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92" r:id="rId7"/>
    <p:sldId id="259" r:id="rId8"/>
    <p:sldId id="260" r:id="rId9"/>
    <p:sldId id="261" r:id="rId10"/>
    <p:sldId id="293" r:id="rId11"/>
    <p:sldId id="263" r:id="rId12"/>
    <p:sldId id="264" r:id="rId13"/>
    <p:sldId id="265" r:id="rId14"/>
    <p:sldId id="266" r:id="rId15"/>
    <p:sldId id="267" r:id="rId16"/>
    <p:sldId id="268" r:id="rId17"/>
    <p:sldId id="269" r:id="rId18"/>
    <p:sldId id="270" r:id="rId19"/>
    <p:sldId id="271" r:id="rId20"/>
    <p:sldId id="272" r:id="rId21"/>
    <p:sldId id="294" r:id="rId22"/>
    <p:sldId id="274" r:id="rId23"/>
    <p:sldId id="275" r:id="rId24"/>
    <p:sldId id="276" r:id="rId25"/>
    <p:sldId id="277" r:id="rId26"/>
    <p:sldId id="278" r:id="rId27"/>
    <p:sldId id="279" r:id="rId28"/>
    <p:sldId id="296" r:id="rId29"/>
    <p:sldId id="295" r:id="rId30"/>
    <p:sldId id="282" r:id="rId31"/>
    <p:sldId id="283" r:id="rId32"/>
    <p:sldId id="297" r:id="rId33"/>
  </p:sldIdLst>
  <p:sldSz cx="10693400" cy="7569200"/>
  <p:notesSz cx="10693400" cy="7569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BB047-6AF7-4F39-AEAE-D80D19F32B65}" v="5" dt="2025-04-23T12:32:05.784"/>
    <p1510:client id="{5489DC46-8249-4BAB-A046-F55F2051D8DE}" v="8" dt="2025-04-24T09:24:52.6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56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etil Bondevik" userId="e3141653-affe-487c-8887-77f2ad77b7d6" providerId="ADAL" clId="{439BB047-6AF7-4F39-AEAE-D80D19F32B65}"/>
    <pc:docChg chg="custSel addSld delSld modSld">
      <pc:chgData name="Kjetil Bondevik" userId="e3141653-affe-487c-8887-77f2ad77b7d6" providerId="ADAL" clId="{439BB047-6AF7-4F39-AEAE-D80D19F32B65}" dt="2025-04-23T12:32:52.720" v="451" actId="47"/>
      <pc:docMkLst>
        <pc:docMk/>
      </pc:docMkLst>
      <pc:sldChg chg="del">
        <pc:chgData name="Kjetil Bondevik" userId="e3141653-affe-487c-8887-77f2ad77b7d6" providerId="ADAL" clId="{439BB047-6AF7-4F39-AEAE-D80D19F32B65}" dt="2025-04-23T12:28:12.816" v="441" actId="47"/>
        <pc:sldMkLst>
          <pc:docMk/>
          <pc:sldMk cId="0" sldId="258"/>
        </pc:sldMkLst>
      </pc:sldChg>
      <pc:sldChg chg="del">
        <pc:chgData name="Kjetil Bondevik" userId="e3141653-affe-487c-8887-77f2ad77b7d6" providerId="ADAL" clId="{439BB047-6AF7-4F39-AEAE-D80D19F32B65}" dt="2025-04-23T12:29:16.398" v="443" actId="47"/>
        <pc:sldMkLst>
          <pc:docMk/>
          <pc:sldMk cId="0" sldId="262"/>
        </pc:sldMkLst>
      </pc:sldChg>
      <pc:sldChg chg="modSp mod">
        <pc:chgData name="Kjetil Bondevik" userId="e3141653-affe-487c-8887-77f2ad77b7d6" providerId="ADAL" clId="{439BB047-6AF7-4F39-AEAE-D80D19F32B65}" dt="2025-04-23T12:30:03.245" v="445" actId="20577"/>
        <pc:sldMkLst>
          <pc:docMk/>
          <pc:sldMk cId="0" sldId="266"/>
        </pc:sldMkLst>
        <pc:spChg chg="mod">
          <ac:chgData name="Kjetil Bondevik" userId="e3141653-affe-487c-8887-77f2ad77b7d6" providerId="ADAL" clId="{439BB047-6AF7-4F39-AEAE-D80D19F32B65}" dt="2025-04-23T12:30:03.245" v="445" actId="20577"/>
          <ac:spMkLst>
            <pc:docMk/>
            <pc:sldMk cId="0" sldId="266"/>
            <ac:spMk id="3" creationId="{00000000-0000-0000-0000-000000000000}"/>
          </ac:spMkLst>
        </pc:spChg>
        <pc:spChg chg="mod">
          <ac:chgData name="Kjetil Bondevik" userId="e3141653-affe-487c-8887-77f2ad77b7d6" providerId="ADAL" clId="{439BB047-6AF7-4F39-AEAE-D80D19F32B65}" dt="2025-04-21T13:47:10.723" v="6" actId="20577"/>
          <ac:spMkLst>
            <pc:docMk/>
            <pc:sldMk cId="0" sldId="266"/>
            <ac:spMk id="22" creationId="{00000000-0000-0000-0000-000000000000}"/>
          </ac:spMkLst>
        </pc:spChg>
        <pc:spChg chg="mod">
          <ac:chgData name="Kjetil Bondevik" userId="e3141653-affe-487c-8887-77f2ad77b7d6" providerId="ADAL" clId="{439BB047-6AF7-4F39-AEAE-D80D19F32B65}" dt="2025-04-21T13:50:00.101" v="28" actId="14100"/>
          <ac:spMkLst>
            <pc:docMk/>
            <pc:sldMk cId="0" sldId="266"/>
            <ac:spMk id="23" creationId="{00000000-0000-0000-0000-000000000000}"/>
          </ac:spMkLst>
        </pc:spChg>
      </pc:sldChg>
      <pc:sldChg chg="modSp mod">
        <pc:chgData name="Kjetil Bondevik" userId="e3141653-affe-487c-8887-77f2ad77b7d6" providerId="ADAL" clId="{439BB047-6AF7-4F39-AEAE-D80D19F32B65}" dt="2025-04-23T12:30:12.572" v="447" actId="20577"/>
        <pc:sldMkLst>
          <pc:docMk/>
          <pc:sldMk cId="0" sldId="267"/>
        </pc:sldMkLst>
        <pc:spChg chg="mod">
          <ac:chgData name="Kjetil Bondevik" userId="e3141653-affe-487c-8887-77f2ad77b7d6" providerId="ADAL" clId="{439BB047-6AF7-4F39-AEAE-D80D19F32B65}" dt="2025-04-23T12:30:12.572" v="447" actId="20577"/>
          <ac:spMkLst>
            <pc:docMk/>
            <pc:sldMk cId="0" sldId="267"/>
            <ac:spMk id="3" creationId="{00000000-0000-0000-0000-000000000000}"/>
          </ac:spMkLst>
        </pc:spChg>
        <pc:spChg chg="mod">
          <ac:chgData name="Kjetil Bondevik" userId="e3141653-affe-487c-8887-77f2ad77b7d6" providerId="ADAL" clId="{439BB047-6AF7-4F39-AEAE-D80D19F32B65}" dt="2025-04-21T13:52:47.822" v="69" actId="20577"/>
          <ac:spMkLst>
            <pc:docMk/>
            <pc:sldMk cId="0" sldId="267"/>
            <ac:spMk id="5" creationId="{00000000-0000-0000-0000-000000000000}"/>
          </ac:spMkLst>
        </pc:spChg>
        <pc:spChg chg="mod">
          <ac:chgData name="Kjetil Bondevik" userId="e3141653-affe-487c-8887-77f2ad77b7d6" providerId="ADAL" clId="{439BB047-6AF7-4F39-AEAE-D80D19F32B65}" dt="2025-04-21T13:54:55.520" v="93" actId="20577"/>
          <ac:spMkLst>
            <pc:docMk/>
            <pc:sldMk cId="0" sldId="267"/>
            <ac:spMk id="6" creationId="{00000000-0000-0000-0000-000000000000}"/>
          </ac:spMkLst>
        </pc:spChg>
        <pc:spChg chg="mod">
          <ac:chgData name="Kjetil Bondevik" userId="e3141653-affe-487c-8887-77f2ad77b7d6" providerId="ADAL" clId="{439BB047-6AF7-4F39-AEAE-D80D19F32B65}" dt="2025-04-21T13:53:26.336" v="76" actId="20577"/>
          <ac:spMkLst>
            <pc:docMk/>
            <pc:sldMk cId="0" sldId="267"/>
            <ac:spMk id="7" creationId="{00000000-0000-0000-0000-000000000000}"/>
          </ac:spMkLst>
        </pc:spChg>
        <pc:spChg chg="mod">
          <ac:chgData name="Kjetil Bondevik" userId="e3141653-affe-487c-8887-77f2ad77b7d6" providerId="ADAL" clId="{439BB047-6AF7-4F39-AEAE-D80D19F32B65}" dt="2025-04-21T13:51:17.277" v="42" actId="20577"/>
          <ac:spMkLst>
            <pc:docMk/>
            <pc:sldMk cId="0" sldId="267"/>
            <ac:spMk id="30" creationId="{00000000-0000-0000-0000-000000000000}"/>
          </ac:spMkLst>
        </pc:spChg>
        <pc:spChg chg="mod">
          <ac:chgData name="Kjetil Bondevik" userId="e3141653-affe-487c-8887-77f2ad77b7d6" providerId="ADAL" clId="{439BB047-6AF7-4F39-AEAE-D80D19F32B65}" dt="2025-04-21T13:52:19.672" v="61" actId="14100"/>
          <ac:spMkLst>
            <pc:docMk/>
            <pc:sldMk cId="0" sldId="267"/>
            <ac:spMk id="31" creationId="{00000000-0000-0000-0000-000000000000}"/>
          </ac:spMkLst>
        </pc:spChg>
      </pc:sldChg>
      <pc:sldChg chg="modSp mod">
        <pc:chgData name="Kjetil Bondevik" userId="e3141653-affe-487c-8887-77f2ad77b7d6" providerId="ADAL" clId="{439BB047-6AF7-4F39-AEAE-D80D19F32B65}" dt="2025-04-21T13:56:59.199" v="115" actId="1076"/>
        <pc:sldMkLst>
          <pc:docMk/>
          <pc:sldMk cId="0" sldId="268"/>
        </pc:sldMkLst>
        <pc:spChg chg="mod">
          <ac:chgData name="Kjetil Bondevik" userId="e3141653-affe-487c-8887-77f2ad77b7d6" providerId="ADAL" clId="{439BB047-6AF7-4F39-AEAE-D80D19F32B65}" dt="2025-04-21T13:56:24.828" v="111" actId="20577"/>
          <ac:spMkLst>
            <pc:docMk/>
            <pc:sldMk cId="0" sldId="268"/>
            <ac:spMk id="3" creationId="{00000000-0000-0000-0000-000000000000}"/>
          </ac:spMkLst>
        </pc:spChg>
        <pc:spChg chg="mod">
          <ac:chgData name="Kjetil Bondevik" userId="e3141653-affe-487c-8887-77f2ad77b7d6" providerId="ADAL" clId="{439BB047-6AF7-4F39-AEAE-D80D19F32B65}" dt="2025-04-21T13:56:43.979" v="114" actId="14100"/>
          <ac:spMkLst>
            <pc:docMk/>
            <pc:sldMk cId="0" sldId="268"/>
            <ac:spMk id="21" creationId="{00000000-0000-0000-0000-000000000000}"/>
          </ac:spMkLst>
        </pc:spChg>
        <pc:spChg chg="mod">
          <ac:chgData name="Kjetil Bondevik" userId="e3141653-affe-487c-8887-77f2ad77b7d6" providerId="ADAL" clId="{439BB047-6AF7-4F39-AEAE-D80D19F32B65}" dt="2025-04-21T13:56:12.046" v="103" actId="20577"/>
          <ac:spMkLst>
            <pc:docMk/>
            <pc:sldMk cId="0" sldId="268"/>
            <ac:spMk id="23" creationId="{00000000-0000-0000-0000-000000000000}"/>
          </ac:spMkLst>
        </pc:spChg>
        <pc:grpChg chg="mod">
          <ac:chgData name="Kjetil Bondevik" userId="e3141653-affe-487c-8887-77f2ad77b7d6" providerId="ADAL" clId="{439BB047-6AF7-4F39-AEAE-D80D19F32B65}" dt="2025-04-21T13:56:59.199" v="115" actId="1076"/>
          <ac:grpSpMkLst>
            <pc:docMk/>
            <pc:sldMk cId="0" sldId="268"/>
            <ac:grpSpMk id="24" creationId="{00000000-0000-0000-0000-000000000000}"/>
          </ac:grpSpMkLst>
        </pc:grpChg>
      </pc:sldChg>
      <pc:sldChg chg="modSp mod">
        <pc:chgData name="Kjetil Bondevik" userId="e3141653-affe-487c-8887-77f2ad77b7d6" providerId="ADAL" clId="{439BB047-6AF7-4F39-AEAE-D80D19F32B65}" dt="2025-04-21T13:59:40.062" v="166" actId="14100"/>
        <pc:sldMkLst>
          <pc:docMk/>
          <pc:sldMk cId="0" sldId="269"/>
        </pc:sldMkLst>
        <pc:spChg chg="mod">
          <ac:chgData name="Kjetil Bondevik" userId="e3141653-affe-487c-8887-77f2ad77b7d6" providerId="ADAL" clId="{439BB047-6AF7-4F39-AEAE-D80D19F32B65}" dt="2025-04-21T13:59:40.062" v="166" actId="14100"/>
          <ac:spMkLst>
            <pc:docMk/>
            <pc:sldMk cId="0" sldId="269"/>
            <ac:spMk id="3" creationId="{00000000-0000-0000-0000-000000000000}"/>
          </ac:spMkLst>
        </pc:spChg>
        <pc:spChg chg="mod">
          <ac:chgData name="Kjetil Bondevik" userId="e3141653-affe-487c-8887-77f2ad77b7d6" providerId="ADAL" clId="{439BB047-6AF7-4F39-AEAE-D80D19F32B65}" dt="2025-04-21T13:58:41.948" v="145" actId="14100"/>
          <ac:spMkLst>
            <pc:docMk/>
            <pc:sldMk cId="0" sldId="269"/>
            <ac:spMk id="23" creationId="{00000000-0000-0000-0000-000000000000}"/>
          </ac:spMkLst>
        </pc:spChg>
        <pc:spChg chg="mod">
          <ac:chgData name="Kjetil Bondevik" userId="e3141653-affe-487c-8887-77f2ad77b7d6" providerId="ADAL" clId="{439BB047-6AF7-4F39-AEAE-D80D19F32B65}" dt="2025-04-21T13:58:58.610" v="154" actId="20577"/>
          <ac:spMkLst>
            <pc:docMk/>
            <pc:sldMk cId="0" sldId="269"/>
            <ac:spMk id="25" creationId="{00000000-0000-0000-0000-000000000000}"/>
          </ac:spMkLst>
        </pc:spChg>
        <pc:grpChg chg="mod">
          <ac:chgData name="Kjetil Bondevik" userId="e3141653-affe-487c-8887-77f2ad77b7d6" providerId="ADAL" clId="{439BB047-6AF7-4F39-AEAE-D80D19F32B65}" dt="2025-04-21T13:59:10.231" v="155" actId="1076"/>
          <ac:grpSpMkLst>
            <pc:docMk/>
            <pc:sldMk cId="0" sldId="269"/>
            <ac:grpSpMk id="26" creationId="{00000000-0000-0000-0000-000000000000}"/>
          </ac:grpSpMkLst>
        </pc:grpChg>
      </pc:sldChg>
      <pc:sldChg chg="modSp del mod">
        <pc:chgData name="Kjetil Bondevik" userId="e3141653-affe-487c-8887-77f2ad77b7d6" providerId="ADAL" clId="{439BB047-6AF7-4F39-AEAE-D80D19F32B65}" dt="2025-04-23T12:32:52.720" v="451" actId="47"/>
        <pc:sldMkLst>
          <pc:docMk/>
          <pc:sldMk cId="0" sldId="273"/>
        </pc:sldMkLst>
        <pc:spChg chg="mod">
          <ac:chgData name="Kjetil Bondevik" userId="e3141653-affe-487c-8887-77f2ad77b7d6" providerId="ADAL" clId="{439BB047-6AF7-4F39-AEAE-D80D19F32B65}" dt="2025-04-23T12:32:40.867" v="449" actId="21"/>
          <ac:spMkLst>
            <pc:docMk/>
            <pc:sldMk cId="0" sldId="273"/>
            <ac:spMk id="2" creationId="{00000000-0000-0000-0000-000000000000}"/>
          </ac:spMkLst>
        </pc:spChg>
      </pc:sldChg>
      <pc:sldChg chg="modSp mod">
        <pc:chgData name="Kjetil Bondevik" userId="e3141653-affe-487c-8887-77f2ad77b7d6" providerId="ADAL" clId="{439BB047-6AF7-4F39-AEAE-D80D19F32B65}" dt="2025-04-21T14:00:30.879" v="168" actId="20577"/>
        <pc:sldMkLst>
          <pc:docMk/>
          <pc:sldMk cId="0" sldId="274"/>
        </pc:sldMkLst>
        <pc:spChg chg="mod">
          <ac:chgData name="Kjetil Bondevik" userId="e3141653-affe-487c-8887-77f2ad77b7d6" providerId="ADAL" clId="{439BB047-6AF7-4F39-AEAE-D80D19F32B65}" dt="2025-04-21T14:00:30.879" v="168" actId="20577"/>
          <ac:spMkLst>
            <pc:docMk/>
            <pc:sldMk cId="0" sldId="274"/>
            <ac:spMk id="2" creationId="{00000000-0000-0000-0000-000000000000}"/>
          </ac:spMkLst>
        </pc:spChg>
      </pc:sldChg>
      <pc:sldChg chg="modSp mod">
        <pc:chgData name="Kjetil Bondevik" userId="e3141653-affe-487c-8887-77f2ad77b7d6" providerId="ADAL" clId="{439BB047-6AF7-4F39-AEAE-D80D19F32B65}" dt="2025-04-21T14:09:22.499" v="243" actId="20577"/>
        <pc:sldMkLst>
          <pc:docMk/>
          <pc:sldMk cId="0" sldId="275"/>
        </pc:sldMkLst>
        <pc:spChg chg="mod">
          <ac:chgData name="Kjetil Bondevik" userId="e3141653-affe-487c-8887-77f2ad77b7d6" providerId="ADAL" clId="{439BB047-6AF7-4F39-AEAE-D80D19F32B65}" dt="2025-04-21T14:09:22.499" v="243" actId="20577"/>
          <ac:spMkLst>
            <pc:docMk/>
            <pc:sldMk cId="0" sldId="275"/>
            <ac:spMk id="7" creationId="{00000000-0000-0000-0000-000000000000}"/>
          </ac:spMkLst>
        </pc:spChg>
      </pc:sldChg>
      <pc:sldChg chg="modSp mod">
        <pc:chgData name="Kjetil Bondevik" userId="e3141653-affe-487c-8887-77f2ad77b7d6" providerId="ADAL" clId="{439BB047-6AF7-4F39-AEAE-D80D19F32B65}" dt="2025-04-21T14:15:31.270" v="296" actId="20577"/>
        <pc:sldMkLst>
          <pc:docMk/>
          <pc:sldMk cId="0" sldId="276"/>
        </pc:sldMkLst>
        <pc:spChg chg="mod">
          <ac:chgData name="Kjetil Bondevik" userId="e3141653-affe-487c-8887-77f2ad77b7d6" providerId="ADAL" clId="{439BB047-6AF7-4F39-AEAE-D80D19F32B65}" dt="2025-04-21T14:11:15.657" v="265" actId="20577"/>
          <ac:spMkLst>
            <pc:docMk/>
            <pc:sldMk cId="0" sldId="276"/>
            <ac:spMk id="2" creationId="{00000000-0000-0000-0000-000000000000}"/>
          </ac:spMkLst>
        </pc:spChg>
        <pc:spChg chg="mod">
          <ac:chgData name="Kjetil Bondevik" userId="e3141653-affe-487c-8887-77f2ad77b7d6" providerId="ADAL" clId="{439BB047-6AF7-4F39-AEAE-D80D19F32B65}" dt="2025-04-21T14:10:40.451" v="249" actId="20577"/>
          <ac:spMkLst>
            <pc:docMk/>
            <pc:sldMk cId="0" sldId="276"/>
            <ac:spMk id="46" creationId="{00000000-0000-0000-0000-000000000000}"/>
          </ac:spMkLst>
        </pc:spChg>
        <pc:graphicFrameChg chg="modGraphic">
          <ac:chgData name="Kjetil Bondevik" userId="e3141653-affe-487c-8887-77f2ad77b7d6" providerId="ADAL" clId="{439BB047-6AF7-4F39-AEAE-D80D19F32B65}" dt="2025-04-21T14:15:31.270" v="296" actId="20577"/>
          <ac:graphicFrameMkLst>
            <pc:docMk/>
            <pc:sldMk cId="0" sldId="276"/>
            <ac:graphicFrameMk id="3" creationId="{00000000-0000-0000-0000-000000000000}"/>
          </ac:graphicFrameMkLst>
        </pc:graphicFrameChg>
      </pc:sldChg>
      <pc:sldChg chg="modSp mod">
        <pc:chgData name="Kjetil Bondevik" userId="e3141653-affe-487c-8887-77f2ad77b7d6" providerId="ADAL" clId="{439BB047-6AF7-4F39-AEAE-D80D19F32B65}" dt="2025-04-21T14:16:39.676" v="317" actId="20577"/>
        <pc:sldMkLst>
          <pc:docMk/>
          <pc:sldMk cId="0" sldId="277"/>
        </pc:sldMkLst>
        <pc:spChg chg="mod">
          <ac:chgData name="Kjetil Bondevik" userId="e3141653-affe-487c-8887-77f2ad77b7d6" providerId="ADAL" clId="{439BB047-6AF7-4F39-AEAE-D80D19F32B65}" dt="2025-04-21T14:16:09.145" v="301" actId="20577"/>
          <ac:spMkLst>
            <pc:docMk/>
            <pc:sldMk cId="0" sldId="277"/>
            <ac:spMk id="2" creationId="{00000000-0000-0000-0000-000000000000}"/>
          </ac:spMkLst>
        </pc:spChg>
        <pc:spChg chg="mod">
          <ac:chgData name="Kjetil Bondevik" userId="e3141653-affe-487c-8887-77f2ad77b7d6" providerId="ADAL" clId="{439BB047-6AF7-4F39-AEAE-D80D19F32B65}" dt="2025-04-21T14:16:39.676" v="317" actId="20577"/>
          <ac:spMkLst>
            <pc:docMk/>
            <pc:sldMk cId="0" sldId="277"/>
            <ac:spMk id="3" creationId="{00000000-0000-0000-0000-000000000000}"/>
          </ac:spMkLst>
        </pc:spChg>
      </pc:sldChg>
      <pc:sldChg chg="modSp mod">
        <pc:chgData name="Kjetil Bondevik" userId="e3141653-affe-487c-8887-77f2ad77b7d6" providerId="ADAL" clId="{439BB047-6AF7-4F39-AEAE-D80D19F32B65}" dt="2025-04-21T14:24:35.063" v="355" actId="20577"/>
        <pc:sldMkLst>
          <pc:docMk/>
          <pc:sldMk cId="0" sldId="278"/>
        </pc:sldMkLst>
        <pc:spChg chg="mod">
          <ac:chgData name="Kjetil Bondevik" userId="e3141653-affe-487c-8887-77f2ad77b7d6" providerId="ADAL" clId="{439BB047-6AF7-4F39-AEAE-D80D19F32B65}" dt="2025-04-21T14:17:01.273" v="323" actId="20577"/>
          <ac:spMkLst>
            <pc:docMk/>
            <pc:sldMk cId="0" sldId="278"/>
            <ac:spMk id="2" creationId="{00000000-0000-0000-0000-000000000000}"/>
          </ac:spMkLst>
        </pc:spChg>
        <pc:spChg chg="mod">
          <ac:chgData name="Kjetil Bondevik" userId="e3141653-affe-487c-8887-77f2ad77b7d6" providerId="ADAL" clId="{439BB047-6AF7-4F39-AEAE-D80D19F32B65}" dt="2025-04-21T14:24:35.063" v="355" actId="20577"/>
          <ac:spMkLst>
            <pc:docMk/>
            <pc:sldMk cId="0" sldId="278"/>
            <ac:spMk id="11" creationId="{00000000-0000-0000-0000-000000000000}"/>
          </ac:spMkLst>
        </pc:spChg>
      </pc:sldChg>
      <pc:sldChg chg="modSp mod">
        <pc:chgData name="Kjetil Bondevik" userId="e3141653-affe-487c-8887-77f2ad77b7d6" providerId="ADAL" clId="{439BB047-6AF7-4F39-AEAE-D80D19F32B65}" dt="2025-04-21T14:40:40.707" v="432" actId="20577"/>
        <pc:sldMkLst>
          <pc:docMk/>
          <pc:sldMk cId="0" sldId="279"/>
        </pc:sldMkLst>
        <pc:spChg chg="mod">
          <ac:chgData name="Kjetil Bondevik" userId="e3141653-affe-487c-8887-77f2ad77b7d6" providerId="ADAL" clId="{439BB047-6AF7-4F39-AEAE-D80D19F32B65}" dt="2025-04-21T14:25:03.685" v="360" actId="6549"/>
          <ac:spMkLst>
            <pc:docMk/>
            <pc:sldMk cId="0" sldId="279"/>
            <ac:spMk id="2" creationId="{00000000-0000-0000-0000-000000000000}"/>
          </ac:spMkLst>
        </pc:spChg>
        <pc:spChg chg="mod">
          <ac:chgData name="Kjetil Bondevik" userId="e3141653-affe-487c-8887-77f2ad77b7d6" providerId="ADAL" clId="{439BB047-6AF7-4F39-AEAE-D80D19F32B65}" dt="2025-04-21T14:40:40.707" v="432" actId="20577"/>
          <ac:spMkLst>
            <pc:docMk/>
            <pc:sldMk cId="0" sldId="279"/>
            <ac:spMk id="3" creationId="{00000000-0000-0000-0000-000000000000}"/>
          </ac:spMkLst>
        </pc:spChg>
        <pc:grpChg chg="mod">
          <ac:chgData name="Kjetil Bondevik" userId="e3141653-affe-487c-8887-77f2ad77b7d6" providerId="ADAL" clId="{439BB047-6AF7-4F39-AEAE-D80D19F32B65}" dt="2025-04-21T14:40:03.586" v="429" actId="1076"/>
          <ac:grpSpMkLst>
            <pc:docMk/>
            <pc:sldMk cId="0" sldId="279"/>
            <ac:grpSpMk id="4" creationId="{00000000-0000-0000-0000-000000000000}"/>
          </ac:grpSpMkLst>
        </pc:grpChg>
        <pc:grpChg chg="mod">
          <ac:chgData name="Kjetil Bondevik" userId="e3141653-affe-487c-8887-77f2ad77b7d6" providerId="ADAL" clId="{439BB047-6AF7-4F39-AEAE-D80D19F32B65}" dt="2025-04-21T14:39:57.968" v="428" actId="1076"/>
          <ac:grpSpMkLst>
            <pc:docMk/>
            <pc:sldMk cId="0" sldId="279"/>
            <ac:grpSpMk id="7" creationId="{00000000-0000-0000-0000-000000000000}"/>
          </ac:grpSpMkLst>
        </pc:grpChg>
      </pc:sldChg>
      <pc:sldChg chg="modSp mod">
        <pc:chgData name="Kjetil Bondevik" userId="e3141653-affe-487c-8887-77f2ad77b7d6" providerId="ADAL" clId="{439BB047-6AF7-4F39-AEAE-D80D19F32B65}" dt="2025-04-21T14:41:23.131" v="439" actId="20577"/>
        <pc:sldMkLst>
          <pc:docMk/>
          <pc:sldMk cId="0" sldId="282"/>
        </pc:sldMkLst>
        <pc:spChg chg="mod">
          <ac:chgData name="Kjetil Bondevik" userId="e3141653-affe-487c-8887-77f2ad77b7d6" providerId="ADAL" clId="{439BB047-6AF7-4F39-AEAE-D80D19F32B65}" dt="2025-04-21T14:41:23.131" v="439" actId="20577"/>
          <ac:spMkLst>
            <pc:docMk/>
            <pc:sldMk cId="0" sldId="282"/>
            <ac:spMk id="2" creationId="{00000000-0000-0000-0000-000000000000}"/>
          </ac:spMkLst>
        </pc:spChg>
      </pc:sldChg>
      <pc:sldChg chg="add">
        <pc:chgData name="Kjetil Bondevik" userId="e3141653-affe-487c-8887-77f2ad77b7d6" providerId="ADAL" clId="{439BB047-6AF7-4F39-AEAE-D80D19F32B65}" dt="2025-04-23T12:28:09.166" v="440"/>
        <pc:sldMkLst>
          <pc:docMk/>
          <pc:sldMk cId="2115015060" sldId="292"/>
        </pc:sldMkLst>
      </pc:sldChg>
      <pc:sldChg chg="add">
        <pc:chgData name="Kjetil Bondevik" userId="e3141653-affe-487c-8887-77f2ad77b7d6" providerId="ADAL" clId="{439BB047-6AF7-4F39-AEAE-D80D19F32B65}" dt="2025-04-23T12:29:11.451" v="442"/>
        <pc:sldMkLst>
          <pc:docMk/>
          <pc:sldMk cId="4234807862" sldId="293"/>
        </pc:sldMkLst>
      </pc:sldChg>
      <pc:sldChg chg="modSp add mod">
        <pc:chgData name="Kjetil Bondevik" userId="e3141653-affe-487c-8887-77f2ad77b7d6" providerId="ADAL" clId="{439BB047-6AF7-4F39-AEAE-D80D19F32B65}" dt="2025-04-23T12:32:47.513" v="450"/>
        <pc:sldMkLst>
          <pc:docMk/>
          <pc:sldMk cId="1634183063" sldId="294"/>
        </pc:sldMkLst>
        <pc:spChg chg="mod">
          <ac:chgData name="Kjetil Bondevik" userId="e3141653-affe-487c-8887-77f2ad77b7d6" providerId="ADAL" clId="{439BB047-6AF7-4F39-AEAE-D80D19F32B65}" dt="2025-04-23T12:32:47.513" v="450"/>
          <ac:spMkLst>
            <pc:docMk/>
            <pc:sldMk cId="1634183063" sldId="294"/>
            <ac:spMk id="2" creationId="{14A97F50-461A-BE2D-C7FA-FEE537DE19C9}"/>
          </ac:spMkLst>
        </pc:spChg>
      </pc:sldChg>
    </pc:docChg>
  </pc:docChgLst>
  <pc:docChgLst>
    <pc:chgData name="Kjetil Bondevik" userId="e3141653-affe-487c-8887-77f2ad77b7d6" providerId="ADAL" clId="{5489DC46-8249-4BAB-A046-F55F2051D8DE}"/>
    <pc:docChg chg="custSel addSld delSld modSld">
      <pc:chgData name="Kjetil Bondevik" userId="e3141653-affe-487c-8887-77f2ad77b7d6" providerId="ADAL" clId="{5489DC46-8249-4BAB-A046-F55F2051D8DE}" dt="2025-04-24T09:24:55.944" v="33" actId="47"/>
      <pc:docMkLst>
        <pc:docMk/>
      </pc:docMkLst>
      <pc:sldChg chg="addSp delSp modSp mod">
        <pc:chgData name="Kjetil Bondevik" userId="e3141653-affe-487c-8887-77f2ad77b7d6" providerId="ADAL" clId="{5489DC46-8249-4BAB-A046-F55F2051D8DE}" dt="2025-04-24T09:20:28.617" v="10" actId="1076"/>
        <pc:sldMkLst>
          <pc:docMk/>
          <pc:sldMk cId="0" sldId="256"/>
        </pc:sldMkLst>
        <pc:picChg chg="del">
          <ac:chgData name="Kjetil Bondevik" userId="e3141653-affe-487c-8887-77f2ad77b7d6" providerId="ADAL" clId="{5489DC46-8249-4BAB-A046-F55F2051D8DE}" dt="2025-04-24T09:20:24.679" v="9" actId="478"/>
          <ac:picMkLst>
            <pc:docMk/>
            <pc:sldMk cId="0" sldId="256"/>
            <ac:picMk id="3" creationId="{00000000-0000-0000-0000-000000000000}"/>
          </ac:picMkLst>
        </pc:picChg>
        <pc:picChg chg="add mod">
          <ac:chgData name="Kjetil Bondevik" userId="e3141653-affe-487c-8887-77f2ad77b7d6" providerId="ADAL" clId="{5489DC46-8249-4BAB-A046-F55F2051D8DE}" dt="2025-04-24T09:20:28.617" v="10" actId="1076"/>
          <ac:picMkLst>
            <pc:docMk/>
            <pc:sldMk cId="0" sldId="256"/>
            <ac:picMk id="5" creationId="{FCE12B08-35E9-21AE-14DF-F4B1708A1C83}"/>
          </ac:picMkLst>
        </pc:picChg>
      </pc:sldChg>
      <pc:sldChg chg="modSp mod">
        <pc:chgData name="Kjetil Bondevik" userId="e3141653-affe-487c-8887-77f2ad77b7d6" providerId="ADAL" clId="{5489DC46-8249-4BAB-A046-F55F2051D8DE}" dt="2025-04-24T09:20:33.515" v="12" actId="20577"/>
        <pc:sldMkLst>
          <pc:docMk/>
          <pc:sldMk cId="0" sldId="257"/>
        </pc:sldMkLst>
        <pc:spChg chg="mod">
          <ac:chgData name="Kjetil Bondevik" userId="e3141653-affe-487c-8887-77f2ad77b7d6" providerId="ADAL" clId="{5489DC46-8249-4BAB-A046-F55F2051D8DE}" dt="2025-04-24T09:20:33.515" v="12" actId="20577"/>
          <ac:spMkLst>
            <pc:docMk/>
            <pc:sldMk cId="0" sldId="257"/>
            <ac:spMk id="2" creationId="{00000000-0000-0000-0000-000000000000}"/>
          </ac:spMkLst>
        </pc:spChg>
      </pc:sldChg>
      <pc:sldChg chg="modSp mod">
        <pc:chgData name="Kjetil Bondevik" userId="e3141653-affe-487c-8887-77f2ad77b7d6" providerId="ADAL" clId="{5489DC46-8249-4BAB-A046-F55F2051D8DE}" dt="2025-04-24T09:22:07.929" v="23" actId="1076"/>
        <pc:sldMkLst>
          <pc:docMk/>
          <pc:sldMk cId="0" sldId="278"/>
        </pc:sldMkLst>
        <pc:spChg chg="mod">
          <ac:chgData name="Kjetil Bondevik" userId="e3141653-affe-487c-8887-77f2ad77b7d6" providerId="ADAL" clId="{5489DC46-8249-4BAB-A046-F55F2051D8DE}" dt="2025-04-24T09:22:00.681" v="22" actId="1076"/>
          <ac:spMkLst>
            <pc:docMk/>
            <pc:sldMk cId="0" sldId="278"/>
            <ac:spMk id="2" creationId="{00000000-0000-0000-0000-000000000000}"/>
          </ac:spMkLst>
        </pc:spChg>
        <pc:spChg chg="mod">
          <ac:chgData name="Kjetil Bondevik" userId="e3141653-affe-487c-8887-77f2ad77b7d6" providerId="ADAL" clId="{5489DC46-8249-4BAB-A046-F55F2051D8DE}" dt="2025-04-24T09:22:07.929" v="23" actId="1076"/>
          <ac:spMkLst>
            <pc:docMk/>
            <pc:sldMk cId="0" sldId="278"/>
            <ac:spMk id="11" creationId="{00000000-0000-0000-0000-000000000000}"/>
          </ac:spMkLst>
        </pc:spChg>
      </pc:sldChg>
      <pc:sldChg chg="del">
        <pc:chgData name="Kjetil Bondevik" userId="e3141653-affe-487c-8887-77f2ad77b7d6" providerId="ADAL" clId="{5489DC46-8249-4BAB-A046-F55F2051D8DE}" dt="2025-04-24T09:24:17.961" v="31" actId="47"/>
        <pc:sldMkLst>
          <pc:docMk/>
          <pc:sldMk cId="0" sldId="280"/>
        </pc:sldMkLst>
      </pc:sldChg>
      <pc:sldChg chg="addSp del">
        <pc:chgData name="Kjetil Bondevik" userId="e3141653-affe-487c-8887-77f2ad77b7d6" providerId="ADAL" clId="{5489DC46-8249-4BAB-A046-F55F2051D8DE}" dt="2025-04-24T09:23:45.635" v="29" actId="47"/>
        <pc:sldMkLst>
          <pc:docMk/>
          <pc:sldMk cId="0" sldId="281"/>
        </pc:sldMkLst>
      </pc:sldChg>
      <pc:sldChg chg="modSp mod">
        <pc:chgData name="Kjetil Bondevik" userId="e3141653-affe-487c-8887-77f2ad77b7d6" providerId="ADAL" clId="{5489DC46-8249-4BAB-A046-F55F2051D8DE}" dt="2025-04-24T09:22:42.228" v="25" actId="20577"/>
        <pc:sldMkLst>
          <pc:docMk/>
          <pc:sldMk cId="0" sldId="282"/>
        </pc:sldMkLst>
        <pc:spChg chg="mod">
          <ac:chgData name="Kjetil Bondevik" userId="e3141653-affe-487c-8887-77f2ad77b7d6" providerId="ADAL" clId="{5489DC46-8249-4BAB-A046-F55F2051D8DE}" dt="2025-04-24T09:22:42.228" v="25" actId="20577"/>
          <ac:spMkLst>
            <pc:docMk/>
            <pc:sldMk cId="0" sldId="282"/>
            <ac:spMk id="2" creationId="{00000000-0000-0000-0000-000000000000}"/>
          </ac:spMkLst>
        </pc:spChg>
      </pc:sldChg>
      <pc:sldChg chg="del">
        <pc:chgData name="Kjetil Bondevik" userId="e3141653-affe-487c-8887-77f2ad77b7d6" providerId="ADAL" clId="{5489DC46-8249-4BAB-A046-F55F2051D8DE}" dt="2025-04-24T09:24:55.944" v="33" actId="47"/>
        <pc:sldMkLst>
          <pc:docMk/>
          <pc:sldMk cId="0" sldId="284"/>
        </pc:sldMkLst>
      </pc:sldChg>
      <pc:sldChg chg="add del">
        <pc:chgData name="Kjetil Bondevik" userId="e3141653-affe-487c-8887-77f2ad77b7d6" providerId="ADAL" clId="{5489DC46-8249-4BAB-A046-F55F2051D8DE}" dt="2025-04-22T13:10:15.402" v="6" actId="47"/>
        <pc:sldMkLst>
          <pc:docMk/>
          <pc:sldMk cId="356601076" sldId="285"/>
        </pc:sldMkLst>
      </pc:sldChg>
      <pc:sldChg chg="add del">
        <pc:chgData name="Kjetil Bondevik" userId="e3141653-affe-487c-8887-77f2ad77b7d6" providerId="ADAL" clId="{5489DC46-8249-4BAB-A046-F55F2051D8DE}" dt="2025-04-22T13:10:01.164" v="4" actId="47"/>
        <pc:sldMkLst>
          <pc:docMk/>
          <pc:sldMk cId="530071568" sldId="285"/>
        </pc:sldMkLst>
      </pc:sldChg>
      <pc:sldChg chg="add del">
        <pc:chgData name="Kjetil Bondevik" userId="e3141653-affe-487c-8887-77f2ad77b7d6" providerId="ADAL" clId="{5489DC46-8249-4BAB-A046-F55F2051D8DE}" dt="2025-04-22T13:09:35.373" v="1" actId="2696"/>
        <pc:sldMkLst>
          <pc:docMk/>
          <pc:sldMk cId="3454941616" sldId="285"/>
        </pc:sldMkLst>
      </pc:sldChg>
      <pc:sldChg chg="modSp mod">
        <pc:chgData name="Kjetil Bondevik" userId="e3141653-affe-487c-8887-77f2ad77b7d6" providerId="ADAL" clId="{5489DC46-8249-4BAB-A046-F55F2051D8DE}" dt="2025-04-24T09:20:57.331" v="17" actId="20577"/>
        <pc:sldMkLst>
          <pc:docMk/>
          <pc:sldMk cId="1634183063" sldId="294"/>
        </pc:sldMkLst>
        <pc:spChg chg="mod">
          <ac:chgData name="Kjetil Bondevik" userId="e3141653-affe-487c-8887-77f2ad77b7d6" providerId="ADAL" clId="{5489DC46-8249-4BAB-A046-F55F2051D8DE}" dt="2025-04-24T09:20:57.331" v="17" actId="20577"/>
          <ac:spMkLst>
            <pc:docMk/>
            <pc:sldMk cId="1634183063" sldId="294"/>
            <ac:spMk id="5" creationId="{59DA8A6F-E1F3-F9FB-4259-292D3B2E9D35}"/>
          </ac:spMkLst>
        </pc:spChg>
      </pc:sldChg>
      <pc:sldChg chg="new del">
        <pc:chgData name="Kjetil Bondevik" userId="e3141653-affe-487c-8887-77f2ad77b7d6" providerId="ADAL" clId="{5489DC46-8249-4BAB-A046-F55F2051D8DE}" dt="2025-04-24T09:23:37.813" v="27" actId="47"/>
        <pc:sldMkLst>
          <pc:docMk/>
          <pc:sldMk cId="1346423552" sldId="295"/>
        </pc:sldMkLst>
      </pc:sldChg>
      <pc:sldChg chg="add">
        <pc:chgData name="Kjetil Bondevik" userId="e3141653-affe-487c-8887-77f2ad77b7d6" providerId="ADAL" clId="{5489DC46-8249-4BAB-A046-F55F2051D8DE}" dt="2025-04-24T09:23:41.523" v="28"/>
        <pc:sldMkLst>
          <pc:docMk/>
          <pc:sldMk cId="3686550225" sldId="295"/>
        </pc:sldMkLst>
      </pc:sldChg>
      <pc:sldChg chg="add">
        <pc:chgData name="Kjetil Bondevik" userId="e3141653-affe-487c-8887-77f2ad77b7d6" providerId="ADAL" clId="{5489DC46-8249-4BAB-A046-F55F2051D8DE}" dt="2025-04-24T09:24:15.338" v="30"/>
        <pc:sldMkLst>
          <pc:docMk/>
          <pc:sldMk cId="4256418953" sldId="296"/>
        </pc:sldMkLst>
      </pc:sldChg>
      <pc:sldChg chg="add">
        <pc:chgData name="Kjetil Bondevik" userId="e3141653-affe-487c-8887-77f2ad77b7d6" providerId="ADAL" clId="{5489DC46-8249-4BAB-A046-F55F2051D8DE}" dt="2025-04-24T09:24:52.673" v="32"/>
        <pc:sldMkLst>
          <pc:docMk/>
          <pc:sldMk cId="3256748050" sldId="29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6452"/>
            <a:ext cx="9094788" cy="1589532"/>
          </a:xfrm>
          <a:prstGeom prst="rect">
            <a:avLst/>
          </a:prstGeom>
        </p:spPr>
        <p:txBody>
          <a:bodyPr wrap="square" lIns="0" tIns="0" rIns="0" bIns="0">
            <a:spAutoFit/>
          </a:bodyPr>
          <a:lstStyle>
            <a:lvl1pPr>
              <a:defRPr sz="4600" b="0" i="0">
                <a:solidFill>
                  <a:schemeClr val="tx1"/>
                </a:solidFill>
                <a:latin typeface="Arial"/>
                <a:cs typeface="Arial"/>
              </a:defRPr>
            </a:lvl1pPr>
          </a:lstStyle>
          <a:p>
            <a:endParaRPr/>
          </a:p>
        </p:txBody>
      </p:sp>
      <p:sp>
        <p:nvSpPr>
          <p:cNvPr id="3" name="Holder 3"/>
          <p:cNvSpPr>
            <a:spLocks noGrp="1"/>
          </p:cNvSpPr>
          <p:nvPr>
            <p:ph type="subTitle" idx="4"/>
          </p:nvPr>
        </p:nvSpPr>
        <p:spPr>
          <a:xfrm>
            <a:off x="1604962" y="4238752"/>
            <a:ext cx="7489825" cy="18923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sz="half" idx="2"/>
          </p:nvPr>
        </p:nvSpPr>
        <p:spPr>
          <a:xfrm>
            <a:off x="534987" y="1740916"/>
            <a:ext cx="4654391" cy="499567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40916"/>
            <a:ext cx="4654391" cy="499567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497307" y="6606346"/>
            <a:ext cx="824929" cy="693858"/>
          </a:xfrm>
          <a:prstGeom prst="rect">
            <a:avLst/>
          </a:prstGeom>
        </p:spPr>
      </p:pic>
      <p:sp>
        <p:nvSpPr>
          <p:cNvPr id="2" name="Holder 2"/>
          <p:cNvSpPr>
            <a:spLocks noGrp="1"/>
          </p:cNvSpPr>
          <p:nvPr>
            <p:ph type="title"/>
          </p:nvPr>
        </p:nvSpPr>
        <p:spPr>
          <a:xfrm>
            <a:off x="660908" y="712978"/>
            <a:ext cx="8856345" cy="726440"/>
          </a:xfrm>
          <a:prstGeom prst="rect">
            <a:avLst/>
          </a:prstGeom>
        </p:spPr>
        <p:txBody>
          <a:bodyPr wrap="square" lIns="0" tIns="0" rIns="0" bIns="0">
            <a:spAutoFit/>
          </a:bodyPr>
          <a:lstStyle>
            <a:lvl1pPr>
              <a:defRPr sz="4600" b="0" i="0">
                <a:solidFill>
                  <a:schemeClr val="tx1"/>
                </a:solidFill>
                <a:latin typeface="Arial"/>
                <a:cs typeface="Arial"/>
              </a:defRPr>
            </a:lvl1pPr>
          </a:lstStyle>
          <a:p>
            <a:endParaRPr/>
          </a:p>
        </p:txBody>
      </p:sp>
      <p:sp>
        <p:nvSpPr>
          <p:cNvPr id="3" name="Holder 3"/>
          <p:cNvSpPr>
            <a:spLocks noGrp="1"/>
          </p:cNvSpPr>
          <p:nvPr>
            <p:ph type="body" idx="1"/>
          </p:nvPr>
        </p:nvSpPr>
        <p:spPr>
          <a:xfrm>
            <a:off x="798830" y="3089732"/>
            <a:ext cx="9054465" cy="20351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7915" y="7039356"/>
            <a:ext cx="3423920" cy="3784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9356"/>
            <a:ext cx="2460942" cy="3784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6" name="Holder 6"/>
          <p:cNvSpPr>
            <a:spLocks noGrp="1"/>
          </p:cNvSpPr>
          <p:nvPr>
            <p:ph type="sldNum" sz="quarter" idx="7"/>
          </p:nvPr>
        </p:nvSpPr>
        <p:spPr>
          <a:xfrm>
            <a:off x="7703820" y="7039356"/>
            <a:ext cx="2460942" cy="3784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png"/><Relationship Id="rId26" Type="http://schemas.openxmlformats.org/officeDocument/2006/relationships/image" Target="../media/image101.png"/><Relationship Id="rId3" Type="http://schemas.openxmlformats.org/officeDocument/2006/relationships/image" Target="../media/image78.png"/><Relationship Id="rId21" Type="http://schemas.openxmlformats.org/officeDocument/2006/relationships/image" Target="../media/image96.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100.png"/><Relationship Id="rId2" Type="http://schemas.openxmlformats.org/officeDocument/2006/relationships/image" Target="../media/image77.png"/><Relationship Id="rId16" Type="http://schemas.openxmlformats.org/officeDocument/2006/relationships/image" Target="../media/image91.png"/><Relationship Id="rId20" Type="http://schemas.openxmlformats.org/officeDocument/2006/relationships/image" Target="../media/image95.png"/><Relationship Id="rId29" Type="http://schemas.openxmlformats.org/officeDocument/2006/relationships/image" Target="../media/image104.png"/><Relationship Id="rId1" Type="http://schemas.openxmlformats.org/officeDocument/2006/relationships/slideLayout" Target="../slideLayouts/slideLayout4.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99.png"/><Relationship Id="rId5" Type="http://schemas.openxmlformats.org/officeDocument/2006/relationships/image" Target="../media/image80.png"/><Relationship Id="rId15" Type="http://schemas.openxmlformats.org/officeDocument/2006/relationships/image" Target="../media/image90.png"/><Relationship Id="rId23" Type="http://schemas.openxmlformats.org/officeDocument/2006/relationships/image" Target="../media/image98.png"/><Relationship Id="rId28" Type="http://schemas.openxmlformats.org/officeDocument/2006/relationships/image" Target="../media/image103.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7.png"/><Relationship Id="rId27" Type="http://schemas.openxmlformats.org/officeDocument/2006/relationships/image" Target="../media/image102.png"/></Relationships>
</file>

<file path=ppt/slides/_rels/slide1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18" Type="http://schemas.openxmlformats.org/officeDocument/2006/relationships/image" Target="../media/image121.png"/><Relationship Id="rId3" Type="http://schemas.openxmlformats.org/officeDocument/2006/relationships/image" Target="../media/image106.png"/><Relationship Id="rId21" Type="http://schemas.openxmlformats.org/officeDocument/2006/relationships/image" Target="../media/image124.png"/><Relationship Id="rId7"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20.png"/><Relationship Id="rId25" Type="http://schemas.openxmlformats.org/officeDocument/2006/relationships/image" Target="../media/image128.png"/><Relationship Id="rId2" Type="http://schemas.openxmlformats.org/officeDocument/2006/relationships/image" Target="../media/image1.jpg"/><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114.png"/><Relationship Id="rId24" Type="http://schemas.openxmlformats.org/officeDocument/2006/relationships/image" Target="../media/image127.png"/><Relationship Id="rId5" Type="http://schemas.openxmlformats.org/officeDocument/2006/relationships/image" Target="../media/image108.png"/><Relationship Id="rId15" Type="http://schemas.openxmlformats.org/officeDocument/2006/relationships/image" Target="../media/image118.png"/><Relationship Id="rId23" Type="http://schemas.openxmlformats.org/officeDocument/2006/relationships/image" Target="../media/image126.png"/><Relationship Id="rId10" Type="http://schemas.openxmlformats.org/officeDocument/2006/relationships/image" Target="../media/image113.png"/><Relationship Id="rId19" Type="http://schemas.openxmlformats.org/officeDocument/2006/relationships/image" Target="../media/image122.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 Id="rId22" Type="http://schemas.openxmlformats.org/officeDocument/2006/relationships/image" Target="../media/image125.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21.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18" Type="http://schemas.openxmlformats.org/officeDocument/2006/relationships/image" Target="../media/image148.png"/><Relationship Id="rId3" Type="http://schemas.openxmlformats.org/officeDocument/2006/relationships/image" Target="../media/image133.png"/><Relationship Id="rId21" Type="http://schemas.openxmlformats.org/officeDocument/2006/relationships/image" Target="../media/image151.png"/><Relationship Id="rId7" Type="http://schemas.openxmlformats.org/officeDocument/2006/relationships/image" Target="../media/image137.png"/><Relationship Id="rId12" Type="http://schemas.openxmlformats.org/officeDocument/2006/relationships/image" Target="../media/image142.png"/><Relationship Id="rId17" Type="http://schemas.openxmlformats.org/officeDocument/2006/relationships/image" Target="../media/image147.png"/><Relationship Id="rId2" Type="http://schemas.openxmlformats.org/officeDocument/2006/relationships/image" Target="../media/image132.png"/><Relationship Id="rId16" Type="http://schemas.openxmlformats.org/officeDocument/2006/relationships/image" Target="../media/image146.png"/><Relationship Id="rId20"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5" Type="http://schemas.openxmlformats.org/officeDocument/2006/relationships/image" Target="../media/image145.png"/><Relationship Id="rId23" Type="http://schemas.openxmlformats.org/officeDocument/2006/relationships/image" Target="../media/image153.png"/><Relationship Id="rId10" Type="http://schemas.openxmlformats.org/officeDocument/2006/relationships/image" Target="../media/image140.png"/><Relationship Id="rId19" Type="http://schemas.openxmlformats.org/officeDocument/2006/relationships/image" Target="../media/image149.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 Id="rId22" Type="http://schemas.openxmlformats.org/officeDocument/2006/relationships/image" Target="../media/image152.png"/></Relationships>
</file>

<file path=ppt/slides/_rels/slide22.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26.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18" Type="http://schemas.openxmlformats.org/officeDocument/2006/relationships/image" Target="../media/image173.png"/><Relationship Id="rId26" Type="http://schemas.openxmlformats.org/officeDocument/2006/relationships/image" Target="../media/image181.png"/><Relationship Id="rId3" Type="http://schemas.openxmlformats.org/officeDocument/2006/relationships/image" Target="../media/image158.png"/><Relationship Id="rId21" Type="http://schemas.openxmlformats.org/officeDocument/2006/relationships/image" Target="../media/image176.png"/><Relationship Id="rId7" Type="http://schemas.openxmlformats.org/officeDocument/2006/relationships/image" Target="../media/image162.png"/><Relationship Id="rId12" Type="http://schemas.openxmlformats.org/officeDocument/2006/relationships/image" Target="../media/image167.png"/><Relationship Id="rId17" Type="http://schemas.openxmlformats.org/officeDocument/2006/relationships/image" Target="../media/image172.png"/><Relationship Id="rId25" Type="http://schemas.openxmlformats.org/officeDocument/2006/relationships/image" Target="../media/image180.png"/><Relationship Id="rId2" Type="http://schemas.openxmlformats.org/officeDocument/2006/relationships/image" Target="../media/image1.jpg"/><Relationship Id="rId16" Type="http://schemas.openxmlformats.org/officeDocument/2006/relationships/image" Target="../media/image171.png"/><Relationship Id="rId20"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166.png"/><Relationship Id="rId24" Type="http://schemas.openxmlformats.org/officeDocument/2006/relationships/image" Target="../media/image179.png"/><Relationship Id="rId5" Type="http://schemas.openxmlformats.org/officeDocument/2006/relationships/image" Target="../media/image160.png"/><Relationship Id="rId15" Type="http://schemas.openxmlformats.org/officeDocument/2006/relationships/image" Target="../media/image170.png"/><Relationship Id="rId23" Type="http://schemas.openxmlformats.org/officeDocument/2006/relationships/image" Target="../media/image178.png"/><Relationship Id="rId10" Type="http://schemas.openxmlformats.org/officeDocument/2006/relationships/image" Target="../media/image165.png"/><Relationship Id="rId19" Type="http://schemas.openxmlformats.org/officeDocument/2006/relationships/image" Target="../media/image174.png"/><Relationship Id="rId4" Type="http://schemas.openxmlformats.org/officeDocument/2006/relationships/image" Target="../media/image159.png"/><Relationship Id="rId9" Type="http://schemas.openxmlformats.org/officeDocument/2006/relationships/image" Target="../media/image164.png"/><Relationship Id="rId14" Type="http://schemas.openxmlformats.org/officeDocument/2006/relationships/image" Target="../media/image169.png"/><Relationship Id="rId22" Type="http://schemas.openxmlformats.org/officeDocument/2006/relationships/image" Target="../media/image17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soschat.no/" TargetMode="External"/><Relationship Id="rId2" Type="http://schemas.openxmlformats.org/officeDocument/2006/relationships/image" Target="../media/image183.png"/><Relationship Id="rId1" Type="http://schemas.openxmlformats.org/officeDocument/2006/relationships/slideLayout" Target="../slideLayouts/slideLayout2.xml"/><Relationship Id="rId6" Type="http://schemas.openxmlformats.org/officeDocument/2006/relationships/image" Target="../media/image184.jpg"/><Relationship Id="rId5" Type="http://schemas.openxmlformats.org/officeDocument/2006/relationships/hyperlink" Target="https://www.116111.no/ungdom" TargetMode="External"/><Relationship Id="rId4" Type="http://schemas.openxmlformats.org/officeDocument/2006/relationships/hyperlink" Target="http://www.snakkompsyken.n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image" Target="../media/image1.jp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1.jpg"/><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Møte</a:t>
            </a:r>
            <a:r>
              <a:rPr spc="-95" dirty="0"/>
              <a:t> </a:t>
            </a:r>
            <a:r>
              <a:rPr dirty="0"/>
              <a:t>6</a:t>
            </a:r>
            <a:r>
              <a:rPr spc="-80" dirty="0"/>
              <a:t> </a:t>
            </a:r>
            <a:r>
              <a:rPr dirty="0"/>
              <a:t>–</a:t>
            </a:r>
            <a:r>
              <a:rPr spc="-85" dirty="0"/>
              <a:t> </a:t>
            </a:r>
            <a:r>
              <a:rPr dirty="0"/>
              <a:t>Sinne</a:t>
            </a:r>
            <a:r>
              <a:rPr spc="-95" dirty="0"/>
              <a:t> </a:t>
            </a:r>
            <a:r>
              <a:rPr dirty="0"/>
              <a:t>og</a:t>
            </a:r>
            <a:r>
              <a:rPr spc="-95" dirty="0"/>
              <a:t> </a:t>
            </a:r>
            <a:r>
              <a:rPr dirty="0"/>
              <a:t>grenser,</a:t>
            </a:r>
            <a:r>
              <a:rPr spc="-90" dirty="0"/>
              <a:t> </a:t>
            </a:r>
            <a:r>
              <a:rPr spc="-10" dirty="0"/>
              <a:t>behov</a:t>
            </a:r>
          </a:p>
        </p:txBody>
      </p:sp>
      <p:pic>
        <p:nvPicPr>
          <p:cNvPr id="5" name="Bilde 4">
            <a:extLst>
              <a:ext uri="{FF2B5EF4-FFF2-40B4-BE49-F238E27FC236}">
                <a16:creationId xmlns:a16="http://schemas.microsoft.com/office/drawing/2014/main" id="{FCE12B08-35E9-21AE-14DF-F4B1708A1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910" y="2032000"/>
            <a:ext cx="4560339" cy="38616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dirty="0"/>
              <a:t>Kroppsbilder</a:t>
            </a:r>
            <a:r>
              <a:rPr spc="-180" dirty="0"/>
              <a:t> </a:t>
            </a:r>
            <a:r>
              <a:rPr dirty="0"/>
              <a:t>for</a:t>
            </a:r>
            <a:r>
              <a:rPr spc="-175" dirty="0"/>
              <a:t> </a:t>
            </a:r>
            <a:r>
              <a:rPr spc="-10" dirty="0" err="1"/>
              <a:t>følels</a:t>
            </a:r>
            <a:r>
              <a:rPr lang="nb-NO" spc="-10" dirty="0"/>
              <a:t>a</a:t>
            </a:r>
            <a:r>
              <a:rPr spc="-10" dirty="0"/>
              <a:t>r</a:t>
            </a:r>
          </a:p>
        </p:txBody>
      </p:sp>
      <p:pic>
        <p:nvPicPr>
          <p:cNvPr id="3" name="object 3"/>
          <p:cNvPicPr/>
          <p:nvPr/>
        </p:nvPicPr>
        <p:blipFill>
          <a:blip r:embed="rId2" cstate="print"/>
          <a:stretch>
            <a:fillRect/>
          </a:stretch>
        </p:blipFill>
        <p:spPr>
          <a:xfrm>
            <a:off x="9497307" y="6606346"/>
            <a:ext cx="824929" cy="693858"/>
          </a:xfrm>
          <a:prstGeom prst="rect">
            <a:avLst/>
          </a:prstGeom>
        </p:spPr>
      </p:pic>
      <p:sp>
        <p:nvSpPr>
          <p:cNvPr id="4" name="object 4"/>
          <p:cNvSpPr txBox="1"/>
          <p:nvPr/>
        </p:nvSpPr>
        <p:spPr>
          <a:xfrm>
            <a:off x="7978902" y="2470531"/>
            <a:ext cx="146621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Mest</a:t>
            </a:r>
            <a:r>
              <a:rPr sz="2000" spc="-5" dirty="0">
                <a:latin typeface="Arial"/>
                <a:cs typeface="Arial"/>
              </a:rPr>
              <a:t> </a:t>
            </a:r>
            <a:r>
              <a:rPr sz="2000" spc="-10" dirty="0">
                <a:latin typeface="Arial"/>
                <a:cs typeface="Arial"/>
              </a:rPr>
              <a:t>aktivert</a:t>
            </a:r>
            <a:endParaRPr sz="2000" dirty="0">
              <a:latin typeface="Arial"/>
              <a:cs typeface="Arial"/>
            </a:endParaRPr>
          </a:p>
        </p:txBody>
      </p:sp>
      <p:sp>
        <p:nvSpPr>
          <p:cNvPr id="5" name="object 5"/>
          <p:cNvSpPr txBox="1"/>
          <p:nvPr/>
        </p:nvSpPr>
        <p:spPr>
          <a:xfrm>
            <a:off x="7992618" y="5374385"/>
            <a:ext cx="1783208"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Mest</a:t>
            </a:r>
            <a:r>
              <a:rPr sz="2000" spc="-5" dirty="0">
                <a:latin typeface="Arial"/>
                <a:cs typeface="Arial"/>
              </a:rPr>
              <a:t> </a:t>
            </a:r>
            <a:r>
              <a:rPr sz="2000" spc="-10" dirty="0" err="1">
                <a:latin typeface="Arial"/>
                <a:cs typeface="Arial"/>
              </a:rPr>
              <a:t>avsteng</a:t>
            </a:r>
            <a:r>
              <a:rPr lang="nb-NO" sz="2000" spc="-10" dirty="0">
                <a:latin typeface="Arial"/>
                <a:cs typeface="Arial"/>
              </a:rPr>
              <a:t>d</a:t>
            </a:r>
            <a:endParaRPr sz="2000" dirty="0">
              <a:latin typeface="Arial"/>
              <a:cs typeface="Arial"/>
            </a:endParaRPr>
          </a:p>
        </p:txBody>
      </p:sp>
      <p:sp>
        <p:nvSpPr>
          <p:cNvPr id="6" name="object 6"/>
          <p:cNvSpPr txBox="1"/>
          <p:nvPr/>
        </p:nvSpPr>
        <p:spPr>
          <a:xfrm>
            <a:off x="849883" y="6868159"/>
            <a:ext cx="780923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Arial"/>
                <a:cs typeface="Arial"/>
              </a:rPr>
              <a:t>Kilde:</a:t>
            </a:r>
            <a:r>
              <a:rPr sz="1000" spc="-15" dirty="0">
                <a:latin typeface="Arial"/>
                <a:cs typeface="Arial"/>
              </a:rPr>
              <a:t> </a:t>
            </a:r>
            <a:r>
              <a:rPr sz="1000" dirty="0">
                <a:latin typeface="Arial"/>
                <a:cs typeface="Arial"/>
              </a:rPr>
              <a:t>Bodily</a:t>
            </a:r>
            <a:r>
              <a:rPr sz="1000" spc="-15" dirty="0">
                <a:latin typeface="Arial"/>
                <a:cs typeface="Arial"/>
              </a:rPr>
              <a:t> </a:t>
            </a:r>
            <a:r>
              <a:rPr sz="1000" dirty="0">
                <a:latin typeface="Arial"/>
                <a:cs typeface="Arial"/>
              </a:rPr>
              <a:t>maps</a:t>
            </a:r>
            <a:r>
              <a:rPr sz="1000" spc="-15" dirty="0">
                <a:latin typeface="Arial"/>
                <a:cs typeface="Arial"/>
              </a:rPr>
              <a:t> </a:t>
            </a:r>
            <a:r>
              <a:rPr sz="1000" dirty="0">
                <a:latin typeface="Arial"/>
                <a:cs typeface="Arial"/>
              </a:rPr>
              <a:t>of</a:t>
            </a:r>
            <a:r>
              <a:rPr sz="1000" spc="-10" dirty="0">
                <a:latin typeface="Arial"/>
                <a:cs typeface="Arial"/>
              </a:rPr>
              <a:t> </a:t>
            </a:r>
            <a:r>
              <a:rPr sz="1000" dirty="0">
                <a:latin typeface="Arial"/>
                <a:cs typeface="Arial"/>
              </a:rPr>
              <a:t>emotions</a:t>
            </a:r>
            <a:r>
              <a:rPr sz="1000" spc="-20" dirty="0">
                <a:latin typeface="Arial"/>
                <a:cs typeface="Arial"/>
              </a:rPr>
              <a:t> </a:t>
            </a:r>
            <a:r>
              <a:rPr sz="1000" dirty="0">
                <a:latin typeface="Arial"/>
                <a:cs typeface="Arial"/>
              </a:rPr>
              <a:t>(Nummenmaa,</a:t>
            </a:r>
            <a:r>
              <a:rPr sz="1000" spc="-20" dirty="0">
                <a:latin typeface="Arial"/>
                <a:cs typeface="Arial"/>
              </a:rPr>
              <a:t> </a:t>
            </a:r>
            <a:r>
              <a:rPr sz="1000" dirty="0">
                <a:latin typeface="Arial"/>
                <a:cs typeface="Arial"/>
              </a:rPr>
              <a:t>Glerean,</a:t>
            </a:r>
            <a:r>
              <a:rPr sz="1000" spc="-20" dirty="0">
                <a:latin typeface="Arial"/>
                <a:cs typeface="Arial"/>
              </a:rPr>
              <a:t> </a:t>
            </a:r>
            <a:r>
              <a:rPr sz="1000" dirty="0">
                <a:latin typeface="Arial"/>
                <a:cs typeface="Arial"/>
              </a:rPr>
              <a:t>Hari,</a:t>
            </a:r>
            <a:r>
              <a:rPr sz="1000" spc="-20" dirty="0">
                <a:latin typeface="Arial"/>
                <a:cs typeface="Arial"/>
              </a:rPr>
              <a:t> </a:t>
            </a:r>
            <a:r>
              <a:rPr sz="1000" dirty="0">
                <a:latin typeface="Arial"/>
                <a:cs typeface="Arial"/>
              </a:rPr>
              <a:t>&amp;</a:t>
            </a:r>
            <a:r>
              <a:rPr sz="1000" spc="-15" dirty="0">
                <a:latin typeface="Arial"/>
                <a:cs typeface="Arial"/>
              </a:rPr>
              <a:t> </a:t>
            </a:r>
            <a:r>
              <a:rPr sz="1000" dirty="0">
                <a:latin typeface="Arial"/>
                <a:cs typeface="Arial"/>
              </a:rPr>
              <a:t>Hietanen,</a:t>
            </a:r>
            <a:r>
              <a:rPr sz="1000" spc="-10" dirty="0">
                <a:latin typeface="Arial"/>
                <a:cs typeface="Arial"/>
              </a:rPr>
              <a:t> </a:t>
            </a:r>
            <a:r>
              <a:rPr sz="1000" dirty="0">
                <a:latin typeface="Arial"/>
                <a:cs typeface="Arial"/>
              </a:rPr>
              <a:t>2013</a:t>
            </a:r>
            <a:r>
              <a:rPr sz="1000" spc="-25" dirty="0">
                <a:latin typeface="Arial"/>
                <a:cs typeface="Arial"/>
              </a:rPr>
              <a:t> </a:t>
            </a:r>
            <a:r>
              <a:rPr sz="1000" dirty="0">
                <a:latin typeface="Arial"/>
                <a:cs typeface="Arial"/>
              </a:rPr>
              <a:t>111</a:t>
            </a:r>
            <a:r>
              <a:rPr sz="1000" spc="-20" dirty="0">
                <a:latin typeface="Arial"/>
                <a:cs typeface="Arial"/>
              </a:rPr>
              <a:t> </a:t>
            </a:r>
            <a:r>
              <a:rPr sz="1000" dirty="0">
                <a:latin typeface="Arial"/>
                <a:cs typeface="Arial"/>
              </a:rPr>
              <a:t>(2)</a:t>
            </a:r>
            <a:r>
              <a:rPr sz="1000" spc="-20" dirty="0">
                <a:latin typeface="Arial"/>
                <a:cs typeface="Arial"/>
              </a:rPr>
              <a:t> </a:t>
            </a:r>
            <a:r>
              <a:rPr sz="1000" dirty="0">
                <a:latin typeface="Arial"/>
                <a:cs typeface="Arial"/>
              </a:rPr>
              <a:t>646-651)</a:t>
            </a:r>
            <a:r>
              <a:rPr sz="1000" spc="-15" dirty="0">
                <a:latin typeface="Arial"/>
                <a:cs typeface="Arial"/>
              </a:rPr>
              <a:t> </a:t>
            </a:r>
            <a:r>
              <a:rPr sz="1000" spc="-10" dirty="0">
                <a:latin typeface="Arial"/>
                <a:cs typeface="Arial"/>
              </a:rPr>
              <a:t>https://doi.org/10.1073/pnas.1321664111</a:t>
            </a:r>
            <a:endParaRPr sz="1000">
              <a:latin typeface="Arial"/>
              <a:cs typeface="Arial"/>
            </a:endParaRPr>
          </a:p>
        </p:txBody>
      </p:sp>
      <p:pic>
        <p:nvPicPr>
          <p:cNvPr id="7" name="object 7"/>
          <p:cNvPicPr/>
          <p:nvPr/>
        </p:nvPicPr>
        <p:blipFill>
          <a:blip r:embed="rId3" cstate="print"/>
          <a:stretch>
            <a:fillRect/>
          </a:stretch>
        </p:blipFill>
        <p:spPr>
          <a:xfrm>
            <a:off x="7245984" y="2517901"/>
            <a:ext cx="311784" cy="3127375"/>
          </a:xfrm>
          <a:prstGeom prst="rect">
            <a:avLst/>
          </a:prstGeom>
        </p:spPr>
      </p:pic>
      <p:grpSp>
        <p:nvGrpSpPr>
          <p:cNvPr id="8" name="object 8"/>
          <p:cNvGrpSpPr/>
          <p:nvPr/>
        </p:nvGrpSpPr>
        <p:grpSpPr>
          <a:xfrm>
            <a:off x="775334" y="1739900"/>
            <a:ext cx="6621145" cy="4605020"/>
            <a:chOff x="775334" y="1739900"/>
            <a:chExt cx="6621145" cy="4605020"/>
          </a:xfrm>
        </p:grpSpPr>
        <p:pic>
          <p:nvPicPr>
            <p:cNvPr id="9" name="object 9"/>
            <p:cNvPicPr/>
            <p:nvPr/>
          </p:nvPicPr>
          <p:blipFill>
            <a:blip r:embed="rId4" cstate="print"/>
            <a:stretch>
              <a:fillRect/>
            </a:stretch>
          </p:blipFill>
          <p:spPr>
            <a:xfrm>
              <a:off x="917574" y="1832838"/>
              <a:ext cx="5469674" cy="4511675"/>
            </a:xfrm>
            <a:prstGeom prst="rect">
              <a:avLst/>
            </a:prstGeom>
          </p:spPr>
        </p:pic>
        <p:sp>
          <p:nvSpPr>
            <p:cNvPr id="10" name="object 10"/>
            <p:cNvSpPr/>
            <p:nvPr/>
          </p:nvSpPr>
          <p:spPr>
            <a:xfrm>
              <a:off x="775334" y="1739900"/>
              <a:ext cx="6621145" cy="260985"/>
            </a:xfrm>
            <a:custGeom>
              <a:avLst/>
              <a:gdLst/>
              <a:ahLst/>
              <a:cxnLst/>
              <a:rect l="l" t="t" r="r" b="b"/>
              <a:pathLst>
                <a:path w="6621145" h="260985">
                  <a:moveTo>
                    <a:pt x="6621145" y="0"/>
                  </a:moveTo>
                  <a:lnTo>
                    <a:pt x="0" y="0"/>
                  </a:lnTo>
                  <a:lnTo>
                    <a:pt x="0" y="260985"/>
                  </a:lnTo>
                  <a:lnTo>
                    <a:pt x="6621145" y="260985"/>
                  </a:lnTo>
                  <a:lnTo>
                    <a:pt x="6621145" y="0"/>
                  </a:lnTo>
                  <a:close/>
                </a:path>
              </a:pathLst>
            </a:custGeom>
            <a:solidFill>
              <a:srgbClr val="FFFFFF"/>
            </a:solidFill>
          </p:spPr>
          <p:txBody>
            <a:bodyPr wrap="square" lIns="0" tIns="0" rIns="0" bIns="0" rtlCol="0"/>
            <a:lstStyle/>
            <a:p>
              <a:endParaRPr/>
            </a:p>
          </p:txBody>
        </p:sp>
      </p:grpSp>
      <p:sp>
        <p:nvSpPr>
          <p:cNvPr id="11" name="object 11"/>
          <p:cNvSpPr txBox="1"/>
          <p:nvPr/>
        </p:nvSpPr>
        <p:spPr>
          <a:xfrm>
            <a:off x="1016304" y="1769110"/>
            <a:ext cx="405130" cy="193675"/>
          </a:xfrm>
          <a:prstGeom prst="rect">
            <a:avLst/>
          </a:prstGeom>
        </p:spPr>
        <p:txBody>
          <a:bodyPr vert="horz" wrap="square" lIns="0" tIns="13335" rIns="0" bIns="0" rtlCol="0">
            <a:spAutoFit/>
          </a:bodyPr>
          <a:lstStyle/>
          <a:p>
            <a:pPr marL="12700">
              <a:lnSpc>
                <a:spcPct val="100000"/>
              </a:lnSpc>
              <a:spcBef>
                <a:spcPts val="105"/>
              </a:spcBef>
            </a:pPr>
            <a:r>
              <a:rPr sz="1100" b="1" spc="-10" dirty="0">
                <a:latin typeface="Arial"/>
                <a:cs typeface="Arial"/>
              </a:rPr>
              <a:t>Sinne</a:t>
            </a:r>
            <a:endParaRPr sz="1100">
              <a:latin typeface="Arial"/>
              <a:cs typeface="Arial"/>
            </a:endParaRPr>
          </a:p>
        </p:txBody>
      </p:sp>
      <p:sp>
        <p:nvSpPr>
          <p:cNvPr id="12" name="object 12"/>
          <p:cNvSpPr txBox="1"/>
          <p:nvPr/>
        </p:nvSpPr>
        <p:spPr>
          <a:xfrm>
            <a:off x="1823973" y="1769110"/>
            <a:ext cx="367030" cy="193675"/>
          </a:xfrm>
          <a:prstGeom prst="rect">
            <a:avLst/>
          </a:prstGeom>
        </p:spPr>
        <p:txBody>
          <a:bodyPr vert="horz" wrap="square" lIns="0" tIns="13335" rIns="0" bIns="0" rtlCol="0">
            <a:spAutoFit/>
          </a:bodyPr>
          <a:lstStyle/>
          <a:p>
            <a:pPr marL="12700">
              <a:lnSpc>
                <a:spcPct val="100000"/>
              </a:lnSpc>
              <a:spcBef>
                <a:spcPts val="105"/>
              </a:spcBef>
            </a:pPr>
            <a:r>
              <a:rPr sz="1100" b="1" spc="-10" dirty="0">
                <a:latin typeface="Arial"/>
                <a:cs typeface="Arial"/>
              </a:rPr>
              <a:t>Frykt</a:t>
            </a:r>
            <a:endParaRPr sz="1100">
              <a:latin typeface="Arial"/>
              <a:cs typeface="Arial"/>
            </a:endParaRPr>
          </a:p>
        </p:txBody>
      </p:sp>
      <p:sp>
        <p:nvSpPr>
          <p:cNvPr id="13" name="object 13"/>
          <p:cNvSpPr txBox="1"/>
          <p:nvPr/>
        </p:nvSpPr>
        <p:spPr>
          <a:xfrm>
            <a:off x="2592070" y="1769110"/>
            <a:ext cx="437515" cy="193675"/>
          </a:xfrm>
          <a:prstGeom prst="rect">
            <a:avLst/>
          </a:prstGeom>
        </p:spPr>
        <p:txBody>
          <a:bodyPr vert="horz" wrap="square" lIns="0" tIns="13335" rIns="0" bIns="0" rtlCol="0">
            <a:spAutoFit/>
          </a:bodyPr>
          <a:lstStyle/>
          <a:p>
            <a:pPr marL="12700">
              <a:lnSpc>
                <a:spcPct val="100000"/>
              </a:lnSpc>
              <a:spcBef>
                <a:spcPts val="105"/>
              </a:spcBef>
            </a:pPr>
            <a:r>
              <a:rPr sz="1100" b="1" spc="-10" dirty="0">
                <a:latin typeface="Arial"/>
                <a:cs typeface="Arial"/>
              </a:rPr>
              <a:t>Avsky</a:t>
            </a:r>
            <a:endParaRPr sz="1100">
              <a:latin typeface="Arial"/>
              <a:cs typeface="Arial"/>
            </a:endParaRPr>
          </a:p>
        </p:txBody>
      </p:sp>
      <p:sp>
        <p:nvSpPr>
          <p:cNvPr id="14" name="object 14"/>
          <p:cNvSpPr txBox="1"/>
          <p:nvPr/>
        </p:nvSpPr>
        <p:spPr>
          <a:xfrm>
            <a:off x="3354451" y="1769110"/>
            <a:ext cx="421640" cy="193675"/>
          </a:xfrm>
          <a:prstGeom prst="rect">
            <a:avLst/>
          </a:prstGeom>
        </p:spPr>
        <p:txBody>
          <a:bodyPr vert="horz" wrap="square" lIns="0" tIns="13335" rIns="0" bIns="0" rtlCol="0">
            <a:spAutoFit/>
          </a:bodyPr>
          <a:lstStyle/>
          <a:p>
            <a:pPr marL="12700">
              <a:lnSpc>
                <a:spcPct val="100000"/>
              </a:lnSpc>
              <a:spcBef>
                <a:spcPts val="105"/>
              </a:spcBef>
            </a:pPr>
            <a:r>
              <a:rPr sz="1100" b="1" spc="-10" dirty="0">
                <a:latin typeface="Arial"/>
                <a:cs typeface="Arial"/>
              </a:rPr>
              <a:t>Lykke</a:t>
            </a:r>
            <a:endParaRPr sz="1100">
              <a:latin typeface="Arial"/>
              <a:cs typeface="Arial"/>
            </a:endParaRPr>
          </a:p>
        </p:txBody>
      </p:sp>
      <p:sp>
        <p:nvSpPr>
          <p:cNvPr id="15" name="object 15"/>
          <p:cNvSpPr txBox="1"/>
          <p:nvPr/>
        </p:nvSpPr>
        <p:spPr>
          <a:xfrm>
            <a:off x="4058539" y="1769110"/>
            <a:ext cx="209296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Arial"/>
                <a:cs typeface="Arial"/>
              </a:rPr>
              <a:t>Tristhet</a:t>
            </a:r>
            <a:r>
              <a:rPr sz="1100" b="1" spc="275" dirty="0">
                <a:latin typeface="Arial"/>
                <a:cs typeface="Arial"/>
              </a:rPr>
              <a:t> </a:t>
            </a:r>
            <a:r>
              <a:rPr sz="1100" b="1" dirty="0">
                <a:latin typeface="Arial"/>
                <a:cs typeface="Arial"/>
              </a:rPr>
              <a:t>Overraskelse</a:t>
            </a:r>
            <a:r>
              <a:rPr sz="1100" b="1" spc="135" dirty="0">
                <a:latin typeface="Arial"/>
                <a:cs typeface="Arial"/>
              </a:rPr>
              <a:t>  </a:t>
            </a:r>
            <a:r>
              <a:rPr sz="1100" b="1" spc="-10" dirty="0">
                <a:latin typeface="Arial"/>
                <a:cs typeface="Arial"/>
              </a:rPr>
              <a:t>Nøytral</a:t>
            </a:r>
            <a:endParaRPr sz="1100">
              <a:latin typeface="Arial"/>
              <a:cs typeface="Arial"/>
            </a:endParaRPr>
          </a:p>
        </p:txBody>
      </p:sp>
      <p:sp>
        <p:nvSpPr>
          <p:cNvPr id="16" name="object 16"/>
          <p:cNvSpPr/>
          <p:nvPr/>
        </p:nvSpPr>
        <p:spPr>
          <a:xfrm>
            <a:off x="755015" y="4027170"/>
            <a:ext cx="5706745" cy="260985"/>
          </a:xfrm>
          <a:custGeom>
            <a:avLst/>
            <a:gdLst/>
            <a:ahLst/>
            <a:cxnLst/>
            <a:rect l="l" t="t" r="r" b="b"/>
            <a:pathLst>
              <a:path w="5706745" h="260985">
                <a:moveTo>
                  <a:pt x="5706745" y="0"/>
                </a:moveTo>
                <a:lnTo>
                  <a:pt x="0" y="0"/>
                </a:lnTo>
                <a:lnTo>
                  <a:pt x="0" y="260985"/>
                </a:lnTo>
                <a:lnTo>
                  <a:pt x="5706745" y="260985"/>
                </a:lnTo>
                <a:lnTo>
                  <a:pt x="5706745" y="0"/>
                </a:lnTo>
                <a:close/>
              </a:path>
            </a:pathLst>
          </a:custGeom>
          <a:solidFill>
            <a:srgbClr val="FFFFFF"/>
          </a:solidFill>
        </p:spPr>
        <p:txBody>
          <a:bodyPr wrap="square" lIns="0" tIns="0" rIns="0" bIns="0" rtlCol="0"/>
          <a:lstStyle/>
          <a:p>
            <a:endParaRPr/>
          </a:p>
        </p:txBody>
      </p:sp>
      <p:sp>
        <p:nvSpPr>
          <p:cNvPr id="17" name="object 17"/>
          <p:cNvSpPr txBox="1"/>
          <p:nvPr/>
        </p:nvSpPr>
        <p:spPr>
          <a:xfrm>
            <a:off x="993444" y="4055744"/>
            <a:ext cx="422909" cy="193675"/>
          </a:xfrm>
          <a:prstGeom prst="rect">
            <a:avLst/>
          </a:prstGeom>
        </p:spPr>
        <p:txBody>
          <a:bodyPr vert="horz" wrap="square" lIns="0" tIns="13335" rIns="0" bIns="0" rtlCol="0">
            <a:spAutoFit/>
          </a:bodyPr>
          <a:lstStyle/>
          <a:p>
            <a:pPr marL="12700">
              <a:lnSpc>
                <a:spcPct val="100000"/>
              </a:lnSpc>
              <a:spcBef>
                <a:spcPts val="105"/>
              </a:spcBef>
            </a:pPr>
            <a:r>
              <a:rPr sz="1100" b="1" spc="-20" dirty="0">
                <a:latin typeface="Arial"/>
                <a:cs typeface="Arial"/>
              </a:rPr>
              <a:t>Angst</a:t>
            </a:r>
            <a:endParaRPr sz="1100">
              <a:latin typeface="Arial"/>
              <a:cs typeface="Arial"/>
            </a:endParaRPr>
          </a:p>
        </p:txBody>
      </p:sp>
      <p:sp>
        <p:nvSpPr>
          <p:cNvPr id="18" name="object 18"/>
          <p:cNvSpPr txBox="1"/>
          <p:nvPr/>
        </p:nvSpPr>
        <p:spPr>
          <a:xfrm>
            <a:off x="1662429" y="4055744"/>
            <a:ext cx="1478915"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Arial"/>
                <a:cs typeface="Arial"/>
              </a:rPr>
              <a:t>Kjærlighet</a:t>
            </a:r>
            <a:r>
              <a:rPr sz="1100" b="1" spc="245" dirty="0">
                <a:latin typeface="Arial"/>
                <a:cs typeface="Arial"/>
              </a:rPr>
              <a:t> </a:t>
            </a:r>
            <a:r>
              <a:rPr sz="1100" b="1" spc="-10" dirty="0">
                <a:latin typeface="Arial"/>
                <a:cs typeface="Arial"/>
              </a:rPr>
              <a:t>Depresjon</a:t>
            </a:r>
            <a:endParaRPr sz="1100">
              <a:latin typeface="Arial"/>
              <a:cs typeface="Arial"/>
            </a:endParaRPr>
          </a:p>
        </p:txBody>
      </p:sp>
      <p:sp>
        <p:nvSpPr>
          <p:cNvPr id="19" name="object 19"/>
          <p:cNvSpPr txBox="1"/>
          <p:nvPr/>
        </p:nvSpPr>
        <p:spPr>
          <a:xfrm>
            <a:off x="3348354" y="4055744"/>
            <a:ext cx="452120" cy="193675"/>
          </a:xfrm>
          <a:prstGeom prst="rect">
            <a:avLst/>
          </a:prstGeom>
        </p:spPr>
        <p:txBody>
          <a:bodyPr vert="horz" wrap="square" lIns="0" tIns="13335" rIns="0" bIns="0" rtlCol="0">
            <a:spAutoFit/>
          </a:bodyPr>
          <a:lstStyle/>
          <a:p>
            <a:pPr marL="12700">
              <a:lnSpc>
                <a:spcPct val="100000"/>
              </a:lnSpc>
              <a:spcBef>
                <a:spcPts val="105"/>
              </a:spcBef>
            </a:pPr>
            <a:r>
              <a:rPr sz="1100" b="1" spc="-10" dirty="0">
                <a:latin typeface="Arial"/>
                <a:cs typeface="Arial"/>
              </a:rPr>
              <a:t>Forakt</a:t>
            </a:r>
            <a:endParaRPr sz="1100">
              <a:latin typeface="Arial"/>
              <a:cs typeface="Arial"/>
            </a:endParaRPr>
          </a:p>
        </p:txBody>
      </p:sp>
      <p:sp>
        <p:nvSpPr>
          <p:cNvPr id="20" name="object 20"/>
          <p:cNvSpPr txBox="1"/>
          <p:nvPr/>
        </p:nvSpPr>
        <p:spPr>
          <a:xfrm>
            <a:off x="4085971" y="4055744"/>
            <a:ext cx="544195" cy="193675"/>
          </a:xfrm>
          <a:prstGeom prst="rect">
            <a:avLst/>
          </a:prstGeom>
        </p:spPr>
        <p:txBody>
          <a:bodyPr vert="horz" wrap="square" lIns="0" tIns="13335" rIns="0" bIns="0" rtlCol="0">
            <a:spAutoFit/>
          </a:bodyPr>
          <a:lstStyle/>
          <a:p>
            <a:pPr marL="12700">
              <a:lnSpc>
                <a:spcPct val="100000"/>
              </a:lnSpc>
              <a:spcBef>
                <a:spcPts val="105"/>
              </a:spcBef>
            </a:pPr>
            <a:r>
              <a:rPr sz="1100" b="1" spc="-10" dirty="0">
                <a:latin typeface="Arial"/>
                <a:cs typeface="Arial"/>
              </a:rPr>
              <a:t>Stolthet</a:t>
            </a:r>
            <a:endParaRPr sz="1100">
              <a:latin typeface="Arial"/>
              <a:cs typeface="Arial"/>
            </a:endParaRPr>
          </a:p>
        </p:txBody>
      </p:sp>
      <p:sp>
        <p:nvSpPr>
          <p:cNvPr id="21" name="object 21"/>
          <p:cNvSpPr txBox="1"/>
          <p:nvPr/>
        </p:nvSpPr>
        <p:spPr>
          <a:xfrm>
            <a:off x="4954651" y="4055744"/>
            <a:ext cx="398780" cy="193675"/>
          </a:xfrm>
          <a:prstGeom prst="rect">
            <a:avLst/>
          </a:prstGeom>
        </p:spPr>
        <p:txBody>
          <a:bodyPr vert="horz" wrap="square" lIns="0" tIns="13335" rIns="0" bIns="0" rtlCol="0">
            <a:spAutoFit/>
          </a:bodyPr>
          <a:lstStyle/>
          <a:p>
            <a:pPr marL="12700">
              <a:lnSpc>
                <a:spcPct val="100000"/>
              </a:lnSpc>
              <a:spcBef>
                <a:spcPts val="105"/>
              </a:spcBef>
            </a:pPr>
            <a:r>
              <a:rPr sz="1100" b="1" spc="-20" dirty="0">
                <a:latin typeface="Arial"/>
                <a:cs typeface="Arial"/>
              </a:rPr>
              <a:t>Skam</a:t>
            </a:r>
            <a:endParaRPr sz="1100">
              <a:latin typeface="Arial"/>
              <a:cs typeface="Arial"/>
            </a:endParaRPr>
          </a:p>
        </p:txBody>
      </p:sp>
      <p:sp>
        <p:nvSpPr>
          <p:cNvPr id="22" name="object 22"/>
          <p:cNvSpPr txBox="1"/>
          <p:nvPr/>
        </p:nvSpPr>
        <p:spPr>
          <a:xfrm>
            <a:off x="5521833" y="4055744"/>
            <a:ext cx="787400" cy="193675"/>
          </a:xfrm>
          <a:prstGeom prst="rect">
            <a:avLst/>
          </a:prstGeom>
        </p:spPr>
        <p:txBody>
          <a:bodyPr vert="horz" wrap="square" lIns="0" tIns="13335" rIns="0" bIns="0" rtlCol="0">
            <a:spAutoFit/>
          </a:bodyPr>
          <a:lstStyle/>
          <a:p>
            <a:pPr marL="12700">
              <a:lnSpc>
                <a:spcPct val="100000"/>
              </a:lnSpc>
              <a:spcBef>
                <a:spcPts val="105"/>
              </a:spcBef>
            </a:pPr>
            <a:r>
              <a:rPr sz="1100" b="1" spc="-10" dirty="0">
                <a:latin typeface="Arial"/>
                <a:cs typeface="Arial"/>
              </a:rPr>
              <a:t>Misunnelse</a:t>
            </a:r>
            <a:endParaRPr sz="11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spc="-10" dirty="0"/>
              <a:t>Følelsessyklusen</a:t>
            </a:r>
            <a:r>
              <a:rPr spc="-175" dirty="0"/>
              <a:t> </a:t>
            </a:r>
            <a:r>
              <a:rPr spc="-50" dirty="0"/>
              <a:t>1</a:t>
            </a:r>
          </a:p>
        </p:txBody>
      </p:sp>
      <p:sp>
        <p:nvSpPr>
          <p:cNvPr id="3" name="object 3"/>
          <p:cNvSpPr txBox="1"/>
          <p:nvPr/>
        </p:nvSpPr>
        <p:spPr>
          <a:xfrm>
            <a:off x="7860030" y="3554348"/>
            <a:ext cx="1903095" cy="1020216"/>
          </a:xfrm>
          <a:prstGeom prst="rect">
            <a:avLst/>
          </a:prstGeom>
        </p:spPr>
        <p:txBody>
          <a:bodyPr vert="horz" wrap="square" lIns="0" tIns="14605" rIns="0" bIns="0" rtlCol="0">
            <a:spAutoFit/>
          </a:bodyPr>
          <a:lstStyle/>
          <a:p>
            <a:pPr marL="12700" marR="5080">
              <a:lnSpc>
                <a:spcPct val="99300"/>
              </a:lnSpc>
              <a:spcBef>
                <a:spcPts val="115"/>
              </a:spcBef>
            </a:pPr>
            <a:r>
              <a:rPr lang="nb-NO" sz="2200" dirty="0">
                <a:latin typeface="Arial"/>
                <a:cs typeface="Arial"/>
              </a:rPr>
              <a:t>Kjenner</a:t>
            </a:r>
            <a:r>
              <a:rPr sz="2200" dirty="0">
                <a:latin typeface="Arial"/>
                <a:cs typeface="Arial"/>
              </a:rPr>
              <a:t>,</a:t>
            </a:r>
            <a:r>
              <a:rPr sz="2200" spc="-65" dirty="0">
                <a:latin typeface="Arial"/>
                <a:cs typeface="Arial"/>
              </a:rPr>
              <a:t> </a:t>
            </a:r>
            <a:r>
              <a:rPr sz="2200" spc="-10" dirty="0" err="1">
                <a:latin typeface="Arial"/>
                <a:cs typeface="Arial"/>
              </a:rPr>
              <a:t>uttrykk</a:t>
            </a:r>
            <a:r>
              <a:rPr lang="nb-NO" sz="2200" spc="-10" dirty="0">
                <a:latin typeface="Arial"/>
                <a:cs typeface="Arial"/>
              </a:rPr>
              <a:t>j</a:t>
            </a:r>
            <a:r>
              <a:rPr sz="2200" spc="-10" dirty="0">
                <a:latin typeface="Arial"/>
                <a:cs typeface="Arial"/>
              </a:rPr>
              <a:t>er </a:t>
            </a:r>
            <a:r>
              <a:rPr sz="2200" dirty="0" err="1">
                <a:latin typeface="Arial"/>
                <a:cs typeface="Arial"/>
              </a:rPr>
              <a:t>eller</a:t>
            </a:r>
            <a:r>
              <a:rPr sz="2200" spc="-60" dirty="0">
                <a:latin typeface="Arial"/>
                <a:cs typeface="Arial"/>
              </a:rPr>
              <a:t> </a:t>
            </a:r>
            <a:r>
              <a:rPr sz="2200" spc="-20" dirty="0">
                <a:latin typeface="Arial"/>
                <a:cs typeface="Arial"/>
              </a:rPr>
              <a:t>del</a:t>
            </a:r>
            <a:r>
              <a:rPr lang="nb-NO" sz="2200" spc="-20" dirty="0">
                <a:latin typeface="Arial"/>
                <a:cs typeface="Arial"/>
              </a:rPr>
              <a:t>er </a:t>
            </a:r>
            <a:r>
              <a:rPr sz="2200" spc="-10" dirty="0" err="1">
                <a:latin typeface="Arial"/>
                <a:cs typeface="Arial"/>
              </a:rPr>
              <a:t>følelsen</a:t>
            </a:r>
            <a:endParaRPr sz="2200" dirty="0">
              <a:latin typeface="Arial"/>
              <a:cs typeface="Arial"/>
            </a:endParaRPr>
          </a:p>
        </p:txBody>
      </p:sp>
      <p:sp>
        <p:nvSpPr>
          <p:cNvPr id="4" name="object 4"/>
          <p:cNvSpPr txBox="1"/>
          <p:nvPr/>
        </p:nvSpPr>
        <p:spPr>
          <a:xfrm>
            <a:off x="7841742" y="5055870"/>
            <a:ext cx="1004569" cy="692785"/>
          </a:xfrm>
          <a:prstGeom prst="rect">
            <a:avLst/>
          </a:prstGeom>
        </p:spPr>
        <p:txBody>
          <a:bodyPr vert="horz" wrap="square" lIns="0" tIns="25400" rIns="0" bIns="0" rtlCol="0">
            <a:spAutoFit/>
          </a:bodyPr>
          <a:lstStyle/>
          <a:p>
            <a:pPr marL="12700" marR="5080">
              <a:lnSpc>
                <a:spcPts val="2620"/>
              </a:lnSpc>
              <a:spcBef>
                <a:spcPts val="200"/>
              </a:spcBef>
            </a:pPr>
            <a:r>
              <a:rPr sz="2200" dirty="0">
                <a:latin typeface="Arial"/>
                <a:cs typeface="Arial"/>
              </a:rPr>
              <a:t>Ro</a:t>
            </a:r>
            <a:r>
              <a:rPr sz="2200" spc="-40" dirty="0">
                <a:latin typeface="Arial"/>
                <a:cs typeface="Arial"/>
              </a:rPr>
              <a:t> </a:t>
            </a:r>
            <a:r>
              <a:rPr sz="2200" spc="-25" dirty="0">
                <a:latin typeface="Arial"/>
                <a:cs typeface="Arial"/>
              </a:rPr>
              <a:t>og </a:t>
            </a:r>
            <a:r>
              <a:rPr sz="2200" spc="-10" dirty="0">
                <a:latin typeface="Arial"/>
                <a:cs typeface="Arial"/>
              </a:rPr>
              <a:t>balanse</a:t>
            </a:r>
            <a:endParaRPr sz="2200">
              <a:latin typeface="Arial"/>
              <a:cs typeface="Arial"/>
            </a:endParaRPr>
          </a:p>
        </p:txBody>
      </p:sp>
      <p:sp>
        <p:nvSpPr>
          <p:cNvPr id="5" name="object 5"/>
          <p:cNvSpPr txBox="1"/>
          <p:nvPr/>
        </p:nvSpPr>
        <p:spPr>
          <a:xfrm>
            <a:off x="849883" y="6865111"/>
            <a:ext cx="103378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Arial"/>
                <a:cs typeface="Arial"/>
              </a:rPr>
              <a:t>Kilde:</a:t>
            </a:r>
            <a:r>
              <a:rPr sz="1000" spc="-15" dirty="0">
                <a:latin typeface="Arial"/>
                <a:cs typeface="Arial"/>
              </a:rPr>
              <a:t> </a:t>
            </a:r>
            <a:r>
              <a:rPr sz="1000" dirty="0">
                <a:latin typeface="Arial"/>
                <a:cs typeface="Arial"/>
              </a:rPr>
              <a:t>Lloyd,</a:t>
            </a:r>
            <a:r>
              <a:rPr sz="1000" spc="-10" dirty="0">
                <a:latin typeface="Arial"/>
                <a:cs typeface="Arial"/>
              </a:rPr>
              <a:t> </a:t>
            </a:r>
            <a:r>
              <a:rPr sz="1000" spc="-20" dirty="0">
                <a:latin typeface="Arial"/>
                <a:cs typeface="Arial"/>
              </a:rPr>
              <a:t>2021</a:t>
            </a:r>
            <a:endParaRPr sz="1000">
              <a:latin typeface="Arial"/>
              <a:cs typeface="Arial"/>
            </a:endParaRPr>
          </a:p>
        </p:txBody>
      </p:sp>
      <p:grpSp>
        <p:nvGrpSpPr>
          <p:cNvPr id="6" name="object 6"/>
          <p:cNvGrpSpPr/>
          <p:nvPr/>
        </p:nvGrpSpPr>
        <p:grpSpPr>
          <a:xfrm>
            <a:off x="996950" y="2115185"/>
            <a:ext cx="6679565" cy="3839210"/>
            <a:chOff x="996950" y="2115185"/>
            <a:chExt cx="6679565" cy="3839210"/>
          </a:xfrm>
        </p:grpSpPr>
        <p:sp>
          <p:nvSpPr>
            <p:cNvPr id="7" name="object 7"/>
            <p:cNvSpPr/>
            <p:nvPr/>
          </p:nvSpPr>
          <p:spPr>
            <a:xfrm>
              <a:off x="5031740" y="3335020"/>
              <a:ext cx="2094230" cy="1989455"/>
            </a:xfrm>
            <a:custGeom>
              <a:avLst/>
              <a:gdLst/>
              <a:ahLst/>
              <a:cxnLst/>
              <a:rect l="l" t="t" r="r" b="b"/>
              <a:pathLst>
                <a:path w="2094229" h="1989454">
                  <a:moveTo>
                    <a:pt x="2094230" y="3175"/>
                  </a:moveTo>
                  <a:lnTo>
                    <a:pt x="0" y="3175"/>
                  </a:lnTo>
                </a:path>
                <a:path w="2094229" h="1989454">
                  <a:moveTo>
                    <a:pt x="2087880" y="0"/>
                  </a:moveTo>
                  <a:lnTo>
                    <a:pt x="2087880" y="1989454"/>
                  </a:lnTo>
                </a:path>
              </a:pathLst>
            </a:custGeom>
            <a:ln w="12700">
              <a:solidFill>
                <a:srgbClr val="99CC33"/>
              </a:solidFill>
            </a:ln>
          </p:spPr>
          <p:txBody>
            <a:bodyPr wrap="square" lIns="0" tIns="0" rIns="0" bIns="0" rtlCol="0"/>
            <a:lstStyle/>
            <a:p>
              <a:endParaRPr/>
            </a:p>
          </p:txBody>
        </p:sp>
        <p:sp>
          <p:nvSpPr>
            <p:cNvPr id="8" name="object 8"/>
            <p:cNvSpPr/>
            <p:nvPr/>
          </p:nvSpPr>
          <p:spPr>
            <a:xfrm>
              <a:off x="1518284" y="2951480"/>
              <a:ext cx="3515995" cy="2157095"/>
            </a:xfrm>
            <a:custGeom>
              <a:avLst/>
              <a:gdLst/>
              <a:ahLst/>
              <a:cxnLst/>
              <a:rect l="l" t="t" r="r" b="b"/>
              <a:pathLst>
                <a:path w="3515995" h="2157095">
                  <a:moveTo>
                    <a:pt x="1415415" y="386715"/>
                  </a:moveTo>
                  <a:lnTo>
                    <a:pt x="3509644" y="386715"/>
                  </a:lnTo>
                </a:path>
                <a:path w="3515995" h="2157095">
                  <a:moveTo>
                    <a:pt x="1421765" y="383540"/>
                  </a:moveTo>
                  <a:lnTo>
                    <a:pt x="1421765" y="779780"/>
                  </a:lnTo>
                </a:path>
                <a:path w="3515995" h="2157095">
                  <a:moveTo>
                    <a:pt x="3515994" y="0"/>
                  </a:moveTo>
                  <a:lnTo>
                    <a:pt x="3515994" y="395605"/>
                  </a:lnTo>
                </a:path>
                <a:path w="3515995" h="2157095">
                  <a:moveTo>
                    <a:pt x="0" y="1751965"/>
                  </a:moveTo>
                  <a:lnTo>
                    <a:pt x="2843529" y="1751965"/>
                  </a:lnTo>
                </a:path>
                <a:path w="3515995" h="2157095">
                  <a:moveTo>
                    <a:pt x="6350" y="1748790"/>
                  </a:moveTo>
                  <a:lnTo>
                    <a:pt x="6350" y="2145030"/>
                  </a:lnTo>
                </a:path>
                <a:path w="3515995" h="2157095">
                  <a:moveTo>
                    <a:pt x="1410335" y="1364615"/>
                  </a:moveTo>
                  <a:lnTo>
                    <a:pt x="1410335" y="1760855"/>
                  </a:lnTo>
                </a:path>
                <a:path w="3515995" h="2157095">
                  <a:moveTo>
                    <a:pt x="2831465" y="1760855"/>
                  </a:moveTo>
                  <a:lnTo>
                    <a:pt x="2831465" y="2157095"/>
                  </a:lnTo>
                </a:path>
              </a:pathLst>
            </a:custGeom>
            <a:ln w="12700">
              <a:solidFill>
                <a:srgbClr val="000000"/>
              </a:solidFill>
            </a:ln>
          </p:spPr>
          <p:txBody>
            <a:bodyPr wrap="square" lIns="0" tIns="0" rIns="0" bIns="0" rtlCol="0"/>
            <a:lstStyle/>
            <a:p>
              <a:endParaRPr/>
            </a:p>
          </p:txBody>
        </p:sp>
        <p:sp>
          <p:nvSpPr>
            <p:cNvPr id="9" name="object 9"/>
            <p:cNvSpPr/>
            <p:nvPr/>
          </p:nvSpPr>
          <p:spPr>
            <a:xfrm>
              <a:off x="4503420" y="2126615"/>
              <a:ext cx="1066800" cy="1094105"/>
            </a:xfrm>
            <a:custGeom>
              <a:avLst/>
              <a:gdLst/>
              <a:ahLst/>
              <a:cxnLst/>
              <a:rect l="l" t="t" r="r" b="b"/>
              <a:pathLst>
                <a:path w="1066800" h="1094105">
                  <a:moveTo>
                    <a:pt x="572769" y="0"/>
                  </a:moveTo>
                  <a:lnTo>
                    <a:pt x="512444" y="3175"/>
                  </a:lnTo>
                  <a:lnTo>
                    <a:pt x="452119" y="14605"/>
                  </a:lnTo>
                  <a:lnTo>
                    <a:pt x="406400" y="27939"/>
                  </a:lnTo>
                  <a:lnTo>
                    <a:pt x="361314" y="44450"/>
                  </a:lnTo>
                  <a:lnTo>
                    <a:pt x="318134" y="64770"/>
                  </a:lnTo>
                  <a:lnTo>
                    <a:pt x="275589" y="87630"/>
                  </a:lnTo>
                  <a:lnTo>
                    <a:pt x="235584" y="114300"/>
                  </a:lnTo>
                  <a:lnTo>
                    <a:pt x="198119" y="143510"/>
                  </a:lnTo>
                  <a:lnTo>
                    <a:pt x="162559" y="175895"/>
                  </a:lnTo>
                  <a:lnTo>
                    <a:pt x="130175" y="210820"/>
                  </a:lnTo>
                  <a:lnTo>
                    <a:pt x="99694" y="248920"/>
                  </a:lnTo>
                  <a:lnTo>
                    <a:pt x="73659" y="290195"/>
                  </a:lnTo>
                  <a:lnTo>
                    <a:pt x="51434" y="333375"/>
                  </a:lnTo>
                  <a:lnTo>
                    <a:pt x="33019" y="378460"/>
                  </a:lnTo>
                  <a:lnTo>
                    <a:pt x="18414" y="424814"/>
                  </a:lnTo>
                  <a:lnTo>
                    <a:pt x="8254" y="472439"/>
                  </a:lnTo>
                  <a:lnTo>
                    <a:pt x="1904" y="520700"/>
                  </a:lnTo>
                  <a:lnTo>
                    <a:pt x="0" y="569595"/>
                  </a:lnTo>
                  <a:lnTo>
                    <a:pt x="1904" y="618489"/>
                  </a:lnTo>
                  <a:lnTo>
                    <a:pt x="8889" y="666750"/>
                  </a:lnTo>
                  <a:lnTo>
                    <a:pt x="19684" y="713739"/>
                  </a:lnTo>
                  <a:lnTo>
                    <a:pt x="34289" y="760095"/>
                  </a:lnTo>
                  <a:lnTo>
                    <a:pt x="53975" y="805180"/>
                  </a:lnTo>
                  <a:lnTo>
                    <a:pt x="76834" y="848995"/>
                  </a:lnTo>
                  <a:lnTo>
                    <a:pt x="103504" y="889000"/>
                  </a:lnTo>
                  <a:lnTo>
                    <a:pt x="132714" y="926464"/>
                  </a:lnTo>
                  <a:lnTo>
                    <a:pt x="165100" y="960120"/>
                  </a:lnTo>
                  <a:lnTo>
                    <a:pt x="200659" y="990600"/>
                  </a:lnTo>
                  <a:lnTo>
                    <a:pt x="238125" y="1017270"/>
                  </a:lnTo>
                  <a:lnTo>
                    <a:pt x="278129" y="1040130"/>
                  </a:lnTo>
                  <a:lnTo>
                    <a:pt x="320039" y="1059180"/>
                  </a:lnTo>
                  <a:lnTo>
                    <a:pt x="363854" y="1074420"/>
                  </a:lnTo>
                  <a:lnTo>
                    <a:pt x="408939" y="1085214"/>
                  </a:lnTo>
                  <a:lnTo>
                    <a:pt x="455929" y="1092200"/>
                  </a:lnTo>
                  <a:lnTo>
                    <a:pt x="503554" y="1094105"/>
                  </a:lnTo>
                  <a:lnTo>
                    <a:pt x="521969" y="1094105"/>
                  </a:lnTo>
                  <a:lnTo>
                    <a:pt x="577214" y="1089025"/>
                  </a:lnTo>
                  <a:lnTo>
                    <a:pt x="626744" y="1079500"/>
                  </a:lnTo>
                  <a:lnTo>
                    <a:pt x="675639" y="1066164"/>
                  </a:lnTo>
                  <a:lnTo>
                    <a:pt x="723264" y="1049020"/>
                  </a:lnTo>
                  <a:lnTo>
                    <a:pt x="768984" y="1027430"/>
                  </a:lnTo>
                  <a:lnTo>
                    <a:pt x="812800" y="1002664"/>
                  </a:lnTo>
                  <a:lnTo>
                    <a:pt x="854709" y="974089"/>
                  </a:lnTo>
                  <a:lnTo>
                    <a:pt x="894079" y="941705"/>
                  </a:lnTo>
                  <a:lnTo>
                    <a:pt x="929639" y="906145"/>
                  </a:lnTo>
                  <a:lnTo>
                    <a:pt x="962025" y="868045"/>
                  </a:lnTo>
                  <a:lnTo>
                    <a:pt x="990600" y="826135"/>
                  </a:lnTo>
                  <a:lnTo>
                    <a:pt x="1014094" y="781685"/>
                  </a:lnTo>
                  <a:lnTo>
                    <a:pt x="1033144" y="737870"/>
                  </a:lnTo>
                  <a:lnTo>
                    <a:pt x="1047114" y="693420"/>
                  </a:lnTo>
                  <a:lnTo>
                    <a:pt x="1057909" y="647700"/>
                  </a:lnTo>
                  <a:lnTo>
                    <a:pt x="1064259" y="600710"/>
                  </a:lnTo>
                  <a:lnTo>
                    <a:pt x="1066800" y="554355"/>
                  </a:lnTo>
                  <a:lnTo>
                    <a:pt x="1065529" y="507364"/>
                  </a:lnTo>
                  <a:lnTo>
                    <a:pt x="1060450" y="460375"/>
                  </a:lnTo>
                  <a:lnTo>
                    <a:pt x="1052194" y="414020"/>
                  </a:lnTo>
                  <a:lnTo>
                    <a:pt x="1039494" y="368300"/>
                  </a:lnTo>
                  <a:lnTo>
                    <a:pt x="1023619" y="324485"/>
                  </a:lnTo>
                  <a:lnTo>
                    <a:pt x="1004569" y="281305"/>
                  </a:lnTo>
                  <a:lnTo>
                    <a:pt x="981709" y="240030"/>
                  </a:lnTo>
                  <a:lnTo>
                    <a:pt x="955675" y="200660"/>
                  </a:lnTo>
                  <a:lnTo>
                    <a:pt x="923289" y="160020"/>
                  </a:lnTo>
                  <a:lnTo>
                    <a:pt x="887729" y="123189"/>
                  </a:lnTo>
                  <a:lnTo>
                    <a:pt x="848994" y="90805"/>
                  </a:lnTo>
                  <a:lnTo>
                    <a:pt x="807719" y="63500"/>
                  </a:lnTo>
                  <a:lnTo>
                    <a:pt x="763904" y="40639"/>
                  </a:lnTo>
                  <a:lnTo>
                    <a:pt x="718819" y="22860"/>
                  </a:lnTo>
                  <a:lnTo>
                    <a:pt x="671194" y="10160"/>
                  </a:lnTo>
                  <a:lnTo>
                    <a:pt x="622300" y="2539"/>
                  </a:lnTo>
                  <a:lnTo>
                    <a:pt x="572769" y="0"/>
                  </a:lnTo>
                  <a:close/>
                </a:path>
              </a:pathLst>
            </a:custGeom>
            <a:solidFill>
              <a:srgbClr val="EE791D"/>
            </a:solidFill>
          </p:spPr>
          <p:txBody>
            <a:bodyPr wrap="square" lIns="0" tIns="0" rIns="0" bIns="0" rtlCol="0"/>
            <a:lstStyle/>
            <a:p>
              <a:endParaRPr/>
            </a:p>
          </p:txBody>
        </p:sp>
        <p:sp>
          <p:nvSpPr>
            <p:cNvPr id="10" name="object 10"/>
            <p:cNvSpPr/>
            <p:nvPr/>
          </p:nvSpPr>
          <p:spPr>
            <a:xfrm>
              <a:off x="4488815" y="2115185"/>
              <a:ext cx="1090930" cy="1111250"/>
            </a:xfrm>
            <a:custGeom>
              <a:avLst/>
              <a:gdLst/>
              <a:ahLst/>
              <a:cxnLst/>
              <a:rect l="l" t="t" r="r" b="b"/>
              <a:pathLst>
                <a:path w="1090929" h="1111250">
                  <a:moveTo>
                    <a:pt x="572770" y="0"/>
                  </a:moveTo>
                  <a:lnTo>
                    <a:pt x="527050" y="1904"/>
                  </a:lnTo>
                  <a:lnTo>
                    <a:pt x="481330" y="8254"/>
                  </a:lnTo>
                  <a:lnTo>
                    <a:pt x="434975" y="18414"/>
                  </a:lnTo>
                  <a:lnTo>
                    <a:pt x="389889" y="33019"/>
                  </a:lnTo>
                  <a:lnTo>
                    <a:pt x="344170" y="52069"/>
                  </a:lnTo>
                  <a:lnTo>
                    <a:pt x="299720" y="74929"/>
                  </a:lnTo>
                  <a:lnTo>
                    <a:pt x="259714" y="99060"/>
                  </a:lnTo>
                  <a:lnTo>
                    <a:pt x="221614" y="125729"/>
                  </a:lnTo>
                  <a:lnTo>
                    <a:pt x="186055" y="155575"/>
                  </a:lnTo>
                  <a:lnTo>
                    <a:pt x="152400" y="187960"/>
                  </a:lnTo>
                  <a:lnTo>
                    <a:pt x="121920" y="222885"/>
                  </a:lnTo>
                  <a:lnTo>
                    <a:pt x="93980" y="260350"/>
                  </a:lnTo>
                  <a:lnTo>
                    <a:pt x="69850" y="300354"/>
                  </a:lnTo>
                  <a:lnTo>
                    <a:pt x="48260" y="344169"/>
                  </a:lnTo>
                  <a:lnTo>
                    <a:pt x="30480" y="389254"/>
                  </a:lnTo>
                  <a:lnTo>
                    <a:pt x="16510" y="434975"/>
                  </a:lnTo>
                  <a:lnTo>
                    <a:pt x="6985" y="481964"/>
                  </a:lnTo>
                  <a:lnTo>
                    <a:pt x="1905" y="528954"/>
                  </a:lnTo>
                  <a:lnTo>
                    <a:pt x="0" y="576579"/>
                  </a:lnTo>
                  <a:lnTo>
                    <a:pt x="2539" y="623569"/>
                  </a:lnTo>
                  <a:lnTo>
                    <a:pt x="8889" y="670560"/>
                  </a:lnTo>
                  <a:lnTo>
                    <a:pt x="19685" y="716914"/>
                  </a:lnTo>
                  <a:lnTo>
                    <a:pt x="33655" y="762000"/>
                  </a:lnTo>
                  <a:lnTo>
                    <a:pt x="51435" y="805814"/>
                  </a:lnTo>
                  <a:lnTo>
                    <a:pt x="73025" y="847725"/>
                  </a:lnTo>
                  <a:lnTo>
                    <a:pt x="97789" y="887729"/>
                  </a:lnTo>
                  <a:lnTo>
                    <a:pt x="126364" y="925829"/>
                  </a:lnTo>
                  <a:lnTo>
                    <a:pt x="158750" y="961389"/>
                  </a:lnTo>
                  <a:lnTo>
                    <a:pt x="194945" y="993775"/>
                  </a:lnTo>
                  <a:lnTo>
                    <a:pt x="234314" y="1023619"/>
                  </a:lnTo>
                  <a:lnTo>
                    <a:pt x="278130" y="1050925"/>
                  </a:lnTo>
                  <a:lnTo>
                    <a:pt x="325120" y="1072514"/>
                  </a:lnTo>
                  <a:lnTo>
                    <a:pt x="373380" y="1089660"/>
                  </a:lnTo>
                  <a:lnTo>
                    <a:pt x="422910" y="1101725"/>
                  </a:lnTo>
                  <a:lnTo>
                    <a:pt x="473710" y="1108710"/>
                  </a:lnTo>
                  <a:lnTo>
                    <a:pt x="525145" y="1111250"/>
                  </a:lnTo>
                  <a:lnTo>
                    <a:pt x="572135" y="1108710"/>
                  </a:lnTo>
                  <a:lnTo>
                    <a:pt x="598805" y="1105535"/>
                  </a:lnTo>
                  <a:lnTo>
                    <a:pt x="518795" y="1105535"/>
                  </a:lnTo>
                  <a:lnTo>
                    <a:pt x="471170" y="1103629"/>
                  </a:lnTo>
                  <a:lnTo>
                    <a:pt x="424180" y="1096644"/>
                  </a:lnTo>
                  <a:lnTo>
                    <a:pt x="379095" y="1085850"/>
                  </a:lnTo>
                  <a:lnTo>
                    <a:pt x="335280" y="1070610"/>
                  </a:lnTo>
                  <a:lnTo>
                    <a:pt x="293370" y="1051560"/>
                  </a:lnTo>
                  <a:lnTo>
                    <a:pt x="253364" y="1028700"/>
                  </a:lnTo>
                  <a:lnTo>
                    <a:pt x="215900" y="1002029"/>
                  </a:lnTo>
                  <a:lnTo>
                    <a:pt x="180339" y="971550"/>
                  </a:lnTo>
                  <a:lnTo>
                    <a:pt x="147955" y="937894"/>
                  </a:lnTo>
                  <a:lnTo>
                    <a:pt x="118745" y="900429"/>
                  </a:lnTo>
                  <a:lnTo>
                    <a:pt x="92075" y="860425"/>
                  </a:lnTo>
                  <a:lnTo>
                    <a:pt x="69214" y="816610"/>
                  </a:lnTo>
                  <a:lnTo>
                    <a:pt x="49530" y="771525"/>
                  </a:lnTo>
                  <a:lnTo>
                    <a:pt x="34925" y="725169"/>
                  </a:lnTo>
                  <a:lnTo>
                    <a:pt x="24130" y="678179"/>
                  </a:lnTo>
                  <a:lnTo>
                    <a:pt x="17236" y="630554"/>
                  </a:lnTo>
                  <a:lnTo>
                    <a:pt x="17145" y="629919"/>
                  </a:lnTo>
                  <a:lnTo>
                    <a:pt x="15239" y="581025"/>
                  </a:lnTo>
                  <a:lnTo>
                    <a:pt x="17145" y="532129"/>
                  </a:lnTo>
                  <a:lnTo>
                    <a:pt x="23495" y="483869"/>
                  </a:lnTo>
                  <a:lnTo>
                    <a:pt x="33655" y="436244"/>
                  </a:lnTo>
                  <a:lnTo>
                    <a:pt x="48260" y="389889"/>
                  </a:lnTo>
                  <a:lnTo>
                    <a:pt x="66675" y="344804"/>
                  </a:lnTo>
                  <a:lnTo>
                    <a:pt x="88900" y="301625"/>
                  </a:lnTo>
                  <a:lnTo>
                    <a:pt x="114935" y="260350"/>
                  </a:lnTo>
                  <a:lnTo>
                    <a:pt x="145414" y="222250"/>
                  </a:lnTo>
                  <a:lnTo>
                    <a:pt x="177800" y="187325"/>
                  </a:lnTo>
                  <a:lnTo>
                    <a:pt x="213360" y="154939"/>
                  </a:lnTo>
                  <a:lnTo>
                    <a:pt x="250825" y="125729"/>
                  </a:lnTo>
                  <a:lnTo>
                    <a:pt x="290830" y="99060"/>
                  </a:lnTo>
                  <a:lnTo>
                    <a:pt x="333375" y="76200"/>
                  </a:lnTo>
                  <a:lnTo>
                    <a:pt x="376555" y="55879"/>
                  </a:lnTo>
                  <a:lnTo>
                    <a:pt x="421639" y="39369"/>
                  </a:lnTo>
                  <a:lnTo>
                    <a:pt x="467360" y="26035"/>
                  </a:lnTo>
                  <a:lnTo>
                    <a:pt x="527685" y="14604"/>
                  </a:lnTo>
                  <a:lnTo>
                    <a:pt x="588010" y="11429"/>
                  </a:lnTo>
                  <a:lnTo>
                    <a:pt x="676275" y="11429"/>
                  </a:lnTo>
                  <a:lnTo>
                    <a:pt x="663575" y="8254"/>
                  </a:lnTo>
                  <a:lnTo>
                    <a:pt x="618489" y="1904"/>
                  </a:lnTo>
                  <a:lnTo>
                    <a:pt x="572770" y="0"/>
                  </a:lnTo>
                  <a:close/>
                </a:path>
                <a:path w="1090929" h="1111250">
                  <a:moveTo>
                    <a:pt x="676275" y="11429"/>
                  </a:moveTo>
                  <a:lnTo>
                    <a:pt x="588010" y="11429"/>
                  </a:lnTo>
                  <a:lnTo>
                    <a:pt x="637539" y="13969"/>
                  </a:lnTo>
                  <a:lnTo>
                    <a:pt x="686435" y="21589"/>
                  </a:lnTo>
                  <a:lnTo>
                    <a:pt x="734060" y="34289"/>
                  </a:lnTo>
                  <a:lnTo>
                    <a:pt x="779145" y="52069"/>
                  </a:lnTo>
                  <a:lnTo>
                    <a:pt x="822960" y="74929"/>
                  </a:lnTo>
                  <a:lnTo>
                    <a:pt x="864235" y="102235"/>
                  </a:lnTo>
                  <a:lnTo>
                    <a:pt x="902970" y="134619"/>
                  </a:lnTo>
                  <a:lnTo>
                    <a:pt x="938530" y="171450"/>
                  </a:lnTo>
                  <a:lnTo>
                    <a:pt x="970914" y="212089"/>
                  </a:lnTo>
                  <a:lnTo>
                    <a:pt x="996950" y="251460"/>
                  </a:lnTo>
                  <a:lnTo>
                    <a:pt x="1019810" y="292735"/>
                  </a:lnTo>
                  <a:lnTo>
                    <a:pt x="1038860" y="335914"/>
                  </a:lnTo>
                  <a:lnTo>
                    <a:pt x="1054735" y="379729"/>
                  </a:lnTo>
                  <a:lnTo>
                    <a:pt x="1067435" y="425450"/>
                  </a:lnTo>
                  <a:lnTo>
                    <a:pt x="1075689" y="471804"/>
                  </a:lnTo>
                  <a:lnTo>
                    <a:pt x="1080770" y="518794"/>
                  </a:lnTo>
                  <a:lnTo>
                    <a:pt x="1082039" y="565785"/>
                  </a:lnTo>
                  <a:lnTo>
                    <a:pt x="1079500" y="612139"/>
                  </a:lnTo>
                  <a:lnTo>
                    <a:pt x="1073150" y="659129"/>
                  </a:lnTo>
                  <a:lnTo>
                    <a:pt x="1062355" y="704850"/>
                  </a:lnTo>
                  <a:lnTo>
                    <a:pt x="1048385" y="749300"/>
                  </a:lnTo>
                  <a:lnTo>
                    <a:pt x="1029335" y="793114"/>
                  </a:lnTo>
                  <a:lnTo>
                    <a:pt x="1005839" y="837564"/>
                  </a:lnTo>
                  <a:lnTo>
                    <a:pt x="977264" y="879475"/>
                  </a:lnTo>
                  <a:lnTo>
                    <a:pt x="944880" y="917575"/>
                  </a:lnTo>
                  <a:lnTo>
                    <a:pt x="909320" y="953135"/>
                  </a:lnTo>
                  <a:lnTo>
                    <a:pt x="869950" y="985519"/>
                  </a:lnTo>
                  <a:lnTo>
                    <a:pt x="828039" y="1014094"/>
                  </a:lnTo>
                  <a:lnTo>
                    <a:pt x="784225" y="1038860"/>
                  </a:lnTo>
                  <a:lnTo>
                    <a:pt x="738505" y="1060450"/>
                  </a:lnTo>
                  <a:lnTo>
                    <a:pt x="690880" y="1077594"/>
                  </a:lnTo>
                  <a:lnTo>
                    <a:pt x="641985" y="1090929"/>
                  </a:lnTo>
                  <a:lnTo>
                    <a:pt x="592455" y="1100454"/>
                  </a:lnTo>
                  <a:lnTo>
                    <a:pt x="537210" y="1105535"/>
                  </a:lnTo>
                  <a:lnTo>
                    <a:pt x="598805" y="1105535"/>
                  </a:lnTo>
                  <a:lnTo>
                    <a:pt x="666114" y="1094104"/>
                  </a:lnTo>
                  <a:lnTo>
                    <a:pt x="711835" y="1080769"/>
                  </a:lnTo>
                  <a:lnTo>
                    <a:pt x="756285" y="1064260"/>
                  </a:lnTo>
                  <a:lnTo>
                    <a:pt x="799464" y="1044575"/>
                  </a:lnTo>
                  <a:lnTo>
                    <a:pt x="840739" y="1021079"/>
                  </a:lnTo>
                  <a:lnTo>
                    <a:pt x="880110" y="994410"/>
                  </a:lnTo>
                  <a:lnTo>
                    <a:pt x="916939" y="965200"/>
                  </a:lnTo>
                  <a:lnTo>
                    <a:pt x="951230" y="932179"/>
                  </a:lnTo>
                  <a:lnTo>
                    <a:pt x="982345" y="897254"/>
                  </a:lnTo>
                  <a:lnTo>
                    <a:pt x="1009650" y="858519"/>
                  </a:lnTo>
                  <a:lnTo>
                    <a:pt x="1033780" y="817879"/>
                  </a:lnTo>
                  <a:lnTo>
                    <a:pt x="1053464" y="774064"/>
                  </a:lnTo>
                  <a:lnTo>
                    <a:pt x="1069339" y="727075"/>
                  </a:lnTo>
                  <a:lnTo>
                    <a:pt x="1081405" y="679450"/>
                  </a:lnTo>
                  <a:lnTo>
                    <a:pt x="1088389" y="630554"/>
                  </a:lnTo>
                  <a:lnTo>
                    <a:pt x="1090930" y="581025"/>
                  </a:lnTo>
                  <a:lnTo>
                    <a:pt x="1089660" y="532129"/>
                  </a:lnTo>
                  <a:lnTo>
                    <a:pt x="1084019" y="483869"/>
                  </a:lnTo>
                  <a:lnTo>
                    <a:pt x="1074543" y="434975"/>
                  </a:lnTo>
                  <a:lnTo>
                    <a:pt x="1061085" y="386714"/>
                  </a:lnTo>
                  <a:lnTo>
                    <a:pt x="1043939" y="340360"/>
                  </a:lnTo>
                  <a:lnTo>
                    <a:pt x="1023620" y="295275"/>
                  </a:lnTo>
                  <a:lnTo>
                    <a:pt x="999489" y="252094"/>
                  </a:lnTo>
                  <a:lnTo>
                    <a:pt x="972185" y="211454"/>
                  </a:lnTo>
                  <a:lnTo>
                    <a:pt x="941070" y="170814"/>
                  </a:lnTo>
                  <a:lnTo>
                    <a:pt x="906780" y="135254"/>
                  </a:lnTo>
                  <a:lnTo>
                    <a:pt x="870585" y="103504"/>
                  </a:lnTo>
                  <a:lnTo>
                    <a:pt x="832485" y="75564"/>
                  </a:lnTo>
                  <a:lnTo>
                    <a:pt x="792480" y="52704"/>
                  </a:lnTo>
                  <a:lnTo>
                    <a:pt x="751205" y="33654"/>
                  </a:lnTo>
                  <a:lnTo>
                    <a:pt x="708025" y="19050"/>
                  </a:lnTo>
                  <a:lnTo>
                    <a:pt x="676275" y="11429"/>
                  </a:lnTo>
                  <a:close/>
                </a:path>
              </a:pathLst>
            </a:custGeom>
            <a:solidFill>
              <a:srgbClr val="003A52"/>
            </a:solidFill>
          </p:spPr>
          <p:txBody>
            <a:bodyPr wrap="square" lIns="0" tIns="0" rIns="0" bIns="0" rtlCol="0"/>
            <a:lstStyle/>
            <a:p>
              <a:endParaRPr/>
            </a:p>
          </p:txBody>
        </p:sp>
        <p:sp>
          <p:nvSpPr>
            <p:cNvPr id="11" name="object 11"/>
            <p:cNvSpPr/>
            <p:nvPr/>
          </p:nvSpPr>
          <p:spPr>
            <a:xfrm>
              <a:off x="2369819" y="3460115"/>
              <a:ext cx="1085215" cy="1101725"/>
            </a:xfrm>
            <a:custGeom>
              <a:avLst/>
              <a:gdLst/>
              <a:ahLst/>
              <a:cxnLst/>
              <a:rect l="l" t="t" r="r" b="b"/>
              <a:pathLst>
                <a:path w="1085214" h="1101725">
                  <a:moveTo>
                    <a:pt x="544830" y="0"/>
                  </a:moveTo>
                  <a:lnTo>
                    <a:pt x="497840" y="1905"/>
                  </a:lnTo>
                  <a:lnTo>
                    <a:pt x="452119" y="8255"/>
                  </a:lnTo>
                  <a:lnTo>
                    <a:pt x="407035" y="17780"/>
                  </a:lnTo>
                  <a:lnTo>
                    <a:pt x="363855" y="31114"/>
                  </a:lnTo>
                  <a:lnTo>
                    <a:pt x="322580" y="47625"/>
                  </a:lnTo>
                  <a:lnTo>
                    <a:pt x="282575" y="67310"/>
                  </a:lnTo>
                  <a:lnTo>
                    <a:pt x="245110" y="90170"/>
                  </a:lnTo>
                  <a:lnTo>
                    <a:pt x="208915" y="115570"/>
                  </a:lnTo>
                  <a:lnTo>
                    <a:pt x="175894" y="144145"/>
                  </a:lnTo>
                  <a:lnTo>
                    <a:pt x="144780" y="175260"/>
                  </a:lnTo>
                  <a:lnTo>
                    <a:pt x="116205" y="208914"/>
                  </a:lnTo>
                  <a:lnTo>
                    <a:pt x="90169" y="244475"/>
                  </a:lnTo>
                  <a:lnTo>
                    <a:pt x="67310" y="282575"/>
                  </a:lnTo>
                  <a:lnTo>
                    <a:pt x="47625" y="322580"/>
                  </a:lnTo>
                  <a:lnTo>
                    <a:pt x="31115" y="363855"/>
                  </a:lnTo>
                  <a:lnTo>
                    <a:pt x="17780" y="407035"/>
                  </a:lnTo>
                  <a:lnTo>
                    <a:pt x="8255" y="451485"/>
                  </a:lnTo>
                  <a:lnTo>
                    <a:pt x="2540" y="497839"/>
                  </a:lnTo>
                  <a:lnTo>
                    <a:pt x="0" y="544830"/>
                  </a:lnTo>
                  <a:lnTo>
                    <a:pt x="2540" y="591820"/>
                  </a:lnTo>
                  <a:lnTo>
                    <a:pt x="9525" y="637539"/>
                  </a:lnTo>
                  <a:lnTo>
                    <a:pt x="20955" y="682625"/>
                  </a:lnTo>
                  <a:lnTo>
                    <a:pt x="36194" y="726439"/>
                  </a:lnTo>
                  <a:lnTo>
                    <a:pt x="55244" y="768985"/>
                  </a:lnTo>
                  <a:lnTo>
                    <a:pt x="78105" y="809625"/>
                  </a:lnTo>
                  <a:lnTo>
                    <a:pt x="104140" y="848360"/>
                  </a:lnTo>
                  <a:lnTo>
                    <a:pt x="133350" y="885190"/>
                  </a:lnTo>
                  <a:lnTo>
                    <a:pt x="165100" y="919480"/>
                  </a:lnTo>
                  <a:lnTo>
                    <a:pt x="200025" y="951865"/>
                  </a:lnTo>
                  <a:lnTo>
                    <a:pt x="236855" y="981075"/>
                  </a:lnTo>
                  <a:lnTo>
                    <a:pt x="276225" y="1008380"/>
                  </a:lnTo>
                  <a:lnTo>
                    <a:pt x="317500" y="1031875"/>
                  </a:lnTo>
                  <a:lnTo>
                    <a:pt x="360044" y="1052830"/>
                  </a:lnTo>
                  <a:lnTo>
                    <a:pt x="403860" y="1069975"/>
                  </a:lnTo>
                  <a:lnTo>
                    <a:pt x="449580" y="1083945"/>
                  </a:lnTo>
                  <a:lnTo>
                    <a:pt x="495935" y="1093470"/>
                  </a:lnTo>
                  <a:lnTo>
                    <a:pt x="542290" y="1099820"/>
                  </a:lnTo>
                  <a:lnTo>
                    <a:pt x="589915" y="1101725"/>
                  </a:lnTo>
                  <a:lnTo>
                    <a:pt x="636269" y="1099185"/>
                  </a:lnTo>
                  <a:lnTo>
                    <a:pt x="681355" y="1092200"/>
                  </a:lnTo>
                  <a:lnTo>
                    <a:pt x="723900" y="1080135"/>
                  </a:lnTo>
                  <a:lnTo>
                    <a:pt x="765175" y="1063625"/>
                  </a:lnTo>
                  <a:lnTo>
                    <a:pt x="803910" y="1043305"/>
                  </a:lnTo>
                  <a:lnTo>
                    <a:pt x="840105" y="1019175"/>
                  </a:lnTo>
                  <a:lnTo>
                    <a:pt x="874394" y="991235"/>
                  </a:lnTo>
                  <a:lnTo>
                    <a:pt x="906780" y="960755"/>
                  </a:lnTo>
                  <a:lnTo>
                    <a:pt x="936625" y="926465"/>
                  </a:lnTo>
                  <a:lnTo>
                    <a:pt x="963930" y="890270"/>
                  </a:lnTo>
                  <a:lnTo>
                    <a:pt x="988694" y="851535"/>
                  </a:lnTo>
                  <a:lnTo>
                    <a:pt x="1010284" y="810260"/>
                  </a:lnTo>
                  <a:lnTo>
                    <a:pt x="1029969" y="767714"/>
                  </a:lnTo>
                  <a:lnTo>
                    <a:pt x="1046480" y="723900"/>
                  </a:lnTo>
                  <a:lnTo>
                    <a:pt x="1060450" y="678180"/>
                  </a:lnTo>
                  <a:lnTo>
                    <a:pt x="1071245" y="631825"/>
                  </a:lnTo>
                  <a:lnTo>
                    <a:pt x="1078865" y="584835"/>
                  </a:lnTo>
                  <a:lnTo>
                    <a:pt x="1083945" y="537210"/>
                  </a:lnTo>
                  <a:lnTo>
                    <a:pt x="1085215" y="490220"/>
                  </a:lnTo>
                  <a:lnTo>
                    <a:pt x="1083309" y="440689"/>
                  </a:lnTo>
                  <a:lnTo>
                    <a:pt x="1076959" y="393700"/>
                  </a:lnTo>
                  <a:lnTo>
                    <a:pt x="1066165" y="349250"/>
                  </a:lnTo>
                  <a:lnTo>
                    <a:pt x="1051559" y="306705"/>
                  </a:lnTo>
                  <a:lnTo>
                    <a:pt x="1033780" y="266700"/>
                  </a:lnTo>
                  <a:lnTo>
                    <a:pt x="1012190" y="229235"/>
                  </a:lnTo>
                  <a:lnTo>
                    <a:pt x="986790" y="194310"/>
                  </a:lnTo>
                  <a:lnTo>
                    <a:pt x="958850" y="161925"/>
                  </a:lnTo>
                  <a:lnTo>
                    <a:pt x="927734" y="132080"/>
                  </a:lnTo>
                  <a:lnTo>
                    <a:pt x="894080" y="105410"/>
                  </a:lnTo>
                  <a:lnTo>
                    <a:pt x="857250" y="81280"/>
                  </a:lnTo>
                  <a:lnTo>
                    <a:pt x="818515" y="60325"/>
                  </a:lnTo>
                  <a:lnTo>
                    <a:pt x="777240" y="42545"/>
                  </a:lnTo>
                  <a:lnTo>
                    <a:pt x="734060" y="27305"/>
                  </a:lnTo>
                  <a:lnTo>
                    <a:pt x="688975" y="15875"/>
                  </a:lnTo>
                  <a:lnTo>
                    <a:pt x="642619" y="6985"/>
                  </a:lnTo>
                  <a:lnTo>
                    <a:pt x="594360" y="1905"/>
                  </a:lnTo>
                  <a:lnTo>
                    <a:pt x="544830" y="0"/>
                  </a:lnTo>
                  <a:close/>
                </a:path>
              </a:pathLst>
            </a:custGeom>
            <a:solidFill>
              <a:srgbClr val="056EB7"/>
            </a:solidFill>
          </p:spPr>
          <p:txBody>
            <a:bodyPr wrap="square" lIns="0" tIns="0" rIns="0" bIns="0" rtlCol="0"/>
            <a:lstStyle/>
            <a:p>
              <a:endParaRPr/>
            </a:p>
          </p:txBody>
        </p:sp>
        <p:sp>
          <p:nvSpPr>
            <p:cNvPr id="12" name="object 12"/>
            <p:cNvSpPr/>
            <p:nvPr/>
          </p:nvSpPr>
          <p:spPr>
            <a:xfrm>
              <a:off x="2365375" y="3451225"/>
              <a:ext cx="1090295" cy="1116965"/>
            </a:xfrm>
            <a:custGeom>
              <a:avLst/>
              <a:gdLst/>
              <a:ahLst/>
              <a:cxnLst/>
              <a:rect l="l" t="t" r="r" b="b"/>
              <a:pathLst>
                <a:path w="1090295" h="1116964">
                  <a:moveTo>
                    <a:pt x="553719" y="0"/>
                  </a:moveTo>
                  <a:lnTo>
                    <a:pt x="505460" y="1270"/>
                  </a:lnTo>
                  <a:lnTo>
                    <a:pt x="459105" y="6985"/>
                  </a:lnTo>
                  <a:lnTo>
                    <a:pt x="413385" y="16510"/>
                  </a:lnTo>
                  <a:lnTo>
                    <a:pt x="368300" y="29845"/>
                  </a:lnTo>
                  <a:lnTo>
                    <a:pt x="325119" y="46989"/>
                  </a:lnTo>
                  <a:lnTo>
                    <a:pt x="283210" y="67945"/>
                  </a:lnTo>
                  <a:lnTo>
                    <a:pt x="243839" y="92710"/>
                  </a:lnTo>
                  <a:lnTo>
                    <a:pt x="205739" y="120014"/>
                  </a:lnTo>
                  <a:lnTo>
                    <a:pt x="170814" y="150495"/>
                  </a:lnTo>
                  <a:lnTo>
                    <a:pt x="138430" y="184150"/>
                  </a:lnTo>
                  <a:lnTo>
                    <a:pt x="108585" y="219710"/>
                  </a:lnTo>
                  <a:lnTo>
                    <a:pt x="81914" y="258445"/>
                  </a:lnTo>
                  <a:lnTo>
                    <a:pt x="59055" y="298450"/>
                  </a:lnTo>
                  <a:lnTo>
                    <a:pt x="39369" y="340995"/>
                  </a:lnTo>
                  <a:lnTo>
                    <a:pt x="23494" y="385445"/>
                  </a:lnTo>
                  <a:lnTo>
                    <a:pt x="11430" y="431164"/>
                  </a:lnTo>
                  <a:lnTo>
                    <a:pt x="3175" y="478154"/>
                  </a:lnTo>
                  <a:lnTo>
                    <a:pt x="0" y="525145"/>
                  </a:lnTo>
                  <a:lnTo>
                    <a:pt x="0" y="572770"/>
                  </a:lnTo>
                  <a:lnTo>
                    <a:pt x="5080" y="619760"/>
                  </a:lnTo>
                  <a:lnTo>
                    <a:pt x="13969" y="666750"/>
                  </a:lnTo>
                  <a:lnTo>
                    <a:pt x="27939" y="711835"/>
                  </a:lnTo>
                  <a:lnTo>
                    <a:pt x="45719" y="755650"/>
                  </a:lnTo>
                  <a:lnTo>
                    <a:pt x="65405" y="795020"/>
                  </a:lnTo>
                  <a:lnTo>
                    <a:pt x="88264" y="833120"/>
                  </a:lnTo>
                  <a:lnTo>
                    <a:pt x="114935" y="869950"/>
                  </a:lnTo>
                  <a:lnTo>
                    <a:pt x="143510" y="904239"/>
                  </a:lnTo>
                  <a:lnTo>
                    <a:pt x="175260" y="937260"/>
                  </a:lnTo>
                  <a:lnTo>
                    <a:pt x="209550" y="967739"/>
                  </a:lnTo>
                  <a:lnTo>
                    <a:pt x="245744" y="996314"/>
                  </a:lnTo>
                  <a:lnTo>
                    <a:pt x="283844" y="1022350"/>
                  </a:lnTo>
                  <a:lnTo>
                    <a:pt x="323214" y="1045210"/>
                  </a:lnTo>
                  <a:lnTo>
                    <a:pt x="364489" y="1065530"/>
                  </a:lnTo>
                  <a:lnTo>
                    <a:pt x="407035" y="1082675"/>
                  </a:lnTo>
                  <a:lnTo>
                    <a:pt x="450214" y="1096645"/>
                  </a:lnTo>
                  <a:lnTo>
                    <a:pt x="493394" y="1107439"/>
                  </a:lnTo>
                  <a:lnTo>
                    <a:pt x="537844" y="1113789"/>
                  </a:lnTo>
                  <a:lnTo>
                    <a:pt x="582294" y="1116964"/>
                  </a:lnTo>
                  <a:lnTo>
                    <a:pt x="626110" y="1115695"/>
                  </a:lnTo>
                  <a:lnTo>
                    <a:pt x="669925" y="1109980"/>
                  </a:lnTo>
                  <a:lnTo>
                    <a:pt x="699135" y="1102995"/>
                  </a:lnTo>
                  <a:lnTo>
                    <a:pt x="572135" y="1102995"/>
                  </a:lnTo>
                  <a:lnTo>
                    <a:pt x="525144" y="1099820"/>
                  </a:lnTo>
                  <a:lnTo>
                    <a:pt x="478155" y="1092200"/>
                  </a:lnTo>
                  <a:lnTo>
                    <a:pt x="432435" y="1080770"/>
                  </a:lnTo>
                  <a:lnTo>
                    <a:pt x="386714" y="1065530"/>
                  </a:lnTo>
                  <a:lnTo>
                    <a:pt x="342900" y="1046480"/>
                  </a:lnTo>
                  <a:lnTo>
                    <a:pt x="300355" y="1024889"/>
                  </a:lnTo>
                  <a:lnTo>
                    <a:pt x="258444" y="998855"/>
                  </a:lnTo>
                  <a:lnTo>
                    <a:pt x="218439" y="969010"/>
                  </a:lnTo>
                  <a:lnTo>
                    <a:pt x="181610" y="936625"/>
                  </a:lnTo>
                  <a:lnTo>
                    <a:pt x="147319" y="901064"/>
                  </a:lnTo>
                  <a:lnTo>
                    <a:pt x="116205" y="862964"/>
                  </a:lnTo>
                  <a:lnTo>
                    <a:pt x="88264" y="822325"/>
                  </a:lnTo>
                  <a:lnTo>
                    <a:pt x="64135" y="779145"/>
                  </a:lnTo>
                  <a:lnTo>
                    <a:pt x="43814" y="734695"/>
                  </a:lnTo>
                  <a:lnTo>
                    <a:pt x="27939" y="688339"/>
                  </a:lnTo>
                  <a:lnTo>
                    <a:pt x="16510" y="640714"/>
                  </a:lnTo>
                  <a:lnTo>
                    <a:pt x="10160" y="592454"/>
                  </a:lnTo>
                  <a:lnTo>
                    <a:pt x="9020" y="548004"/>
                  </a:lnTo>
                  <a:lnTo>
                    <a:pt x="8955" y="545464"/>
                  </a:lnTo>
                  <a:lnTo>
                    <a:pt x="8889" y="542925"/>
                  </a:lnTo>
                  <a:lnTo>
                    <a:pt x="13335" y="492760"/>
                  </a:lnTo>
                  <a:lnTo>
                    <a:pt x="20955" y="444500"/>
                  </a:lnTo>
                  <a:lnTo>
                    <a:pt x="33019" y="396875"/>
                  </a:lnTo>
                  <a:lnTo>
                    <a:pt x="50164" y="351154"/>
                  </a:lnTo>
                  <a:lnTo>
                    <a:pt x="70485" y="307339"/>
                  </a:lnTo>
                  <a:lnTo>
                    <a:pt x="95250" y="264795"/>
                  </a:lnTo>
                  <a:lnTo>
                    <a:pt x="123825" y="225425"/>
                  </a:lnTo>
                  <a:lnTo>
                    <a:pt x="155575" y="187960"/>
                  </a:lnTo>
                  <a:lnTo>
                    <a:pt x="190500" y="153670"/>
                  </a:lnTo>
                  <a:lnTo>
                    <a:pt x="227964" y="123189"/>
                  </a:lnTo>
                  <a:lnTo>
                    <a:pt x="268605" y="95250"/>
                  </a:lnTo>
                  <a:lnTo>
                    <a:pt x="311150" y="71754"/>
                  </a:lnTo>
                  <a:lnTo>
                    <a:pt x="356235" y="52704"/>
                  </a:lnTo>
                  <a:lnTo>
                    <a:pt x="403225" y="37464"/>
                  </a:lnTo>
                  <a:lnTo>
                    <a:pt x="449580" y="26670"/>
                  </a:lnTo>
                  <a:lnTo>
                    <a:pt x="497205" y="19685"/>
                  </a:lnTo>
                  <a:lnTo>
                    <a:pt x="544830" y="17145"/>
                  </a:lnTo>
                  <a:lnTo>
                    <a:pt x="699135" y="17145"/>
                  </a:lnTo>
                  <a:lnTo>
                    <a:pt x="693419" y="15875"/>
                  </a:lnTo>
                  <a:lnTo>
                    <a:pt x="648335" y="6985"/>
                  </a:lnTo>
                  <a:lnTo>
                    <a:pt x="601344" y="1904"/>
                  </a:lnTo>
                  <a:lnTo>
                    <a:pt x="553719" y="0"/>
                  </a:lnTo>
                  <a:close/>
                </a:path>
                <a:path w="1090295" h="1116964">
                  <a:moveTo>
                    <a:pt x="699135" y="17145"/>
                  </a:moveTo>
                  <a:lnTo>
                    <a:pt x="544830" y="17145"/>
                  </a:lnTo>
                  <a:lnTo>
                    <a:pt x="593089" y="18414"/>
                  </a:lnTo>
                  <a:lnTo>
                    <a:pt x="640714" y="22860"/>
                  </a:lnTo>
                  <a:lnTo>
                    <a:pt x="688339" y="31114"/>
                  </a:lnTo>
                  <a:lnTo>
                    <a:pt x="734694" y="43179"/>
                  </a:lnTo>
                  <a:lnTo>
                    <a:pt x="780414" y="57785"/>
                  </a:lnTo>
                  <a:lnTo>
                    <a:pt x="826135" y="77470"/>
                  </a:lnTo>
                  <a:lnTo>
                    <a:pt x="868680" y="100964"/>
                  </a:lnTo>
                  <a:lnTo>
                    <a:pt x="908050" y="128270"/>
                  </a:lnTo>
                  <a:lnTo>
                    <a:pt x="944245" y="158750"/>
                  </a:lnTo>
                  <a:lnTo>
                    <a:pt x="976629" y="192404"/>
                  </a:lnTo>
                  <a:lnTo>
                    <a:pt x="1005204" y="228600"/>
                  </a:lnTo>
                  <a:lnTo>
                    <a:pt x="1030604" y="267970"/>
                  </a:lnTo>
                  <a:lnTo>
                    <a:pt x="1050925" y="309879"/>
                  </a:lnTo>
                  <a:lnTo>
                    <a:pt x="1067435" y="353695"/>
                  </a:lnTo>
                  <a:lnTo>
                    <a:pt x="1078864" y="400050"/>
                  </a:lnTo>
                  <a:lnTo>
                    <a:pt x="1086485" y="448310"/>
                  </a:lnTo>
                  <a:lnTo>
                    <a:pt x="1088389" y="498475"/>
                  </a:lnTo>
                  <a:lnTo>
                    <a:pt x="1086680" y="542925"/>
                  </a:lnTo>
                  <a:lnTo>
                    <a:pt x="1086582" y="545464"/>
                  </a:lnTo>
                  <a:lnTo>
                    <a:pt x="1086485" y="548004"/>
                  </a:lnTo>
                  <a:lnTo>
                    <a:pt x="1080770" y="597535"/>
                  </a:lnTo>
                  <a:lnTo>
                    <a:pt x="1071879" y="647064"/>
                  </a:lnTo>
                  <a:lnTo>
                    <a:pt x="1059179" y="695960"/>
                  </a:lnTo>
                  <a:lnTo>
                    <a:pt x="1043304" y="743585"/>
                  </a:lnTo>
                  <a:lnTo>
                    <a:pt x="1024254" y="789939"/>
                  </a:lnTo>
                  <a:lnTo>
                    <a:pt x="1002029" y="834389"/>
                  </a:lnTo>
                  <a:lnTo>
                    <a:pt x="975995" y="877569"/>
                  </a:lnTo>
                  <a:lnTo>
                    <a:pt x="946785" y="917575"/>
                  </a:lnTo>
                  <a:lnTo>
                    <a:pt x="913764" y="955675"/>
                  </a:lnTo>
                  <a:lnTo>
                    <a:pt x="878205" y="990600"/>
                  </a:lnTo>
                  <a:lnTo>
                    <a:pt x="839469" y="1022350"/>
                  </a:lnTo>
                  <a:lnTo>
                    <a:pt x="798194" y="1049020"/>
                  </a:lnTo>
                  <a:lnTo>
                    <a:pt x="755014" y="1069975"/>
                  </a:lnTo>
                  <a:lnTo>
                    <a:pt x="711200" y="1085850"/>
                  </a:lnTo>
                  <a:lnTo>
                    <a:pt x="665480" y="1096645"/>
                  </a:lnTo>
                  <a:lnTo>
                    <a:pt x="619125" y="1102360"/>
                  </a:lnTo>
                  <a:lnTo>
                    <a:pt x="572135" y="1102995"/>
                  </a:lnTo>
                  <a:lnTo>
                    <a:pt x="699135" y="1102995"/>
                  </a:lnTo>
                  <a:lnTo>
                    <a:pt x="755650" y="1085214"/>
                  </a:lnTo>
                  <a:lnTo>
                    <a:pt x="796289" y="1065530"/>
                  </a:lnTo>
                  <a:lnTo>
                    <a:pt x="836294" y="1041400"/>
                  </a:lnTo>
                  <a:lnTo>
                    <a:pt x="874394" y="1011555"/>
                  </a:lnTo>
                  <a:lnTo>
                    <a:pt x="908685" y="979169"/>
                  </a:lnTo>
                  <a:lnTo>
                    <a:pt x="940435" y="943610"/>
                  </a:lnTo>
                  <a:lnTo>
                    <a:pt x="969010" y="905510"/>
                  </a:lnTo>
                  <a:lnTo>
                    <a:pt x="994410" y="864869"/>
                  </a:lnTo>
                  <a:lnTo>
                    <a:pt x="1016635" y="822960"/>
                  </a:lnTo>
                  <a:lnTo>
                    <a:pt x="1036320" y="778510"/>
                  </a:lnTo>
                  <a:lnTo>
                    <a:pt x="1052195" y="733425"/>
                  </a:lnTo>
                  <a:lnTo>
                    <a:pt x="1065529" y="687070"/>
                  </a:lnTo>
                  <a:lnTo>
                    <a:pt x="1076325" y="640079"/>
                  </a:lnTo>
                  <a:lnTo>
                    <a:pt x="1083945" y="592454"/>
                  </a:lnTo>
                  <a:lnTo>
                    <a:pt x="1088389" y="545464"/>
                  </a:lnTo>
                  <a:lnTo>
                    <a:pt x="1090295" y="498475"/>
                  </a:lnTo>
                  <a:lnTo>
                    <a:pt x="1087754" y="448310"/>
                  </a:lnTo>
                  <a:lnTo>
                    <a:pt x="1081404" y="400050"/>
                  </a:lnTo>
                  <a:lnTo>
                    <a:pt x="1071245" y="354329"/>
                  </a:lnTo>
                  <a:lnTo>
                    <a:pt x="1056004" y="311150"/>
                  </a:lnTo>
                  <a:lnTo>
                    <a:pt x="1037589" y="270510"/>
                  </a:lnTo>
                  <a:lnTo>
                    <a:pt x="1016000" y="232410"/>
                  </a:lnTo>
                  <a:lnTo>
                    <a:pt x="990600" y="196850"/>
                  </a:lnTo>
                  <a:lnTo>
                    <a:pt x="962025" y="163829"/>
                  </a:lnTo>
                  <a:lnTo>
                    <a:pt x="930910" y="133985"/>
                  </a:lnTo>
                  <a:lnTo>
                    <a:pt x="896620" y="106679"/>
                  </a:lnTo>
                  <a:lnTo>
                    <a:pt x="859789" y="82550"/>
                  </a:lnTo>
                  <a:lnTo>
                    <a:pt x="821055" y="60960"/>
                  </a:lnTo>
                  <a:lnTo>
                    <a:pt x="780414" y="42545"/>
                  </a:lnTo>
                  <a:lnTo>
                    <a:pt x="737869" y="27304"/>
                  </a:lnTo>
                  <a:lnTo>
                    <a:pt x="699135" y="17145"/>
                  </a:lnTo>
                  <a:close/>
                </a:path>
              </a:pathLst>
            </a:custGeom>
            <a:solidFill>
              <a:srgbClr val="003A52"/>
            </a:solidFill>
          </p:spPr>
          <p:txBody>
            <a:bodyPr wrap="square" lIns="0" tIns="0" rIns="0" bIns="0" rtlCol="0"/>
            <a:lstStyle/>
            <a:p>
              <a:endParaRPr/>
            </a:p>
          </p:txBody>
        </p:sp>
        <p:sp>
          <p:nvSpPr>
            <p:cNvPr id="13" name="object 13"/>
            <p:cNvSpPr/>
            <p:nvPr/>
          </p:nvSpPr>
          <p:spPr>
            <a:xfrm>
              <a:off x="6568440" y="3553460"/>
              <a:ext cx="1106805" cy="1082040"/>
            </a:xfrm>
            <a:custGeom>
              <a:avLst/>
              <a:gdLst/>
              <a:ahLst/>
              <a:cxnLst/>
              <a:rect l="l" t="t" r="r" b="b"/>
              <a:pathLst>
                <a:path w="1106804" h="1082039">
                  <a:moveTo>
                    <a:pt x="558800" y="0"/>
                  </a:moveTo>
                  <a:lnTo>
                    <a:pt x="510539" y="1904"/>
                  </a:lnTo>
                  <a:lnTo>
                    <a:pt x="463550" y="8254"/>
                  </a:lnTo>
                  <a:lnTo>
                    <a:pt x="417829" y="17779"/>
                  </a:lnTo>
                  <a:lnTo>
                    <a:pt x="373379" y="31114"/>
                  </a:lnTo>
                  <a:lnTo>
                    <a:pt x="330834" y="48260"/>
                  </a:lnTo>
                  <a:lnTo>
                    <a:pt x="290194" y="68579"/>
                  </a:lnTo>
                  <a:lnTo>
                    <a:pt x="250825" y="92075"/>
                  </a:lnTo>
                  <a:lnTo>
                    <a:pt x="214629" y="118744"/>
                  </a:lnTo>
                  <a:lnTo>
                    <a:pt x="179704" y="147954"/>
                  </a:lnTo>
                  <a:lnTo>
                    <a:pt x="147954" y="179704"/>
                  </a:lnTo>
                  <a:lnTo>
                    <a:pt x="118744" y="213994"/>
                  </a:lnTo>
                  <a:lnTo>
                    <a:pt x="92075" y="250825"/>
                  </a:lnTo>
                  <a:lnTo>
                    <a:pt x="68579" y="290194"/>
                  </a:lnTo>
                  <a:lnTo>
                    <a:pt x="48259" y="330835"/>
                  </a:lnTo>
                  <a:lnTo>
                    <a:pt x="31114" y="373379"/>
                  </a:lnTo>
                  <a:lnTo>
                    <a:pt x="17779" y="417829"/>
                  </a:lnTo>
                  <a:lnTo>
                    <a:pt x="8254" y="463550"/>
                  </a:lnTo>
                  <a:lnTo>
                    <a:pt x="1904" y="510539"/>
                  </a:lnTo>
                  <a:lnTo>
                    <a:pt x="0" y="558800"/>
                  </a:lnTo>
                  <a:lnTo>
                    <a:pt x="1904" y="606425"/>
                  </a:lnTo>
                  <a:lnTo>
                    <a:pt x="8254" y="652779"/>
                  </a:lnTo>
                  <a:lnTo>
                    <a:pt x="18414" y="697229"/>
                  </a:lnTo>
                  <a:lnTo>
                    <a:pt x="32384" y="739775"/>
                  </a:lnTo>
                  <a:lnTo>
                    <a:pt x="50164" y="780414"/>
                  </a:lnTo>
                  <a:lnTo>
                    <a:pt x="71119" y="819150"/>
                  </a:lnTo>
                  <a:lnTo>
                    <a:pt x="95250" y="855344"/>
                  </a:lnTo>
                  <a:lnTo>
                    <a:pt x="122554" y="889634"/>
                  </a:lnTo>
                  <a:lnTo>
                    <a:pt x="152400" y="921384"/>
                  </a:lnTo>
                  <a:lnTo>
                    <a:pt x="184784" y="950594"/>
                  </a:lnTo>
                  <a:lnTo>
                    <a:pt x="220344" y="976629"/>
                  </a:lnTo>
                  <a:lnTo>
                    <a:pt x="257809" y="1000759"/>
                  </a:lnTo>
                  <a:lnTo>
                    <a:pt x="297179" y="1021714"/>
                  </a:lnTo>
                  <a:lnTo>
                    <a:pt x="338454" y="1039494"/>
                  </a:lnTo>
                  <a:lnTo>
                    <a:pt x="381634" y="1054734"/>
                  </a:lnTo>
                  <a:lnTo>
                    <a:pt x="426719" y="1066164"/>
                  </a:lnTo>
                  <a:lnTo>
                    <a:pt x="472439" y="1075054"/>
                  </a:lnTo>
                  <a:lnTo>
                    <a:pt x="520064" y="1080134"/>
                  </a:lnTo>
                  <a:lnTo>
                    <a:pt x="568325" y="1082039"/>
                  </a:lnTo>
                  <a:lnTo>
                    <a:pt x="615950" y="1079500"/>
                  </a:lnTo>
                  <a:lnTo>
                    <a:pt x="662939" y="1073150"/>
                  </a:lnTo>
                  <a:lnTo>
                    <a:pt x="708025" y="1062989"/>
                  </a:lnTo>
                  <a:lnTo>
                    <a:pt x="751204" y="1048384"/>
                  </a:lnTo>
                  <a:lnTo>
                    <a:pt x="792479" y="1029969"/>
                  </a:lnTo>
                  <a:lnTo>
                    <a:pt x="832484" y="1008379"/>
                  </a:lnTo>
                  <a:lnTo>
                    <a:pt x="869314" y="983614"/>
                  </a:lnTo>
                  <a:lnTo>
                    <a:pt x="904875" y="955675"/>
                  </a:lnTo>
                  <a:lnTo>
                    <a:pt x="937894" y="925194"/>
                  </a:lnTo>
                  <a:lnTo>
                    <a:pt x="967739" y="891539"/>
                  </a:lnTo>
                  <a:lnTo>
                    <a:pt x="995679" y="855344"/>
                  </a:lnTo>
                  <a:lnTo>
                    <a:pt x="1020444" y="817244"/>
                  </a:lnTo>
                  <a:lnTo>
                    <a:pt x="1042669" y="777239"/>
                  </a:lnTo>
                  <a:lnTo>
                    <a:pt x="1061719" y="734694"/>
                  </a:lnTo>
                  <a:lnTo>
                    <a:pt x="1077594" y="691514"/>
                  </a:lnTo>
                  <a:lnTo>
                    <a:pt x="1090294" y="645794"/>
                  </a:lnTo>
                  <a:lnTo>
                    <a:pt x="1099184" y="599439"/>
                  </a:lnTo>
                  <a:lnTo>
                    <a:pt x="1104900" y="551814"/>
                  </a:lnTo>
                  <a:lnTo>
                    <a:pt x="1106804" y="503554"/>
                  </a:lnTo>
                  <a:lnTo>
                    <a:pt x="1104264" y="453389"/>
                  </a:lnTo>
                  <a:lnTo>
                    <a:pt x="1097914" y="405129"/>
                  </a:lnTo>
                  <a:lnTo>
                    <a:pt x="1087119" y="359410"/>
                  </a:lnTo>
                  <a:lnTo>
                    <a:pt x="1073150" y="315594"/>
                  </a:lnTo>
                  <a:lnTo>
                    <a:pt x="1054734" y="274319"/>
                  </a:lnTo>
                  <a:lnTo>
                    <a:pt x="1033144" y="235585"/>
                  </a:lnTo>
                  <a:lnTo>
                    <a:pt x="1007744" y="200025"/>
                  </a:lnTo>
                  <a:lnTo>
                    <a:pt x="979804" y="166369"/>
                  </a:lnTo>
                  <a:lnTo>
                    <a:pt x="948689" y="135889"/>
                  </a:lnTo>
                  <a:lnTo>
                    <a:pt x="914400" y="108585"/>
                  </a:lnTo>
                  <a:lnTo>
                    <a:pt x="877569" y="83819"/>
                  </a:lnTo>
                  <a:lnTo>
                    <a:pt x="838200" y="62229"/>
                  </a:lnTo>
                  <a:lnTo>
                    <a:pt x="796289" y="43179"/>
                  </a:lnTo>
                  <a:lnTo>
                    <a:pt x="752475" y="27939"/>
                  </a:lnTo>
                  <a:lnTo>
                    <a:pt x="706754" y="15875"/>
                  </a:lnTo>
                  <a:lnTo>
                    <a:pt x="659129" y="6985"/>
                  </a:lnTo>
                  <a:lnTo>
                    <a:pt x="609600" y="1904"/>
                  </a:lnTo>
                  <a:lnTo>
                    <a:pt x="558800" y="0"/>
                  </a:lnTo>
                  <a:close/>
                </a:path>
              </a:pathLst>
            </a:custGeom>
            <a:solidFill>
              <a:srgbClr val="FCC303"/>
            </a:solidFill>
          </p:spPr>
          <p:txBody>
            <a:bodyPr wrap="square" lIns="0" tIns="0" rIns="0" bIns="0" rtlCol="0"/>
            <a:lstStyle/>
            <a:p>
              <a:endParaRPr/>
            </a:p>
          </p:txBody>
        </p:sp>
        <p:sp>
          <p:nvSpPr>
            <p:cNvPr id="14" name="object 14"/>
            <p:cNvSpPr/>
            <p:nvPr/>
          </p:nvSpPr>
          <p:spPr>
            <a:xfrm>
              <a:off x="6563995" y="3545205"/>
              <a:ext cx="1112520" cy="1097280"/>
            </a:xfrm>
            <a:custGeom>
              <a:avLst/>
              <a:gdLst/>
              <a:ahLst/>
              <a:cxnLst/>
              <a:rect l="l" t="t" r="r" b="b"/>
              <a:pathLst>
                <a:path w="1112520" h="1097279">
                  <a:moveTo>
                    <a:pt x="550545" y="0"/>
                  </a:moveTo>
                  <a:lnTo>
                    <a:pt x="503554" y="3175"/>
                  </a:lnTo>
                  <a:lnTo>
                    <a:pt x="457200" y="10160"/>
                  </a:lnTo>
                  <a:lnTo>
                    <a:pt x="411479" y="20320"/>
                  </a:lnTo>
                  <a:lnTo>
                    <a:pt x="367029" y="34925"/>
                  </a:lnTo>
                  <a:lnTo>
                    <a:pt x="323850" y="53340"/>
                  </a:lnTo>
                  <a:lnTo>
                    <a:pt x="282575" y="74930"/>
                  </a:lnTo>
                  <a:lnTo>
                    <a:pt x="243839" y="99060"/>
                  </a:lnTo>
                  <a:lnTo>
                    <a:pt x="207009" y="127000"/>
                  </a:lnTo>
                  <a:lnTo>
                    <a:pt x="173354" y="156845"/>
                  </a:lnTo>
                  <a:lnTo>
                    <a:pt x="141604" y="189865"/>
                  </a:lnTo>
                  <a:lnTo>
                    <a:pt x="113029" y="224790"/>
                  </a:lnTo>
                  <a:lnTo>
                    <a:pt x="87629" y="261620"/>
                  </a:lnTo>
                  <a:lnTo>
                    <a:pt x="65404" y="300990"/>
                  </a:lnTo>
                  <a:lnTo>
                    <a:pt x="45720" y="341630"/>
                  </a:lnTo>
                  <a:lnTo>
                    <a:pt x="29845" y="383540"/>
                  </a:lnTo>
                  <a:lnTo>
                    <a:pt x="17145" y="426085"/>
                  </a:lnTo>
                  <a:lnTo>
                    <a:pt x="7620" y="469900"/>
                  </a:lnTo>
                  <a:lnTo>
                    <a:pt x="1904" y="514985"/>
                  </a:lnTo>
                  <a:lnTo>
                    <a:pt x="0" y="560070"/>
                  </a:lnTo>
                  <a:lnTo>
                    <a:pt x="1904" y="605155"/>
                  </a:lnTo>
                  <a:lnTo>
                    <a:pt x="7620" y="650875"/>
                  </a:lnTo>
                  <a:lnTo>
                    <a:pt x="17145" y="695960"/>
                  </a:lnTo>
                  <a:lnTo>
                    <a:pt x="31114" y="740410"/>
                  </a:lnTo>
                  <a:lnTo>
                    <a:pt x="48259" y="782320"/>
                  </a:lnTo>
                  <a:lnTo>
                    <a:pt x="68579" y="821690"/>
                  </a:lnTo>
                  <a:lnTo>
                    <a:pt x="92709" y="858520"/>
                  </a:lnTo>
                  <a:lnTo>
                    <a:pt x="120014" y="893445"/>
                  </a:lnTo>
                  <a:lnTo>
                    <a:pt x="149859" y="925830"/>
                  </a:lnTo>
                  <a:lnTo>
                    <a:pt x="182879" y="956310"/>
                  </a:lnTo>
                  <a:lnTo>
                    <a:pt x="217804" y="983615"/>
                  </a:lnTo>
                  <a:lnTo>
                    <a:pt x="254634" y="1007745"/>
                  </a:lnTo>
                  <a:lnTo>
                    <a:pt x="293370" y="1029970"/>
                  </a:lnTo>
                  <a:lnTo>
                    <a:pt x="334009" y="1049020"/>
                  </a:lnTo>
                  <a:lnTo>
                    <a:pt x="375920" y="1064895"/>
                  </a:lnTo>
                  <a:lnTo>
                    <a:pt x="418464" y="1077595"/>
                  </a:lnTo>
                  <a:lnTo>
                    <a:pt x="462279" y="1087755"/>
                  </a:lnTo>
                  <a:lnTo>
                    <a:pt x="506095" y="1094105"/>
                  </a:lnTo>
                  <a:lnTo>
                    <a:pt x="550545" y="1097280"/>
                  </a:lnTo>
                  <a:lnTo>
                    <a:pt x="594995" y="1097280"/>
                  </a:lnTo>
                  <a:lnTo>
                    <a:pt x="639445" y="1093470"/>
                  </a:lnTo>
                  <a:lnTo>
                    <a:pt x="682625" y="1086485"/>
                  </a:lnTo>
                  <a:lnTo>
                    <a:pt x="690879" y="1083945"/>
                  </a:lnTo>
                  <a:lnTo>
                    <a:pt x="572770" y="1083945"/>
                  </a:lnTo>
                  <a:lnTo>
                    <a:pt x="521970" y="1082675"/>
                  </a:lnTo>
                  <a:lnTo>
                    <a:pt x="471170" y="1076960"/>
                  </a:lnTo>
                  <a:lnTo>
                    <a:pt x="421004" y="1067435"/>
                  </a:lnTo>
                  <a:lnTo>
                    <a:pt x="372109" y="1053465"/>
                  </a:lnTo>
                  <a:lnTo>
                    <a:pt x="324484" y="1035685"/>
                  </a:lnTo>
                  <a:lnTo>
                    <a:pt x="278129" y="1014095"/>
                  </a:lnTo>
                  <a:lnTo>
                    <a:pt x="236854" y="989965"/>
                  </a:lnTo>
                  <a:lnTo>
                    <a:pt x="198754" y="963295"/>
                  </a:lnTo>
                  <a:lnTo>
                    <a:pt x="163829" y="932815"/>
                  </a:lnTo>
                  <a:lnTo>
                    <a:pt x="132079" y="900430"/>
                  </a:lnTo>
                  <a:lnTo>
                    <a:pt x="104139" y="864870"/>
                  </a:lnTo>
                  <a:lnTo>
                    <a:pt x="79375" y="827405"/>
                  </a:lnTo>
                  <a:lnTo>
                    <a:pt x="58420" y="788035"/>
                  </a:lnTo>
                  <a:lnTo>
                    <a:pt x="40639" y="746760"/>
                  </a:lnTo>
                  <a:lnTo>
                    <a:pt x="26670" y="704215"/>
                  </a:lnTo>
                  <a:lnTo>
                    <a:pt x="17145" y="659765"/>
                  </a:lnTo>
                  <a:lnTo>
                    <a:pt x="11429" y="614680"/>
                  </a:lnTo>
                  <a:lnTo>
                    <a:pt x="9525" y="568325"/>
                  </a:lnTo>
                  <a:lnTo>
                    <a:pt x="12064" y="521335"/>
                  </a:lnTo>
                  <a:lnTo>
                    <a:pt x="18414" y="474345"/>
                  </a:lnTo>
                  <a:lnTo>
                    <a:pt x="29209" y="426085"/>
                  </a:lnTo>
                  <a:lnTo>
                    <a:pt x="44450" y="379730"/>
                  </a:lnTo>
                  <a:lnTo>
                    <a:pt x="63500" y="334010"/>
                  </a:lnTo>
                  <a:lnTo>
                    <a:pt x="86995" y="290830"/>
                  </a:lnTo>
                  <a:lnTo>
                    <a:pt x="113664" y="250190"/>
                  </a:lnTo>
                  <a:lnTo>
                    <a:pt x="144145" y="211455"/>
                  </a:lnTo>
                  <a:lnTo>
                    <a:pt x="177164" y="175895"/>
                  </a:lnTo>
                  <a:lnTo>
                    <a:pt x="213995" y="142875"/>
                  </a:lnTo>
                  <a:lnTo>
                    <a:pt x="252729" y="113665"/>
                  </a:lnTo>
                  <a:lnTo>
                    <a:pt x="294639" y="87630"/>
                  </a:lnTo>
                  <a:lnTo>
                    <a:pt x="338454" y="65405"/>
                  </a:lnTo>
                  <a:lnTo>
                    <a:pt x="384175" y="47625"/>
                  </a:lnTo>
                  <a:lnTo>
                    <a:pt x="431164" y="33655"/>
                  </a:lnTo>
                  <a:lnTo>
                    <a:pt x="478154" y="24765"/>
                  </a:lnTo>
                  <a:lnTo>
                    <a:pt x="525779" y="19050"/>
                  </a:lnTo>
                  <a:lnTo>
                    <a:pt x="574039" y="17780"/>
                  </a:lnTo>
                  <a:lnTo>
                    <a:pt x="716279" y="17780"/>
                  </a:lnTo>
                  <a:lnTo>
                    <a:pt x="694054" y="12700"/>
                  </a:lnTo>
                  <a:lnTo>
                    <a:pt x="644525" y="5080"/>
                  </a:lnTo>
                  <a:lnTo>
                    <a:pt x="597534" y="635"/>
                  </a:lnTo>
                  <a:lnTo>
                    <a:pt x="550545" y="0"/>
                  </a:lnTo>
                  <a:close/>
                </a:path>
                <a:path w="1112520" h="1097279">
                  <a:moveTo>
                    <a:pt x="716279" y="17780"/>
                  </a:moveTo>
                  <a:lnTo>
                    <a:pt x="574039" y="17780"/>
                  </a:lnTo>
                  <a:lnTo>
                    <a:pt x="622300" y="19685"/>
                  </a:lnTo>
                  <a:lnTo>
                    <a:pt x="670559" y="25400"/>
                  </a:lnTo>
                  <a:lnTo>
                    <a:pt x="718184" y="34925"/>
                  </a:lnTo>
                  <a:lnTo>
                    <a:pt x="764539" y="47625"/>
                  </a:lnTo>
                  <a:lnTo>
                    <a:pt x="809625" y="64135"/>
                  </a:lnTo>
                  <a:lnTo>
                    <a:pt x="854709" y="84455"/>
                  </a:lnTo>
                  <a:lnTo>
                    <a:pt x="897254" y="109220"/>
                  </a:lnTo>
                  <a:lnTo>
                    <a:pt x="935989" y="137160"/>
                  </a:lnTo>
                  <a:lnTo>
                    <a:pt x="971550" y="168910"/>
                  </a:lnTo>
                  <a:lnTo>
                    <a:pt x="1003300" y="203200"/>
                  </a:lnTo>
                  <a:lnTo>
                    <a:pt x="1031239" y="240665"/>
                  </a:lnTo>
                  <a:lnTo>
                    <a:pt x="1055370" y="280670"/>
                  </a:lnTo>
                  <a:lnTo>
                    <a:pt x="1075054" y="323215"/>
                  </a:lnTo>
                  <a:lnTo>
                    <a:pt x="1090929" y="367665"/>
                  </a:lnTo>
                  <a:lnTo>
                    <a:pt x="1101725" y="414020"/>
                  </a:lnTo>
                  <a:lnTo>
                    <a:pt x="1108709" y="462915"/>
                  </a:lnTo>
                  <a:lnTo>
                    <a:pt x="1110614" y="512445"/>
                  </a:lnTo>
                  <a:lnTo>
                    <a:pt x="1109345" y="560070"/>
                  </a:lnTo>
                  <a:lnTo>
                    <a:pt x="1103629" y="607060"/>
                  </a:lnTo>
                  <a:lnTo>
                    <a:pt x="1094104" y="653415"/>
                  </a:lnTo>
                  <a:lnTo>
                    <a:pt x="1080770" y="699135"/>
                  </a:lnTo>
                  <a:lnTo>
                    <a:pt x="1063625" y="743585"/>
                  </a:lnTo>
                  <a:lnTo>
                    <a:pt x="1043939" y="786130"/>
                  </a:lnTo>
                  <a:lnTo>
                    <a:pt x="1020445" y="827405"/>
                  </a:lnTo>
                  <a:lnTo>
                    <a:pt x="993139" y="866140"/>
                  </a:lnTo>
                  <a:lnTo>
                    <a:pt x="963929" y="902970"/>
                  </a:lnTo>
                  <a:lnTo>
                    <a:pt x="930909" y="937260"/>
                  </a:lnTo>
                  <a:lnTo>
                    <a:pt x="895350" y="968375"/>
                  </a:lnTo>
                  <a:lnTo>
                    <a:pt x="857250" y="996315"/>
                  </a:lnTo>
                  <a:lnTo>
                    <a:pt x="816609" y="1021080"/>
                  </a:lnTo>
                  <a:lnTo>
                    <a:pt x="770889" y="1043305"/>
                  </a:lnTo>
                  <a:lnTo>
                    <a:pt x="722629" y="1060450"/>
                  </a:lnTo>
                  <a:lnTo>
                    <a:pt x="673734" y="1073150"/>
                  </a:lnTo>
                  <a:lnTo>
                    <a:pt x="623570" y="1080770"/>
                  </a:lnTo>
                  <a:lnTo>
                    <a:pt x="572770" y="1083945"/>
                  </a:lnTo>
                  <a:lnTo>
                    <a:pt x="690879" y="1083945"/>
                  </a:lnTo>
                  <a:lnTo>
                    <a:pt x="767714" y="1060450"/>
                  </a:lnTo>
                  <a:lnTo>
                    <a:pt x="807720" y="1042035"/>
                  </a:lnTo>
                  <a:lnTo>
                    <a:pt x="847089" y="1019810"/>
                  </a:lnTo>
                  <a:lnTo>
                    <a:pt x="887729" y="991235"/>
                  </a:lnTo>
                  <a:lnTo>
                    <a:pt x="925829" y="958850"/>
                  </a:lnTo>
                  <a:lnTo>
                    <a:pt x="960120" y="923290"/>
                  </a:lnTo>
                  <a:lnTo>
                    <a:pt x="991234" y="884555"/>
                  </a:lnTo>
                  <a:lnTo>
                    <a:pt x="1019175" y="843280"/>
                  </a:lnTo>
                  <a:lnTo>
                    <a:pt x="1043939" y="800100"/>
                  </a:lnTo>
                  <a:lnTo>
                    <a:pt x="1064259" y="755015"/>
                  </a:lnTo>
                  <a:lnTo>
                    <a:pt x="1081404" y="708025"/>
                  </a:lnTo>
                  <a:lnTo>
                    <a:pt x="1095375" y="660400"/>
                  </a:lnTo>
                  <a:lnTo>
                    <a:pt x="1104900" y="611505"/>
                  </a:lnTo>
                  <a:lnTo>
                    <a:pt x="1110614" y="561975"/>
                  </a:lnTo>
                  <a:lnTo>
                    <a:pt x="1112422" y="514985"/>
                  </a:lnTo>
                  <a:lnTo>
                    <a:pt x="1112520" y="512445"/>
                  </a:lnTo>
                  <a:lnTo>
                    <a:pt x="1110662" y="462915"/>
                  </a:lnTo>
                  <a:lnTo>
                    <a:pt x="1110614" y="461645"/>
                  </a:lnTo>
                  <a:lnTo>
                    <a:pt x="1104264" y="412115"/>
                  </a:lnTo>
                  <a:lnTo>
                    <a:pt x="1093470" y="365125"/>
                  </a:lnTo>
                  <a:lnTo>
                    <a:pt x="1078864" y="320040"/>
                  </a:lnTo>
                  <a:lnTo>
                    <a:pt x="1059814" y="277495"/>
                  </a:lnTo>
                  <a:lnTo>
                    <a:pt x="1036954" y="237490"/>
                  </a:lnTo>
                  <a:lnTo>
                    <a:pt x="1010920" y="200025"/>
                  </a:lnTo>
                  <a:lnTo>
                    <a:pt x="981075" y="165735"/>
                  </a:lnTo>
                  <a:lnTo>
                    <a:pt x="948054" y="133985"/>
                  </a:lnTo>
                  <a:lnTo>
                    <a:pt x="912495" y="105410"/>
                  </a:lnTo>
                  <a:lnTo>
                    <a:pt x="873759" y="80010"/>
                  </a:lnTo>
                  <a:lnTo>
                    <a:pt x="832484" y="57785"/>
                  </a:lnTo>
                  <a:lnTo>
                    <a:pt x="788670" y="38735"/>
                  </a:lnTo>
                  <a:lnTo>
                    <a:pt x="742314" y="23495"/>
                  </a:lnTo>
                  <a:lnTo>
                    <a:pt x="716279" y="17780"/>
                  </a:lnTo>
                  <a:close/>
                </a:path>
              </a:pathLst>
            </a:custGeom>
            <a:solidFill>
              <a:srgbClr val="003A52"/>
            </a:solidFill>
          </p:spPr>
          <p:txBody>
            <a:bodyPr wrap="square" lIns="0" tIns="0" rIns="0" bIns="0" rtlCol="0"/>
            <a:lstStyle/>
            <a:p>
              <a:endParaRPr/>
            </a:p>
          </p:txBody>
        </p:sp>
        <p:sp>
          <p:nvSpPr>
            <p:cNvPr id="15" name="object 15"/>
            <p:cNvSpPr/>
            <p:nvPr/>
          </p:nvSpPr>
          <p:spPr>
            <a:xfrm>
              <a:off x="1001394" y="4875530"/>
              <a:ext cx="1092835" cy="1072515"/>
            </a:xfrm>
            <a:custGeom>
              <a:avLst/>
              <a:gdLst/>
              <a:ahLst/>
              <a:cxnLst/>
              <a:rect l="l" t="t" r="r" b="b"/>
              <a:pathLst>
                <a:path w="1092835" h="1072514">
                  <a:moveTo>
                    <a:pt x="554355" y="0"/>
                  </a:moveTo>
                  <a:lnTo>
                    <a:pt x="506730" y="1904"/>
                  </a:lnTo>
                  <a:lnTo>
                    <a:pt x="460375" y="8254"/>
                  </a:lnTo>
                  <a:lnTo>
                    <a:pt x="414655" y="17779"/>
                  </a:lnTo>
                  <a:lnTo>
                    <a:pt x="370840" y="31114"/>
                  </a:lnTo>
                  <a:lnTo>
                    <a:pt x="328295" y="48259"/>
                  </a:lnTo>
                  <a:lnTo>
                    <a:pt x="287655" y="68579"/>
                  </a:lnTo>
                  <a:lnTo>
                    <a:pt x="249555" y="91439"/>
                  </a:lnTo>
                  <a:lnTo>
                    <a:pt x="212725" y="118109"/>
                  </a:lnTo>
                  <a:lnTo>
                    <a:pt x="179070" y="146684"/>
                  </a:lnTo>
                  <a:lnTo>
                    <a:pt x="147320" y="178434"/>
                  </a:lnTo>
                  <a:lnTo>
                    <a:pt x="118110" y="212724"/>
                  </a:lnTo>
                  <a:lnTo>
                    <a:pt x="92075" y="248919"/>
                  </a:lnTo>
                  <a:lnTo>
                    <a:pt x="68580" y="287654"/>
                  </a:lnTo>
                  <a:lnTo>
                    <a:pt x="48260" y="328294"/>
                  </a:lnTo>
                  <a:lnTo>
                    <a:pt x="31750" y="370839"/>
                  </a:lnTo>
                  <a:lnTo>
                    <a:pt x="17780" y="414654"/>
                  </a:lnTo>
                  <a:lnTo>
                    <a:pt x="8255" y="459739"/>
                  </a:lnTo>
                  <a:lnTo>
                    <a:pt x="2540" y="506729"/>
                  </a:lnTo>
                  <a:lnTo>
                    <a:pt x="0" y="554354"/>
                  </a:lnTo>
                  <a:lnTo>
                    <a:pt x="2540" y="604519"/>
                  </a:lnTo>
                  <a:lnTo>
                    <a:pt x="8890" y="652779"/>
                  </a:lnTo>
                  <a:lnTo>
                    <a:pt x="19685" y="699134"/>
                  </a:lnTo>
                  <a:lnTo>
                    <a:pt x="33655" y="743584"/>
                  </a:lnTo>
                  <a:lnTo>
                    <a:pt x="52070" y="785494"/>
                  </a:lnTo>
                  <a:lnTo>
                    <a:pt x="73660" y="824864"/>
                  </a:lnTo>
                  <a:lnTo>
                    <a:pt x="99060" y="861694"/>
                  </a:lnTo>
                  <a:lnTo>
                    <a:pt x="127000" y="896619"/>
                  </a:lnTo>
                  <a:lnTo>
                    <a:pt x="158750" y="928369"/>
                  </a:lnTo>
                  <a:lnTo>
                    <a:pt x="192405" y="957579"/>
                  </a:lnTo>
                  <a:lnTo>
                    <a:pt x="229235" y="982979"/>
                  </a:lnTo>
                  <a:lnTo>
                    <a:pt x="268605" y="1006474"/>
                  </a:lnTo>
                  <a:lnTo>
                    <a:pt x="310515" y="1026159"/>
                  </a:lnTo>
                  <a:lnTo>
                    <a:pt x="354330" y="1042669"/>
                  </a:lnTo>
                  <a:lnTo>
                    <a:pt x="399415" y="1055369"/>
                  </a:lnTo>
                  <a:lnTo>
                    <a:pt x="447040" y="1064894"/>
                  </a:lnTo>
                  <a:lnTo>
                    <a:pt x="495935" y="1070609"/>
                  </a:lnTo>
                  <a:lnTo>
                    <a:pt x="546735" y="1072514"/>
                  </a:lnTo>
                  <a:lnTo>
                    <a:pt x="596265" y="1070609"/>
                  </a:lnTo>
                  <a:lnTo>
                    <a:pt x="644525" y="1064259"/>
                  </a:lnTo>
                  <a:lnTo>
                    <a:pt x="690880" y="1054734"/>
                  </a:lnTo>
                  <a:lnTo>
                    <a:pt x="734694" y="1041399"/>
                  </a:lnTo>
                  <a:lnTo>
                    <a:pt x="776605" y="1024254"/>
                  </a:lnTo>
                  <a:lnTo>
                    <a:pt x="816610" y="1003934"/>
                  </a:lnTo>
                  <a:lnTo>
                    <a:pt x="854075" y="980439"/>
                  </a:lnTo>
                  <a:lnTo>
                    <a:pt x="889000" y="954404"/>
                  </a:lnTo>
                  <a:lnTo>
                    <a:pt x="921385" y="924559"/>
                  </a:lnTo>
                  <a:lnTo>
                    <a:pt x="951230" y="892174"/>
                  </a:lnTo>
                  <a:lnTo>
                    <a:pt x="979169" y="857249"/>
                  </a:lnTo>
                  <a:lnTo>
                    <a:pt x="1003300" y="819149"/>
                  </a:lnTo>
                  <a:lnTo>
                    <a:pt x="1025525" y="779144"/>
                  </a:lnTo>
                  <a:lnTo>
                    <a:pt x="1044575" y="737234"/>
                  </a:lnTo>
                  <a:lnTo>
                    <a:pt x="1060450" y="692784"/>
                  </a:lnTo>
                  <a:lnTo>
                    <a:pt x="1073785" y="646429"/>
                  </a:lnTo>
                  <a:lnTo>
                    <a:pt x="1083945" y="598169"/>
                  </a:lnTo>
                  <a:lnTo>
                    <a:pt x="1090295" y="548004"/>
                  </a:lnTo>
                  <a:lnTo>
                    <a:pt x="1092835" y="502919"/>
                  </a:lnTo>
                  <a:lnTo>
                    <a:pt x="1090295" y="458469"/>
                  </a:lnTo>
                  <a:lnTo>
                    <a:pt x="1083945" y="415289"/>
                  </a:lnTo>
                  <a:lnTo>
                    <a:pt x="1073150" y="372744"/>
                  </a:lnTo>
                  <a:lnTo>
                    <a:pt x="1058545" y="331469"/>
                  </a:lnTo>
                  <a:lnTo>
                    <a:pt x="1039494" y="291464"/>
                  </a:lnTo>
                  <a:lnTo>
                    <a:pt x="1017905" y="253364"/>
                  </a:lnTo>
                  <a:lnTo>
                    <a:pt x="992505" y="217169"/>
                  </a:lnTo>
                  <a:lnTo>
                    <a:pt x="963930" y="182879"/>
                  </a:lnTo>
                  <a:lnTo>
                    <a:pt x="932180" y="151129"/>
                  </a:lnTo>
                  <a:lnTo>
                    <a:pt x="898525" y="121284"/>
                  </a:lnTo>
                  <a:lnTo>
                    <a:pt x="861694" y="94614"/>
                  </a:lnTo>
                  <a:lnTo>
                    <a:pt x="822960" y="71119"/>
                  </a:lnTo>
                  <a:lnTo>
                    <a:pt x="782319" y="50164"/>
                  </a:lnTo>
                  <a:lnTo>
                    <a:pt x="739775" y="32384"/>
                  </a:lnTo>
                  <a:lnTo>
                    <a:pt x="695325" y="18414"/>
                  </a:lnTo>
                  <a:lnTo>
                    <a:pt x="649605" y="8254"/>
                  </a:lnTo>
                  <a:lnTo>
                    <a:pt x="602615" y="2539"/>
                  </a:lnTo>
                  <a:lnTo>
                    <a:pt x="554355" y="0"/>
                  </a:lnTo>
                  <a:close/>
                </a:path>
              </a:pathLst>
            </a:custGeom>
            <a:solidFill>
              <a:srgbClr val="79797B"/>
            </a:solidFill>
          </p:spPr>
          <p:txBody>
            <a:bodyPr wrap="square" lIns="0" tIns="0" rIns="0" bIns="0" rtlCol="0"/>
            <a:lstStyle/>
            <a:p>
              <a:endParaRPr/>
            </a:p>
          </p:txBody>
        </p:sp>
        <p:sp>
          <p:nvSpPr>
            <p:cNvPr id="16" name="object 16"/>
            <p:cNvSpPr/>
            <p:nvPr/>
          </p:nvSpPr>
          <p:spPr>
            <a:xfrm>
              <a:off x="996950" y="4866005"/>
              <a:ext cx="1098550" cy="1088390"/>
            </a:xfrm>
            <a:custGeom>
              <a:avLst/>
              <a:gdLst/>
              <a:ahLst/>
              <a:cxnLst/>
              <a:rect l="l" t="t" r="r" b="b"/>
              <a:pathLst>
                <a:path w="1098550" h="1088389">
                  <a:moveTo>
                    <a:pt x="546100" y="0"/>
                  </a:moveTo>
                  <a:lnTo>
                    <a:pt x="504190" y="2539"/>
                  </a:lnTo>
                  <a:lnTo>
                    <a:pt x="463550" y="8254"/>
                  </a:lnTo>
                  <a:lnTo>
                    <a:pt x="422909" y="16509"/>
                  </a:lnTo>
                  <a:lnTo>
                    <a:pt x="383540" y="28574"/>
                  </a:lnTo>
                  <a:lnTo>
                    <a:pt x="345440" y="43179"/>
                  </a:lnTo>
                  <a:lnTo>
                    <a:pt x="308609" y="60324"/>
                  </a:lnTo>
                  <a:lnTo>
                    <a:pt x="273050" y="80009"/>
                  </a:lnTo>
                  <a:lnTo>
                    <a:pt x="238759" y="102234"/>
                  </a:lnTo>
                  <a:lnTo>
                    <a:pt x="206375" y="126364"/>
                  </a:lnTo>
                  <a:lnTo>
                    <a:pt x="175894" y="153669"/>
                  </a:lnTo>
                  <a:lnTo>
                    <a:pt x="146684" y="182244"/>
                  </a:lnTo>
                  <a:lnTo>
                    <a:pt x="120650" y="213359"/>
                  </a:lnTo>
                  <a:lnTo>
                    <a:pt x="95884" y="246379"/>
                  </a:lnTo>
                  <a:lnTo>
                    <a:pt x="74294" y="280669"/>
                  </a:lnTo>
                  <a:lnTo>
                    <a:pt x="54609" y="317499"/>
                  </a:lnTo>
                  <a:lnTo>
                    <a:pt x="38100" y="355599"/>
                  </a:lnTo>
                  <a:lnTo>
                    <a:pt x="24130" y="394969"/>
                  </a:lnTo>
                  <a:lnTo>
                    <a:pt x="13334" y="435609"/>
                  </a:lnTo>
                  <a:lnTo>
                    <a:pt x="5715" y="477519"/>
                  </a:lnTo>
                  <a:lnTo>
                    <a:pt x="1269" y="520699"/>
                  </a:lnTo>
                  <a:lnTo>
                    <a:pt x="0" y="565149"/>
                  </a:lnTo>
                  <a:lnTo>
                    <a:pt x="2540" y="610234"/>
                  </a:lnTo>
                  <a:lnTo>
                    <a:pt x="8713" y="654684"/>
                  </a:lnTo>
                  <a:lnTo>
                    <a:pt x="8801" y="655319"/>
                  </a:lnTo>
                  <a:lnTo>
                    <a:pt x="20319" y="707389"/>
                  </a:lnTo>
                  <a:lnTo>
                    <a:pt x="36830" y="756284"/>
                  </a:lnTo>
                  <a:lnTo>
                    <a:pt x="58419" y="803274"/>
                  </a:lnTo>
                  <a:lnTo>
                    <a:pt x="84455" y="847724"/>
                  </a:lnTo>
                  <a:lnTo>
                    <a:pt x="114934" y="889634"/>
                  </a:lnTo>
                  <a:lnTo>
                    <a:pt x="149225" y="927734"/>
                  </a:lnTo>
                  <a:lnTo>
                    <a:pt x="187959" y="962659"/>
                  </a:lnTo>
                  <a:lnTo>
                    <a:pt x="229869" y="993774"/>
                  </a:lnTo>
                  <a:lnTo>
                    <a:pt x="271780" y="1018539"/>
                  </a:lnTo>
                  <a:lnTo>
                    <a:pt x="315594" y="1039494"/>
                  </a:lnTo>
                  <a:lnTo>
                    <a:pt x="361315" y="1057274"/>
                  </a:lnTo>
                  <a:lnTo>
                    <a:pt x="408305" y="1070609"/>
                  </a:lnTo>
                  <a:lnTo>
                    <a:pt x="456565" y="1080769"/>
                  </a:lnTo>
                  <a:lnTo>
                    <a:pt x="504825" y="1086484"/>
                  </a:lnTo>
                  <a:lnTo>
                    <a:pt x="553719" y="1088389"/>
                  </a:lnTo>
                  <a:lnTo>
                    <a:pt x="602615" y="1086484"/>
                  </a:lnTo>
                  <a:lnTo>
                    <a:pt x="650875" y="1080134"/>
                  </a:lnTo>
                  <a:lnTo>
                    <a:pt x="678180" y="1074419"/>
                  </a:lnTo>
                  <a:lnTo>
                    <a:pt x="534035" y="1074419"/>
                  </a:lnTo>
                  <a:lnTo>
                    <a:pt x="481330" y="1071244"/>
                  </a:lnTo>
                  <a:lnTo>
                    <a:pt x="429259" y="1063624"/>
                  </a:lnTo>
                  <a:lnTo>
                    <a:pt x="377825" y="1051559"/>
                  </a:lnTo>
                  <a:lnTo>
                    <a:pt x="327659" y="1035049"/>
                  </a:lnTo>
                  <a:lnTo>
                    <a:pt x="281305" y="1014729"/>
                  </a:lnTo>
                  <a:lnTo>
                    <a:pt x="236855" y="989964"/>
                  </a:lnTo>
                  <a:lnTo>
                    <a:pt x="196215" y="961389"/>
                  </a:lnTo>
                  <a:lnTo>
                    <a:pt x="158115" y="928369"/>
                  </a:lnTo>
                  <a:lnTo>
                    <a:pt x="124459" y="892809"/>
                  </a:lnTo>
                  <a:lnTo>
                    <a:pt x="93980" y="853439"/>
                  </a:lnTo>
                  <a:lnTo>
                    <a:pt x="67944" y="810894"/>
                  </a:lnTo>
                  <a:lnTo>
                    <a:pt x="46355" y="765809"/>
                  </a:lnTo>
                  <a:lnTo>
                    <a:pt x="29844" y="718184"/>
                  </a:lnTo>
                  <a:lnTo>
                    <a:pt x="17780" y="668019"/>
                  </a:lnTo>
                  <a:lnTo>
                    <a:pt x="11430" y="621664"/>
                  </a:lnTo>
                  <a:lnTo>
                    <a:pt x="8890" y="576579"/>
                  </a:lnTo>
                  <a:lnTo>
                    <a:pt x="10159" y="531494"/>
                  </a:lnTo>
                  <a:lnTo>
                    <a:pt x="14605" y="487044"/>
                  </a:lnTo>
                  <a:lnTo>
                    <a:pt x="23494" y="443864"/>
                  </a:lnTo>
                  <a:lnTo>
                    <a:pt x="34925" y="401319"/>
                  </a:lnTo>
                  <a:lnTo>
                    <a:pt x="50165" y="360679"/>
                  </a:lnTo>
                  <a:lnTo>
                    <a:pt x="67944" y="321309"/>
                  </a:lnTo>
                  <a:lnTo>
                    <a:pt x="88900" y="283844"/>
                  </a:lnTo>
                  <a:lnTo>
                    <a:pt x="113030" y="247649"/>
                  </a:lnTo>
                  <a:lnTo>
                    <a:pt x="139065" y="213359"/>
                  </a:lnTo>
                  <a:lnTo>
                    <a:pt x="168275" y="181609"/>
                  </a:lnTo>
                  <a:lnTo>
                    <a:pt x="200025" y="152399"/>
                  </a:lnTo>
                  <a:lnTo>
                    <a:pt x="233680" y="125094"/>
                  </a:lnTo>
                  <a:lnTo>
                    <a:pt x="269240" y="100964"/>
                  </a:lnTo>
                  <a:lnTo>
                    <a:pt x="306705" y="79374"/>
                  </a:lnTo>
                  <a:lnTo>
                    <a:pt x="346709" y="60324"/>
                  </a:lnTo>
                  <a:lnTo>
                    <a:pt x="387984" y="45084"/>
                  </a:lnTo>
                  <a:lnTo>
                    <a:pt x="430530" y="33019"/>
                  </a:lnTo>
                  <a:lnTo>
                    <a:pt x="474980" y="24129"/>
                  </a:lnTo>
                  <a:lnTo>
                    <a:pt x="520065" y="19049"/>
                  </a:lnTo>
                  <a:lnTo>
                    <a:pt x="567055" y="17779"/>
                  </a:lnTo>
                  <a:lnTo>
                    <a:pt x="694689" y="17779"/>
                  </a:lnTo>
                  <a:lnTo>
                    <a:pt x="673735" y="12699"/>
                  </a:lnTo>
                  <a:lnTo>
                    <a:pt x="630555" y="5079"/>
                  </a:lnTo>
                  <a:lnTo>
                    <a:pt x="588010" y="634"/>
                  </a:lnTo>
                  <a:lnTo>
                    <a:pt x="546100" y="0"/>
                  </a:lnTo>
                  <a:close/>
                </a:path>
                <a:path w="1098550" h="1088389">
                  <a:moveTo>
                    <a:pt x="694689" y="17779"/>
                  </a:moveTo>
                  <a:lnTo>
                    <a:pt x="567055" y="17779"/>
                  </a:lnTo>
                  <a:lnTo>
                    <a:pt x="611505" y="20319"/>
                  </a:lnTo>
                  <a:lnTo>
                    <a:pt x="655319" y="26034"/>
                  </a:lnTo>
                  <a:lnTo>
                    <a:pt x="698500" y="35559"/>
                  </a:lnTo>
                  <a:lnTo>
                    <a:pt x="741044" y="48894"/>
                  </a:lnTo>
                  <a:lnTo>
                    <a:pt x="782319" y="66039"/>
                  </a:lnTo>
                  <a:lnTo>
                    <a:pt x="822325" y="85724"/>
                  </a:lnTo>
                  <a:lnTo>
                    <a:pt x="860425" y="108584"/>
                  </a:lnTo>
                  <a:lnTo>
                    <a:pt x="897255" y="134619"/>
                  </a:lnTo>
                  <a:lnTo>
                    <a:pt x="930910" y="162559"/>
                  </a:lnTo>
                  <a:lnTo>
                    <a:pt x="962660" y="193674"/>
                  </a:lnTo>
                  <a:lnTo>
                    <a:pt x="991869" y="227329"/>
                  </a:lnTo>
                  <a:lnTo>
                    <a:pt x="1017905" y="262889"/>
                  </a:lnTo>
                  <a:lnTo>
                    <a:pt x="1040764" y="300354"/>
                  </a:lnTo>
                  <a:lnTo>
                    <a:pt x="1059814" y="339089"/>
                  </a:lnTo>
                  <a:lnTo>
                    <a:pt x="1075055" y="380364"/>
                  </a:lnTo>
                  <a:lnTo>
                    <a:pt x="1086485" y="422909"/>
                  </a:lnTo>
                  <a:lnTo>
                    <a:pt x="1094105" y="466089"/>
                  </a:lnTo>
                  <a:lnTo>
                    <a:pt x="1096537" y="509269"/>
                  </a:lnTo>
                  <a:lnTo>
                    <a:pt x="1096645" y="511174"/>
                  </a:lnTo>
                  <a:lnTo>
                    <a:pt x="1094105" y="556894"/>
                  </a:lnTo>
                  <a:lnTo>
                    <a:pt x="1087755" y="606424"/>
                  </a:lnTo>
                  <a:lnTo>
                    <a:pt x="1076960" y="654684"/>
                  </a:lnTo>
                  <a:lnTo>
                    <a:pt x="1063625" y="701674"/>
                  </a:lnTo>
                  <a:lnTo>
                    <a:pt x="1045844" y="747394"/>
                  </a:lnTo>
                  <a:lnTo>
                    <a:pt x="1025525" y="791209"/>
                  </a:lnTo>
                  <a:lnTo>
                    <a:pt x="1001394" y="832484"/>
                  </a:lnTo>
                  <a:lnTo>
                    <a:pt x="973455" y="871854"/>
                  </a:lnTo>
                  <a:lnTo>
                    <a:pt x="942975" y="908684"/>
                  </a:lnTo>
                  <a:lnTo>
                    <a:pt x="908685" y="942339"/>
                  </a:lnTo>
                  <a:lnTo>
                    <a:pt x="871219" y="972819"/>
                  </a:lnTo>
                  <a:lnTo>
                    <a:pt x="831214" y="999489"/>
                  </a:lnTo>
                  <a:lnTo>
                    <a:pt x="787400" y="1022984"/>
                  </a:lnTo>
                  <a:lnTo>
                    <a:pt x="740410" y="1042034"/>
                  </a:lnTo>
                  <a:lnTo>
                    <a:pt x="690244" y="1057274"/>
                  </a:lnTo>
                  <a:lnTo>
                    <a:pt x="638810" y="1067434"/>
                  </a:lnTo>
                  <a:lnTo>
                    <a:pt x="586740" y="1073149"/>
                  </a:lnTo>
                  <a:lnTo>
                    <a:pt x="534035" y="1074419"/>
                  </a:lnTo>
                  <a:lnTo>
                    <a:pt x="678180" y="1074419"/>
                  </a:lnTo>
                  <a:lnTo>
                    <a:pt x="745489" y="1055369"/>
                  </a:lnTo>
                  <a:lnTo>
                    <a:pt x="792480" y="1036319"/>
                  </a:lnTo>
                  <a:lnTo>
                    <a:pt x="836294" y="1012189"/>
                  </a:lnTo>
                  <a:lnTo>
                    <a:pt x="876935" y="984249"/>
                  </a:lnTo>
                  <a:lnTo>
                    <a:pt x="913764" y="952499"/>
                  </a:lnTo>
                  <a:lnTo>
                    <a:pt x="947419" y="916939"/>
                  </a:lnTo>
                  <a:lnTo>
                    <a:pt x="977900" y="878839"/>
                  </a:lnTo>
                  <a:lnTo>
                    <a:pt x="1005205" y="838199"/>
                  </a:lnTo>
                  <a:lnTo>
                    <a:pt x="1028700" y="795019"/>
                  </a:lnTo>
                  <a:lnTo>
                    <a:pt x="1049020" y="749934"/>
                  </a:lnTo>
                  <a:lnTo>
                    <a:pt x="1066164" y="702944"/>
                  </a:lnTo>
                  <a:lnTo>
                    <a:pt x="1079500" y="655319"/>
                  </a:lnTo>
                  <a:lnTo>
                    <a:pt x="1089660" y="606424"/>
                  </a:lnTo>
                  <a:lnTo>
                    <a:pt x="1096010" y="556894"/>
                  </a:lnTo>
                  <a:lnTo>
                    <a:pt x="1098448" y="511174"/>
                  </a:lnTo>
                  <a:lnTo>
                    <a:pt x="1098550" y="509269"/>
                  </a:lnTo>
                  <a:lnTo>
                    <a:pt x="1096010" y="462279"/>
                  </a:lnTo>
                  <a:lnTo>
                    <a:pt x="1088389" y="415289"/>
                  </a:lnTo>
                  <a:lnTo>
                    <a:pt x="1075689" y="370204"/>
                  </a:lnTo>
                  <a:lnTo>
                    <a:pt x="1059180" y="325754"/>
                  </a:lnTo>
                  <a:lnTo>
                    <a:pt x="1038225" y="283209"/>
                  </a:lnTo>
                  <a:lnTo>
                    <a:pt x="1013460" y="243204"/>
                  </a:lnTo>
                  <a:lnTo>
                    <a:pt x="985519" y="204469"/>
                  </a:lnTo>
                  <a:lnTo>
                    <a:pt x="953769" y="168909"/>
                  </a:lnTo>
                  <a:lnTo>
                    <a:pt x="919480" y="135889"/>
                  </a:lnTo>
                  <a:lnTo>
                    <a:pt x="882650" y="106679"/>
                  </a:lnTo>
                  <a:lnTo>
                    <a:pt x="843280" y="80009"/>
                  </a:lnTo>
                  <a:lnTo>
                    <a:pt x="801369" y="57149"/>
                  </a:lnTo>
                  <a:lnTo>
                    <a:pt x="758825" y="38734"/>
                  </a:lnTo>
                  <a:lnTo>
                    <a:pt x="716280" y="23494"/>
                  </a:lnTo>
                  <a:lnTo>
                    <a:pt x="694689" y="17779"/>
                  </a:lnTo>
                  <a:close/>
                </a:path>
              </a:pathLst>
            </a:custGeom>
            <a:solidFill>
              <a:srgbClr val="003A52"/>
            </a:solidFill>
          </p:spPr>
          <p:txBody>
            <a:bodyPr wrap="square" lIns="0" tIns="0" rIns="0" bIns="0" rtlCol="0"/>
            <a:lstStyle/>
            <a:p>
              <a:endParaRPr/>
            </a:p>
          </p:txBody>
        </p:sp>
        <p:sp>
          <p:nvSpPr>
            <p:cNvPr id="17" name="object 17"/>
            <p:cNvSpPr/>
            <p:nvPr/>
          </p:nvSpPr>
          <p:spPr>
            <a:xfrm>
              <a:off x="3817620" y="4860925"/>
              <a:ext cx="1102995" cy="1071245"/>
            </a:xfrm>
            <a:custGeom>
              <a:avLst/>
              <a:gdLst/>
              <a:ahLst/>
              <a:cxnLst/>
              <a:rect l="l" t="t" r="r" b="b"/>
              <a:pathLst>
                <a:path w="1102995" h="1071245">
                  <a:moveTo>
                    <a:pt x="556259" y="0"/>
                  </a:moveTo>
                  <a:lnTo>
                    <a:pt x="506729" y="1905"/>
                  </a:lnTo>
                  <a:lnTo>
                    <a:pt x="457834" y="8255"/>
                  </a:lnTo>
                  <a:lnTo>
                    <a:pt x="410209" y="17780"/>
                  </a:lnTo>
                  <a:lnTo>
                    <a:pt x="364489" y="30480"/>
                  </a:lnTo>
                  <a:lnTo>
                    <a:pt x="320039" y="46989"/>
                  </a:lnTo>
                  <a:lnTo>
                    <a:pt x="278129" y="67310"/>
                  </a:lnTo>
                  <a:lnTo>
                    <a:pt x="238125" y="90169"/>
                  </a:lnTo>
                  <a:lnTo>
                    <a:pt x="200025" y="116205"/>
                  </a:lnTo>
                  <a:lnTo>
                    <a:pt x="165100" y="145414"/>
                  </a:lnTo>
                  <a:lnTo>
                    <a:pt x="132714" y="177164"/>
                  </a:lnTo>
                  <a:lnTo>
                    <a:pt x="103504" y="212089"/>
                  </a:lnTo>
                  <a:lnTo>
                    <a:pt x="77469" y="248919"/>
                  </a:lnTo>
                  <a:lnTo>
                    <a:pt x="54609" y="288289"/>
                  </a:lnTo>
                  <a:lnTo>
                    <a:pt x="35559" y="330200"/>
                  </a:lnTo>
                  <a:lnTo>
                    <a:pt x="20319" y="374014"/>
                  </a:lnTo>
                  <a:lnTo>
                    <a:pt x="9525" y="420369"/>
                  </a:lnTo>
                  <a:lnTo>
                    <a:pt x="2539" y="467994"/>
                  </a:lnTo>
                  <a:lnTo>
                    <a:pt x="0" y="517525"/>
                  </a:lnTo>
                  <a:lnTo>
                    <a:pt x="1904" y="564514"/>
                  </a:lnTo>
                  <a:lnTo>
                    <a:pt x="7619" y="610869"/>
                  </a:lnTo>
                  <a:lnTo>
                    <a:pt x="16509" y="655955"/>
                  </a:lnTo>
                  <a:lnTo>
                    <a:pt x="29209" y="699769"/>
                  </a:lnTo>
                  <a:lnTo>
                    <a:pt x="45084" y="741680"/>
                  </a:lnTo>
                  <a:lnTo>
                    <a:pt x="63500" y="782319"/>
                  </a:lnTo>
                  <a:lnTo>
                    <a:pt x="85725" y="821055"/>
                  </a:lnTo>
                  <a:lnTo>
                    <a:pt x="109854" y="857250"/>
                  </a:lnTo>
                  <a:lnTo>
                    <a:pt x="137159" y="891539"/>
                  </a:lnTo>
                  <a:lnTo>
                    <a:pt x="167639" y="923289"/>
                  </a:lnTo>
                  <a:lnTo>
                    <a:pt x="200025" y="952500"/>
                  </a:lnTo>
                  <a:lnTo>
                    <a:pt x="234314" y="979169"/>
                  </a:lnTo>
                  <a:lnTo>
                    <a:pt x="271144" y="1002664"/>
                  </a:lnTo>
                  <a:lnTo>
                    <a:pt x="310514" y="1022985"/>
                  </a:lnTo>
                  <a:lnTo>
                    <a:pt x="351154" y="1040130"/>
                  </a:lnTo>
                  <a:lnTo>
                    <a:pt x="393700" y="1053464"/>
                  </a:lnTo>
                  <a:lnTo>
                    <a:pt x="437514" y="1063625"/>
                  </a:lnTo>
                  <a:lnTo>
                    <a:pt x="483234" y="1069339"/>
                  </a:lnTo>
                  <a:lnTo>
                    <a:pt x="530225" y="1071245"/>
                  </a:lnTo>
                  <a:lnTo>
                    <a:pt x="575309" y="1069339"/>
                  </a:lnTo>
                  <a:lnTo>
                    <a:pt x="619759" y="1062989"/>
                  </a:lnTo>
                  <a:lnTo>
                    <a:pt x="663575" y="1052195"/>
                  </a:lnTo>
                  <a:lnTo>
                    <a:pt x="706119" y="1037589"/>
                  </a:lnTo>
                  <a:lnTo>
                    <a:pt x="747394" y="1019810"/>
                  </a:lnTo>
                  <a:lnTo>
                    <a:pt x="787400" y="998219"/>
                  </a:lnTo>
                  <a:lnTo>
                    <a:pt x="826134" y="974089"/>
                  </a:lnTo>
                  <a:lnTo>
                    <a:pt x="862329" y="946150"/>
                  </a:lnTo>
                  <a:lnTo>
                    <a:pt x="897254" y="916305"/>
                  </a:lnTo>
                  <a:lnTo>
                    <a:pt x="930275" y="883285"/>
                  </a:lnTo>
                  <a:lnTo>
                    <a:pt x="960754" y="848360"/>
                  </a:lnTo>
                  <a:lnTo>
                    <a:pt x="988694" y="811530"/>
                  </a:lnTo>
                  <a:lnTo>
                    <a:pt x="1014094" y="772794"/>
                  </a:lnTo>
                  <a:lnTo>
                    <a:pt x="1036319" y="732155"/>
                  </a:lnTo>
                  <a:lnTo>
                    <a:pt x="1056004" y="690244"/>
                  </a:lnTo>
                  <a:lnTo>
                    <a:pt x="1072514" y="647064"/>
                  </a:lnTo>
                  <a:lnTo>
                    <a:pt x="1085850" y="603250"/>
                  </a:lnTo>
                  <a:lnTo>
                    <a:pt x="1095375" y="558800"/>
                  </a:lnTo>
                  <a:lnTo>
                    <a:pt x="1101089" y="513714"/>
                  </a:lnTo>
                  <a:lnTo>
                    <a:pt x="1102994" y="468630"/>
                  </a:lnTo>
                  <a:lnTo>
                    <a:pt x="1101089" y="419735"/>
                  </a:lnTo>
                  <a:lnTo>
                    <a:pt x="1094104" y="372744"/>
                  </a:lnTo>
                  <a:lnTo>
                    <a:pt x="1083309" y="328930"/>
                  </a:lnTo>
                  <a:lnTo>
                    <a:pt x="1068704" y="287655"/>
                  </a:lnTo>
                  <a:lnTo>
                    <a:pt x="1050289" y="248919"/>
                  </a:lnTo>
                  <a:lnTo>
                    <a:pt x="1028700" y="212725"/>
                  </a:lnTo>
                  <a:lnTo>
                    <a:pt x="1003300" y="179705"/>
                  </a:lnTo>
                  <a:lnTo>
                    <a:pt x="974725" y="149225"/>
                  </a:lnTo>
                  <a:lnTo>
                    <a:pt x="942975" y="121285"/>
                  </a:lnTo>
                  <a:lnTo>
                    <a:pt x="908684" y="95885"/>
                  </a:lnTo>
                  <a:lnTo>
                    <a:pt x="871854" y="73660"/>
                  </a:lnTo>
                  <a:lnTo>
                    <a:pt x="832484" y="54610"/>
                  </a:lnTo>
                  <a:lnTo>
                    <a:pt x="791209" y="38100"/>
                  </a:lnTo>
                  <a:lnTo>
                    <a:pt x="747394" y="24764"/>
                  </a:lnTo>
                  <a:lnTo>
                    <a:pt x="701675" y="13969"/>
                  </a:lnTo>
                  <a:lnTo>
                    <a:pt x="654684" y="6350"/>
                  </a:lnTo>
                  <a:lnTo>
                    <a:pt x="606425" y="1905"/>
                  </a:lnTo>
                  <a:lnTo>
                    <a:pt x="556259" y="0"/>
                  </a:lnTo>
                  <a:close/>
                </a:path>
              </a:pathLst>
            </a:custGeom>
            <a:solidFill>
              <a:srgbClr val="D4131A"/>
            </a:solidFill>
          </p:spPr>
          <p:txBody>
            <a:bodyPr wrap="square" lIns="0" tIns="0" rIns="0" bIns="0" rtlCol="0"/>
            <a:lstStyle/>
            <a:p>
              <a:endParaRPr/>
            </a:p>
          </p:txBody>
        </p:sp>
        <p:sp>
          <p:nvSpPr>
            <p:cNvPr id="18" name="object 18"/>
            <p:cNvSpPr/>
            <p:nvPr/>
          </p:nvSpPr>
          <p:spPr>
            <a:xfrm>
              <a:off x="3812539" y="4852035"/>
              <a:ext cx="1108710" cy="1085215"/>
            </a:xfrm>
            <a:custGeom>
              <a:avLst/>
              <a:gdLst/>
              <a:ahLst/>
              <a:cxnLst/>
              <a:rect l="l" t="t" r="r" b="b"/>
              <a:pathLst>
                <a:path w="1108710" h="1085214">
                  <a:moveTo>
                    <a:pt x="562610" y="0"/>
                  </a:moveTo>
                  <a:lnTo>
                    <a:pt x="514350" y="1904"/>
                  </a:lnTo>
                  <a:lnTo>
                    <a:pt x="466089" y="6984"/>
                  </a:lnTo>
                  <a:lnTo>
                    <a:pt x="419100" y="15875"/>
                  </a:lnTo>
                  <a:lnTo>
                    <a:pt x="372745" y="28575"/>
                  </a:lnTo>
                  <a:lnTo>
                    <a:pt x="328295" y="45084"/>
                  </a:lnTo>
                  <a:lnTo>
                    <a:pt x="285114" y="65404"/>
                  </a:lnTo>
                  <a:lnTo>
                    <a:pt x="244475" y="88264"/>
                  </a:lnTo>
                  <a:lnTo>
                    <a:pt x="205739" y="114934"/>
                  </a:lnTo>
                  <a:lnTo>
                    <a:pt x="169545" y="144144"/>
                  </a:lnTo>
                  <a:lnTo>
                    <a:pt x="135889" y="176529"/>
                  </a:lnTo>
                  <a:lnTo>
                    <a:pt x="106045" y="212089"/>
                  </a:lnTo>
                  <a:lnTo>
                    <a:pt x="78739" y="249554"/>
                  </a:lnTo>
                  <a:lnTo>
                    <a:pt x="55245" y="290194"/>
                  </a:lnTo>
                  <a:lnTo>
                    <a:pt x="35560" y="332739"/>
                  </a:lnTo>
                  <a:lnTo>
                    <a:pt x="20320" y="377825"/>
                  </a:lnTo>
                  <a:lnTo>
                    <a:pt x="8889" y="424814"/>
                  </a:lnTo>
                  <a:lnTo>
                    <a:pt x="2539" y="474344"/>
                  </a:lnTo>
                  <a:lnTo>
                    <a:pt x="0" y="523875"/>
                  </a:lnTo>
                  <a:lnTo>
                    <a:pt x="2442" y="571500"/>
                  </a:lnTo>
                  <a:lnTo>
                    <a:pt x="8889" y="622934"/>
                  </a:lnTo>
                  <a:lnTo>
                    <a:pt x="19685" y="671194"/>
                  </a:lnTo>
                  <a:lnTo>
                    <a:pt x="34925" y="718819"/>
                  </a:lnTo>
                  <a:lnTo>
                    <a:pt x="53339" y="764539"/>
                  </a:lnTo>
                  <a:lnTo>
                    <a:pt x="76200" y="808989"/>
                  </a:lnTo>
                  <a:lnTo>
                    <a:pt x="102235" y="850900"/>
                  </a:lnTo>
                  <a:lnTo>
                    <a:pt x="131445" y="890269"/>
                  </a:lnTo>
                  <a:lnTo>
                    <a:pt x="164464" y="927734"/>
                  </a:lnTo>
                  <a:lnTo>
                    <a:pt x="200660" y="961389"/>
                  </a:lnTo>
                  <a:lnTo>
                    <a:pt x="240030" y="991234"/>
                  </a:lnTo>
                  <a:lnTo>
                    <a:pt x="282575" y="1017904"/>
                  </a:lnTo>
                  <a:lnTo>
                    <a:pt x="326389" y="1040129"/>
                  </a:lnTo>
                  <a:lnTo>
                    <a:pt x="370839" y="1057909"/>
                  </a:lnTo>
                  <a:lnTo>
                    <a:pt x="415925" y="1071245"/>
                  </a:lnTo>
                  <a:lnTo>
                    <a:pt x="462280" y="1080134"/>
                  </a:lnTo>
                  <a:lnTo>
                    <a:pt x="508000" y="1085214"/>
                  </a:lnTo>
                  <a:lnTo>
                    <a:pt x="554989" y="1085214"/>
                  </a:lnTo>
                  <a:lnTo>
                    <a:pt x="600710" y="1081404"/>
                  </a:lnTo>
                  <a:lnTo>
                    <a:pt x="646430" y="1073150"/>
                  </a:lnTo>
                  <a:lnTo>
                    <a:pt x="504825" y="1073150"/>
                  </a:lnTo>
                  <a:lnTo>
                    <a:pt x="464185" y="1069339"/>
                  </a:lnTo>
                  <a:lnTo>
                    <a:pt x="423545" y="1062989"/>
                  </a:lnTo>
                  <a:lnTo>
                    <a:pt x="384175" y="1052829"/>
                  </a:lnTo>
                  <a:lnTo>
                    <a:pt x="346075" y="1039494"/>
                  </a:lnTo>
                  <a:lnTo>
                    <a:pt x="308610" y="1023619"/>
                  </a:lnTo>
                  <a:lnTo>
                    <a:pt x="273050" y="1003934"/>
                  </a:lnTo>
                  <a:lnTo>
                    <a:pt x="238760" y="982344"/>
                  </a:lnTo>
                  <a:lnTo>
                    <a:pt x="205739" y="957579"/>
                  </a:lnTo>
                  <a:lnTo>
                    <a:pt x="175260" y="930275"/>
                  </a:lnTo>
                  <a:lnTo>
                    <a:pt x="146685" y="900429"/>
                  </a:lnTo>
                  <a:lnTo>
                    <a:pt x="120014" y="868044"/>
                  </a:lnTo>
                  <a:lnTo>
                    <a:pt x="95885" y="833119"/>
                  </a:lnTo>
                  <a:lnTo>
                    <a:pt x="74930" y="796289"/>
                  </a:lnTo>
                  <a:lnTo>
                    <a:pt x="55880" y="757554"/>
                  </a:lnTo>
                  <a:lnTo>
                    <a:pt x="40005" y="716279"/>
                  </a:lnTo>
                  <a:lnTo>
                    <a:pt x="27939" y="673100"/>
                  </a:lnTo>
                  <a:lnTo>
                    <a:pt x="18414" y="628014"/>
                  </a:lnTo>
                  <a:lnTo>
                    <a:pt x="12700" y="581025"/>
                  </a:lnTo>
                  <a:lnTo>
                    <a:pt x="10160" y="532764"/>
                  </a:lnTo>
                  <a:lnTo>
                    <a:pt x="12064" y="485139"/>
                  </a:lnTo>
                  <a:lnTo>
                    <a:pt x="18414" y="438784"/>
                  </a:lnTo>
                  <a:lnTo>
                    <a:pt x="29210" y="394334"/>
                  </a:lnTo>
                  <a:lnTo>
                    <a:pt x="43180" y="351154"/>
                  </a:lnTo>
                  <a:lnTo>
                    <a:pt x="61595" y="309879"/>
                  </a:lnTo>
                  <a:lnTo>
                    <a:pt x="83185" y="270509"/>
                  </a:lnTo>
                  <a:lnTo>
                    <a:pt x="108585" y="233679"/>
                  </a:lnTo>
                  <a:lnTo>
                    <a:pt x="137160" y="198754"/>
                  </a:lnTo>
                  <a:lnTo>
                    <a:pt x="168275" y="166369"/>
                  </a:lnTo>
                  <a:lnTo>
                    <a:pt x="202564" y="137159"/>
                  </a:lnTo>
                  <a:lnTo>
                    <a:pt x="240030" y="110489"/>
                  </a:lnTo>
                  <a:lnTo>
                    <a:pt x="279400" y="86994"/>
                  </a:lnTo>
                  <a:lnTo>
                    <a:pt x="321310" y="66675"/>
                  </a:lnTo>
                  <a:lnTo>
                    <a:pt x="365760" y="49529"/>
                  </a:lnTo>
                  <a:lnTo>
                    <a:pt x="412114" y="35559"/>
                  </a:lnTo>
                  <a:lnTo>
                    <a:pt x="463550" y="25400"/>
                  </a:lnTo>
                  <a:lnTo>
                    <a:pt x="516255" y="19050"/>
                  </a:lnTo>
                  <a:lnTo>
                    <a:pt x="568960" y="17144"/>
                  </a:lnTo>
                  <a:lnTo>
                    <a:pt x="719455" y="17144"/>
                  </a:lnTo>
                  <a:lnTo>
                    <a:pt x="702310" y="13334"/>
                  </a:lnTo>
                  <a:lnTo>
                    <a:pt x="656589" y="5714"/>
                  </a:lnTo>
                  <a:lnTo>
                    <a:pt x="609600" y="1269"/>
                  </a:lnTo>
                  <a:lnTo>
                    <a:pt x="562610" y="0"/>
                  </a:lnTo>
                  <a:close/>
                </a:path>
                <a:path w="1108710" h="1085214">
                  <a:moveTo>
                    <a:pt x="719455" y="17144"/>
                  </a:moveTo>
                  <a:lnTo>
                    <a:pt x="568960" y="17144"/>
                  </a:lnTo>
                  <a:lnTo>
                    <a:pt x="621664" y="19050"/>
                  </a:lnTo>
                  <a:lnTo>
                    <a:pt x="673735" y="24764"/>
                  </a:lnTo>
                  <a:lnTo>
                    <a:pt x="725805" y="34289"/>
                  </a:lnTo>
                  <a:lnTo>
                    <a:pt x="777239" y="47625"/>
                  </a:lnTo>
                  <a:lnTo>
                    <a:pt x="825500" y="64769"/>
                  </a:lnTo>
                  <a:lnTo>
                    <a:pt x="870585" y="85725"/>
                  </a:lnTo>
                  <a:lnTo>
                    <a:pt x="913130" y="110489"/>
                  </a:lnTo>
                  <a:lnTo>
                    <a:pt x="951864" y="138429"/>
                  </a:lnTo>
                  <a:lnTo>
                    <a:pt x="986789" y="170179"/>
                  </a:lnTo>
                  <a:lnTo>
                    <a:pt x="1017270" y="205104"/>
                  </a:lnTo>
                  <a:lnTo>
                    <a:pt x="1043939" y="243204"/>
                  </a:lnTo>
                  <a:lnTo>
                    <a:pt x="1066800" y="284479"/>
                  </a:lnTo>
                  <a:lnTo>
                    <a:pt x="1084580" y="328929"/>
                  </a:lnTo>
                  <a:lnTo>
                    <a:pt x="1097280" y="375284"/>
                  </a:lnTo>
                  <a:lnTo>
                    <a:pt x="1104900" y="424814"/>
                  </a:lnTo>
                  <a:lnTo>
                    <a:pt x="1107316" y="474344"/>
                  </a:lnTo>
                  <a:lnTo>
                    <a:pt x="1107439" y="476884"/>
                  </a:lnTo>
                  <a:lnTo>
                    <a:pt x="1104998" y="523875"/>
                  </a:lnTo>
                  <a:lnTo>
                    <a:pt x="1104900" y="525779"/>
                  </a:lnTo>
                  <a:lnTo>
                    <a:pt x="1098006" y="573404"/>
                  </a:lnTo>
                  <a:lnTo>
                    <a:pt x="1086485" y="621029"/>
                  </a:lnTo>
                  <a:lnTo>
                    <a:pt x="1071245" y="667384"/>
                  </a:lnTo>
                  <a:lnTo>
                    <a:pt x="1052195" y="712469"/>
                  </a:lnTo>
                  <a:lnTo>
                    <a:pt x="1029970" y="755650"/>
                  </a:lnTo>
                  <a:lnTo>
                    <a:pt x="1003935" y="796925"/>
                  </a:lnTo>
                  <a:lnTo>
                    <a:pt x="975360" y="836294"/>
                  </a:lnTo>
                  <a:lnTo>
                    <a:pt x="943610" y="873759"/>
                  </a:lnTo>
                  <a:lnTo>
                    <a:pt x="909955" y="908684"/>
                  </a:lnTo>
                  <a:lnTo>
                    <a:pt x="873125" y="941069"/>
                  </a:lnTo>
                  <a:lnTo>
                    <a:pt x="835025" y="970279"/>
                  </a:lnTo>
                  <a:lnTo>
                    <a:pt x="795020" y="996950"/>
                  </a:lnTo>
                  <a:lnTo>
                    <a:pt x="754380" y="1019175"/>
                  </a:lnTo>
                  <a:lnTo>
                    <a:pt x="713105" y="1037589"/>
                  </a:lnTo>
                  <a:lnTo>
                    <a:pt x="671195" y="1052195"/>
                  </a:lnTo>
                  <a:lnTo>
                    <a:pt x="629920" y="1062989"/>
                  </a:lnTo>
                  <a:lnTo>
                    <a:pt x="588010" y="1069975"/>
                  </a:lnTo>
                  <a:lnTo>
                    <a:pt x="546100" y="1073150"/>
                  </a:lnTo>
                  <a:lnTo>
                    <a:pt x="647064" y="1073150"/>
                  </a:lnTo>
                  <a:lnTo>
                    <a:pt x="691514" y="1060450"/>
                  </a:lnTo>
                  <a:lnTo>
                    <a:pt x="735964" y="1043939"/>
                  </a:lnTo>
                  <a:lnTo>
                    <a:pt x="779145" y="1022984"/>
                  </a:lnTo>
                  <a:lnTo>
                    <a:pt x="820420" y="997584"/>
                  </a:lnTo>
                  <a:lnTo>
                    <a:pt x="859155" y="969644"/>
                  </a:lnTo>
                  <a:lnTo>
                    <a:pt x="895350" y="939164"/>
                  </a:lnTo>
                  <a:lnTo>
                    <a:pt x="929639" y="905509"/>
                  </a:lnTo>
                  <a:lnTo>
                    <a:pt x="960755" y="869950"/>
                  </a:lnTo>
                  <a:lnTo>
                    <a:pt x="989964" y="832484"/>
                  </a:lnTo>
                  <a:lnTo>
                    <a:pt x="1016000" y="792479"/>
                  </a:lnTo>
                  <a:lnTo>
                    <a:pt x="1039495" y="750569"/>
                  </a:lnTo>
                  <a:lnTo>
                    <a:pt x="1059814" y="708025"/>
                  </a:lnTo>
                  <a:lnTo>
                    <a:pt x="1076960" y="663575"/>
                  </a:lnTo>
                  <a:lnTo>
                    <a:pt x="1090295" y="617854"/>
                  </a:lnTo>
                  <a:lnTo>
                    <a:pt x="1100455" y="571500"/>
                  </a:lnTo>
                  <a:lnTo>
                    <a:pt x="1106805" y="524509"/>
                  </a:lnTo>
                  <a:lnTo>
                    <a:pt x="1108710" y="476884"/>
                  </a:lnTo>
                  <a:lnTo>
                    <a:pt x="1106805" y="425450"/>
                  </a:lnTo>
                  <a:lnTo>
                    <a:pt x="1099911" y="377825"/>
                  </a:lnTo>
                  <a:lnTo>
                    <a:pt x="1089025" y="332104"/>
                  </a:lnTo>
                  <a:lnTo>
                    <a:pt x="1073150" y="289559"/>
                  </a:lnTo>
                  <a:lnTo>
                    <a:pt x="1054100" y="249554"/>
                  </a:lnTo>
                  <a:lnTo>
                    <a:pt x="1031239" y="212725"/>
                  </a:lnTo>
                  <a:lnTo>
                    <a:pt x="1005205" y="179069"/>
                  </a:lnTo>
                  <a:lnTo>
                    <a:pt x="975995" y="147954"/>
                  </a:lnTo>
                  <a:lnTo>
                    <a:pt x="943610" y="120014"/>
                  </a:lnTo>
                  <a:lnTo>
                    <a:pt x="908685" y="94614"/>
                  </a:lnTo>
                  <a:lnTo>
                    <a:pt x="871220" y="72389"/>
                  </a:lnTo>
                  <a:lnTo>
                    <a:pt x="831850" y="53339"/>
                  </a:lnTo>
                  <a:lnTo>
                    <a:pt x="789939" y="36829"/>
                  </a:lnTo>
                  <a:lnTo>
                    <a:pt x="746760" y="23494"/>
                  </a:lnTo>
                  <a:lnTo>
                    <a:pt x="719455" y="17144"/>
                  </a:lnTo>
                  <a:close/>
                </a:path>
              </a:pathLst>
            </a:custGeom>
            <a:solidFill>
              <a:srgbClr val="003A52"/>
            </a:solidFill>
          </p:spPr>
          <p:txBody>
            <a:bodyPr wrap="square" lIns="0" tIns="0" rIns="0" bIns="0" rtlCol="0"/>
            <a:lstStyle/>
            <a:p>
              <a:endParaRPr/>
            </a:p>
          </p:txBody>
        </p:sp>
        <p:sp>
          <p:nvSpPr>
            <p:cNvPr id="19" name="object 19"/>
            <p:cNvSpPr/>
            <p:nvPr/>
          </p:nvSpPr>
          <p:spPr>
            <a:xfrm>
              <a:off x="6541770" y="4883785"/>
              <a:ext cx="1096010" cy="1057275"/>
            </a:xfrm>
            <a:custGeom>
              <a:avLst/>
              <a:gdLst/>
              <a:ahLst/>
              <a:cxnLst/>
              <a:rect l="l" t="t" r="r" b="b"/>
              <a:pathLst>
                <a:path w="1096009" h="1057275">
                  <a:moveTo>
                    <a:pt x="495934" y="0"/>
                  </a:moveTo>
                  <a:lnTo>
                    <a:pt x="447675" y="2539"/>
                  </a:lnTo>
                  <a:lnTo>
                    <a:pt x="401320" y="8889"/>
                  </a:lnTo>
                  <a:lnTo>
                    <a:pt x="356870" y="19050"/>
                  </a:lnTo>
                  <a:lnTo>
                    <a:pt x="314325" y="33019"/>
                  </a:lnTo>
                  <a:lnTo>
                    <a:pt x="274320" y="50800"/>
                  </a:lnTo>
                  <a:lnTo>
                    <a:pt x="236220" y="72389"/>
                  </a:lnTo>
                  <a:lnTo>
                    <a:pt x="200659" y="96519"/>
                  </a:lnTo>
                  <a:lnTo>
                    <a:pt x="167639" y="124459"/>
                  </a:lnTo>
                  <a:lnTo>
                    <a:pt x="137159" y="154939"/>
                  </a:lnTo>
                  <a:lnTo>
                    <a:pt x="109854" y="187959"/>
                  </a:lnTo>
                  <a:lnTo>
                    <a:pt x="85089" y="223519"/>
                  </a:lnTo>
                  <a:lnTo>
                    <a:pt x="63500" y="261619"/>
                  </a:lnTo>
                  <a:lnTo>
                    <a:pt x="44450" y="302259"/>
                  </a:lnTo>
                  <a:lnTo>
                    <a:pt x="28575" y="344804"/>
                  </a:lnTo>
                  <a:lnTo>
                    <a:pt x="16509" y="388619"/>
                  </a:lnTo>
                  <a:lnTo>
                    <a:pt x="7620" y="434339"/>
                  </a:lnTo>
                  <a:lnTo>
                    <a:pt x="1904" y="481964"/>
                  </a:lnTo>
                  <a:lnTo>
                    <a:pt x="0" y="530225"/>
                  </a:lnTo>
                  <a:lnTo>
                    <a:pt x="2539" y="576579"/>
                  </a:lnTo>
                  <a:lnTo>
                    <a:pt x="10159" y="621029"/>
                  </a:lnTo>
                  <a:lnTo>
                    <a:pt x="21589" y="664844"/>
                  </a:lnTo>
                  <a:lnTo>
                    <a:pt x="38100" y="706754"/>
                  </a:lnTo>
                  <a:lnTo>
                    <a:pt x="57784" y="747394"/>
                  </a:lnTo>
                  <a:lnTo>
                    <a:pt x="81914" y="785494"/>
                  </a:lnTo>
                  <a:lnTo>
                    <a:pt x="108584" y="822325"/>
                  </a:lnTo>
                  <a:lnTo>
                    <a:pt x="139064" y="856614"/>
                  </a:lnTo>
                  <a:lnTo>
                    <a:pt x="172084" y="889000"/>
                  </a:lnTo>
                  <a:lnTo>
                    <a:pt x="208279" y="919479"/>
                  </a:lnTo>
                  <a:lnTo>
                    <a:pt x="245745" y="946784"/>
                  </a:lnTo>
                  <a:lnTo>
                    <a:pt x="286384" y="971550"/>
                  </a:lnTo>
                  <a:lnTo>
                    <a:pt x="327659" y="993139"/>
                  </a:lnTo>
                  <a:lnTo>
                    <a:pt x="371475" y="1012189"/>
                  </a:lnTo>
                  <a:lnTo>
                    <a:pt x="415925" y="1028064"/>
                  </a:lnTo>
                  <a:lnTo>
                    <a:pt x="461009" y="1040764"/>
                  </a:lnTo>
                  <a:lnTo>
                    <a:pt x="507364" y="1050289"/>
                  </a:lnTo>
                  <a:lnTo>
                    <a:pt x="553720" y="1055370"/>
                  </a:lnTo>
                  <a:lnTo>
                    <a:pt x="600709" y="1057274"/>
                  </a:lnTo>
                  <a:lnTo>
                    <a:pt x="648970" y="1054735"/>
                  </a:lnTo>
                  <a:lnTo>
                    <a:pt x="695325" y="1047114"/>
                  </a:lnTo>
                  <a:lnTo>
                    <a:pt x="739775" y="1035050"/>
                  </a:lnTo>
                  <a:lnTo>
                    <a:pt x="781684" y="1017904"/>
                  </a:lnTo>
                  <a:lnTo>
                    <a:pt x="822325" y="997584"/>
                  </a:lnTo>
                  <a:lnTo>
                    <a:pt x="859789" y="972184"/>
                  </a:lnTo>
                  <a:lnTo>
                    <a:pt x="895350" y="944244"/>
                  </a:lnTo>
                  <a:lnTo>
                    <a:pt x="928370" y="912494"/>
                  </a:lnTo>
                  <a:lnTo>
                    <a:pt x="958850" y="877569"/>
                  </a:lnTo>
                  <a:lnTo>
                    <a:pt x="986154" y="840104"/>
                  </a:lnTo>
                  <a:lnTo>
                    <a:pt x="1010920" y="800100"/>
                  </a:lnTo>
                  <a:lnTo>
                    <a:pt x="1033145" y="758189"/>
                  </a:lnTo>
                  <a:lnTo>
                    <a:pt x="1051559" y="714375"/>
                  </a:lnTo>
                  <a:lnTo>
                    <a:pt x="1067434" y="668654"/>
                  </a:lnTo>
                  <a:lnTo>
                    <a:pt x="1079500" y="621664"/>
                  </a:lnTo>
                  <a:lnTo>
                    <a:pt x="1088389" y="574039"/>
                  </a:lnTo>
                  <a:lnTo>
                    <a:pt x="1094104" y="525779"/>
                  </a:lnTo>
                  <a:lnTo>
                    <a:pt x="1096009" y="476250"/>
                  </a:lnTo>
                  <a:lnTo>
                    <a:pt x="1093470" y="431164"/>
                  </a:lnTo>
                  <a:lnTo>
                    <a:pt x="1085850" y="387350"/>
                  </a:lnTo>
                  <a:lnTo>
                    <a:pt x="1074420" y="345439"/>
                  </a:lnTo>
                  <a:lnTo>
                    <a:pt x="1057909" y="306069"/>
                  </a:lnTo>
                  <a:lnTo>
                    <a:pt x="1038225" y="268604"/>
                  </a:lnTo>
                  <a:lnTo>
                    <a:pt x="1014095" y="233044"/>
                  </a:lnTo>
                  <a:lnTo>
                    <a:pt x="987425" y="200025"/>
                  </a:lnTo>
                  <a:lnTo>
                    <a:pt x="956945" y="169544"/>
                  </a:lnTo>
                  <a:lnTo>
                    <a:pt x="923925" y="140969"/>
                  </a:lnTo>
                  <a:lnTo>
                    <a:pt x="888364" y="114934"/>
                  </a:lnTo>
                  <a:lnTo>
                    <a:pt x="850264" y="91439"/>
                  </a:lnTo>
                  <a:lnTo>
                    <a:pt x="810259" y="70484"/>
                  </a:lnTo>
                  <a:lnTo>
                    <a:pt x="768350" y="52069"/>
                  </a:lnTo>
                  <a:lnTo>
                    <a:pt x="724534" y="36829"/>
                  </a:lnTo>
                  <a:lnTo>
                    <a:pt x="680084" y="23494"/>
                  </a:lnTo>
                  <a:lnTo>
                    <a:pt x="635000" y="13334"/>
                  </a:lnTo>
                  <a:lnTo>
                    <a:pt x="588645" y="6350"/>
                  </a:lnTo>
                  <a:lnTo>
                    <a:pt x="542289" y="1904"/>
                  </a:lnTo>
                  <a:lnTo>
                    <a:pt x="495934" y="0"/>
                  </a:lnTo>
                  <a:close/>
                </a:path>
              </a:pathLst>
            </a:custGeom>
            <a:solidFill>
              <a:srgbClr val="82B92A"/>
            </a:solidFill>
          </p:spPr>
          <p:txBody>
            <a:bodyPr wrap="square" lIns="0" tIns="0" rIns="0" bIns="0" rtlCol="0"/>
            <a:lstStyle/>
            <a:p>
              <a:endParaRPr/>
            </a:p>
          </p:txBody>
        </p:sp>
        <p:sp>
          <p:nvSpPr>
            <p:cNvPr id="20" name="object 20"/>
            <p:cNvSpPr/>
            <p:nvPr/>
          </p:nvSpPr>
          <p:spPr>
            <a:xfrm>
              <a:off x="6537325" y="4875530"/>
              <a:ext cx="1101090" cy="1071880"/>
            </a:xfrm>
            <a:custGeom>
              <a:avLst/>
              <a:gdLst/>
              <a:ahLst/>
              <a:cxnLst/>
              <a:rect l="l" t="t" r="r" b="b"/>
              <a:pathLst>
                <a:path w="1101090" h="1071879">
                  <a:moveTo>
                    <a:pt x="522604" y="0"/>
                  </a:moveTo>
                  <a:lnTo>
                    <a:pt x="476250" y="634"/>
                  </a:lnTo>
                  <a:lnTo>
                    <a:pt x="430529" y="5079"/>
                  </a:lnTo>
                  <a:lnTo>
                    <a:pt x="386079" y="12699"/>
                  </a:lnTo>
                  <a:lnTo>
                    <a:pt x="342900" y="24764"/>
                  </a:lnTo>
                  <a:lnTo>
                    <a:pt x="300990" y="40004"/>
                  </a:lnTo>
                  <a:lnTo>
                    <a:pt x="260350" y="59689"/>
                  </a:lnTo>
                  <a:lnTo>
                    <a:pt x="222250" y="82549"/>
                  </a:lnTo>
                  <a:lnTo>
                    <a:pt x="185420" y="109854"/>
                  </a:lnTo>
                  <a:lnTo>
                    <a:pt x="151765" y="141604"/>
                  </a:lnTo>
                  <a:lnTo>
                    <a:pt x="120015" y="177164"/>
                  </a:lnTo>
                  <a:lnTo>
                    <a:pt x="90804" y="217169"/>
                  </a:lnTo>
                  <a:lnTo>
                    <a:pt x="64134" y="261619"/>
                  </a:lnTo>
                  <a:lnTo>
                    <a:pt x="44450" y="303529"/>
                  </a:lnTo>
                  <a:lnTo>
                    <a:pt x="28575" y="347979"/>
                  </a:lnTo>
                  <a:lnTo>
                    <a:pt x="15240" y="394334"/>
                  </a:lnTo>
                  <a:lnTo>
                    <a:pt x="6350" y="441324"/>
                  </a:lnTo>
                  <a:lnTo>
                    <a:pt x="1270" y="489584"/>
                  </a:lnTo>
                  <a:lnTo>
                    <a:pt x="116" y="533399"/>
                  </a:lnTo>
                  <a:lnTo>
                    <a:pt x="0" y="537844"/>
                  </a:lnTo>
                  <a:lnTo>
                    <a:pt x="3175" y="584834"/>
                  </a:lnTo>
                  <a:lnTo>
                    <a:pt x="11429" y="631824"/>
                  </a:lnTo>
                  <a:lnTo>
                    <a:pt x="24129" y="676274"/>
                  </a:lnTo>
                  <a:lnTo>
                    <a:pt x="40004" y="716914"/>
                  </a:lnTo>
                  <a:lnTo>
                    <a:pt x="59690" y="756284"/>
                  </a:lnTo>
                  <a:lnTo>
                    <a:pt x="83820" y="794384"/>
                  </a:lnTo>
                  <a:lnTo>
                    <a:pt x="110490" y="830579"/>
                  </a:lnTo>
                  <a:lnTo>
                    <a:pt x="140970" y="865504"/>
                  </a:lnTo>
                  <a:lnTo>
                    <a:pt x="173990" y="897889"/>
                  </a:lnTo>
                  <a:lnTo>
                    <a:pt x="209550" y="927734"/>
                  </a:lnTo>
                  <a:lnTo>
                    <a:pt x="247015" y="955674"/>
                  </a:lnTo>
                  <a:lnTo>
                    <a:pt x="287020" y="981074"/>
                  </a:lnTo>
                  <a:lnTo>
                    <a:pt x="328295" y="1003934"/>
                  </a:lnTo>
                  <a:lnTo>
                    <a:pt x="370840" y="1023619"/>
                  </a:lnTo>
                  <a:lnTo>
                    <a:pt x="415290" y="1040129"/>
                  </a:lnTo>
                  <a:lnTo>
                    <a:pt x="459740" y="1053464"/>
                  </a:lnTo>
                  <a:lnTo>
                    <a:pt x="504825" y="1063624"/>
                  </a:lnTo>
                  <a:lnTo>
                    <a:pt x="550545" y="1069974"/>
                  </a:lnTo>
                  <a:lnTo>
                    <a:pt x="595629" y="1071879"/>
                  </a:lnTo>
                  <a:lnTo>
                    <a:pt x="640715" y="1070609"/>
                  </a:lnTo>
                  <a:lnTo>
                    <a:pt x="685165" y="1064894"/>
                  </a:lnTo>
                  <a:lnTo>
                    <a:pt x="711834" y="1059179"/>
                  </a:lnTo>
                  <a:lnTo>
                    <a:pt x="604520" y="1059179"/>
                  </a:lnTo>
                  <a:lnTo>
                    <a:pt x="552450" y="1057274"/>
                  </a:lnTo>
                  <a:lnTo>
                    <a:pt x="500379" y="1050924"/>
                  </a:lnTo>
                  <a:lnTo>
                    <a:pt x="448945" y="1039494"/>
                  </a:lnTo>
                  <a:lnTo>
                    <a:pt x="398779" y="1024254"/>
                  </a:lnTo>
                  <a:lnTo>
                    <a:pt x="354329" y="1007109"/>
                  </a:lnTo>
                  <a:lnTo>
                    <a:pt x="309879" y="986789"/>
                  </a:lnTo>
                  <a:lnTo>
                    <a:pt x="267970" y="962659"/>
                  </a:lnTo>
                  <a:lnTo>
                    <a:pt x="227329" y="935354"/>
                  </a:lnTo>
                  <a:lnTo>
                    <a:pt x="188595" y="904874"/>
                  </a:lnTo>
                  <a:lnTo>
                    <a:pt x="153034" y="871219"/>
                  </a:lnTo>
                  <a:lnTo>
                    <a:pt x="120650" y="835659"/>
                  </a:lnTo>
                  <a:lnTo>
                    <a:pt x="91440" y="796924"/>
                  </a:lnTo>
                  <a:lnTo>
                    <a:pt x="66040" y="755649"/>
                  </a:lnTo>
                  <a:lnTo>
                    <a:pt x="45084" y="712469"/>
                  </a:lnTo>
                  <a:lnTo>
                    <a:pt x="27940" y="667384"/>
                  </a:lnTo>
                  <a:lnTo>
                    <a:pt x="16509" y="620394"/>
                  </a:lnTo>
                  <a:lnTo>
                    <a:pt x="10795" y="571499"/>
                  </a:lnTo>
                  <a:lnTo>
                    <a:pt x="10159" y="522604"/>
                  </a:lnTo>
                  <a:lnTo>
                    <a:pt x="13334" y="474344"/>
                  </a:lnTo>
                  <a:lnTo>
                    <a:pt x="20320" y="427354"/>
                  </a:lnTo>
                  <a:lnTo>
                    <a:pt x="31115" y="382269"/>
                  </a:lnTo>
                  <a:lnTo>
                    <a:pt x="45084" y="337819"/>
                  </a:lnTo>
                  <a:lnTo>
                    <a:pt x="62865" y="295909"/>
                  </a:lnTo>
                  <a:lnTo>
                    <a:pt x="83820" y="255904"/>
                  </a:lnTo>
                  <a:lnTo>
                    <a:pt x="107950" y="217804"/>
                  </a:lnTo>
                  <a:lnTo>
                    <a:pt x="135254" y="182244"/>
                  </a:lnTo>
                  <a:lnTo>
                    <a:pt x="165734" y="149859"/>
                  </a:lnTo>
                  <a:lnTo>
                    <a:pt x="198754" y="120649"/>
                  </a:lnTo>
                  <a:lnTo>
                    <a:pt x="234950" y="93979"/>
                  </a:lnTo>
                  <a:lnTo>
                    <a:pt x="273684" y="71119"/>
                  </a:lnTo>
                  <a:lnTo>
                    <a:pt x="314325" y="52069"/>
                  </a:lnTo>
                  <a:lnTo>
                    <a:pt x="358140" y="36829"/>
                  </a:lnTo>
                  <a:lnTo>
                    <a:pt x="404495" y="25399"/>
                  </a:lnTo>
                  <a:lnTo>
                    <a:pt x="452120" y="19049"/>
                  </a:lnTo>
                  <a:lnTo>
                    <a:pt x="502920" y="17144"/>
                  </a:lnTo>
                  <a:lnTo>
                    <a:pt x="655320" y="17144"/>
                  </a:lnTo>
                  <a:lnTo>
                    <a:pt x="617854" y="9524"/>
                  </a:lnTo>
                  <a:lnTo>
                    <a:pt x="570229" y="3174"/>
                  </a:lnTo>
                  <a:lnTo>
                    <a:pt x="522604" y="0"/>
                  </a:lnTo>
                  <a:close/>
                </a:path>
                <a:path w="1101090" h="1071879">
                  <a:moveTo>
                    <a:pt x="655320" y="17144"/>
                  </a:moveTo>
                  <a:lnTo>
                    <a:pt x="502920" y="17144"/>
                  </a:lnTo>
                  <a:lnTo>
                    <a:pt x="548004" y="18414"/>
                  </a:lnTo>
                  <a:lnTo>
                    <a:pt x="593725" y="22224"/>
                  </a:lnTo>
                  <a:lnTo>
                    <a:pt x="640079" y="29844"/>
                  </a:lnTo>
                  <a:lnTo>
                    <a:pt x="686434" y="40639"/>
                  </a:lnTo>
                  <a:lnTo>
                    <a:pt x="732154" y="53974"/>
                  </a:lnTo>
                  <a:lnTo>
                    <a:pt x="777240" y="70484"/>
                  </a:lnTo>
                  <a:lnTo>
                    <a:pt x="820420" y="89534"/>
                  </a:lnTo>
                  <a:lnTo>
                    <a:pt x="862329" y="111759"/>
                  </a:lnTo>
                  <a:lnTo>
                    <a:pt x="902334" y="136524"/>
                  </a:lnTo>
                  <a:lnTo>
                    <a:pt x="939165" y="164464"/>
                  </a:lnTo>
                  <a:lnTo>
                    <a:pt x="973454" y="195579"/>
                  </a:lnTo>
                  <a:lnTo>
                    <a:pt x="1004570" y="228599"/>
                  </a:lnTo>
                  <a:lnTo>
                    <a:pt x="1031875" y="264794"/>
                  </a:lnTo>
                  <a:lnTo>
                    <a:pt x="1055370" y="303529"/>
                  </a:lnTo>
                  <a:lnTo>
                    <a:pt x="1074420" y="344804"/>
                  </a:lnTo>
                  <a:lnTo>
                    <a:pt x="1087754" y="389254"/>
                  </a:lnTo>
                  <a:lnTo>
                    <a:pt x="1096645" y="435609"/>
                  </a:lnTo>
                  <a:lnTo>
                    <a:pt x="1099184" y="484504"/>
                  </a:lnTo>
                  <a:lnTo>
                    <a:pt x="1097279" y="533399"/>
                  </a:lnTo>
                  <a:lnTo>
                    <a:pt x="1092200" y="581659"/>
                  </a:lnTo>
                  <a:lnTo>
                    <a:pt x="1082675" y="629284"/>
                  </a:lnTo>
                  <a:lnTo>
                    <a:pt x="1069975" y="676274"/>
                  </a:lnTo>
                  <a:lnTo>
                    <a:pt x="1053465" y="721994"/>
                  </a:lnTo>
                  <a:lnTo>
                    <a:pt x="1033779" y="766444"/>
                  </a:lnTo>
                  <a:lnTo>
                    <a:pt x="1010920" y="808989"/>
                  </a:lnTo>
                  <a:lnTo>
                    <a:pt x="984250" y="849629"/>
                  </a:lnTo>
                  <a:lnTo>
                    <a:pt x="954404" y="887729"/>
                  </a:lnTo>
                  <a:lnTo>
                    <a:pt x="922020" y="923289"/>
                  </a:lnTo>
                  <a:lnTo>
                    <a:pt x="885825" y="955674"/>
                  </a:lnTo>
                  <a:lnTo>
                    <a:pt x="847090" y="984249"/>
                  </a:lnTo>
                  <a:lnTo>
                    <a:pt x="805179" y="1009649"/>
                  </a:lnTo>
                  <a:lnTo>
                    <a:pt x="757554" y="1031239"/>
                  </a:lnTo>
                  <a:lnTo>
                    <a:pt x="707390" y="1046479"/>
                  </a:lnTo>
                  <a:lnTo>
                    <a:pt x="656590" y="1055369"/>
                  </a:lnTo>
                  <a:lnTo>
                    <a:pt x="604520" y="1059179"/>
                  </a:lnTo>
                  <a:lnTo>
                    <a:pt x="711834" y="1059179"/>
                  </a:lnTo>
                  <a:lnTo>
                    <a:pt x="770890" y="1040764"/>
                  </a:lnTo>
                  <a:lnTo>
                    <a:pt x="811529" y="1021714"/>
                  </a:lnTo>
                  <a:lnTo>
                    <a:pt x="854075" y="995679"/>
                  </a:lnTo>
                  <a:lnTo>
                    <a:pt x="892809" y="966469"/>
                  </a:lnTo>
                  <a:lnTo>
                    <a:pt x="929004" y="932814"/>
                  </a:lnTo>
                  <a:lnTo>
                    <a:pt x="961390" y="896619"/>
                  </a:lnTo>
                  <a:lnTo>
                    <a:pt x="990600" y="857249"/>
                  </a:lnTo>
                  <a:lnTo>
                    <a:pt x="1016000" y="815339"/>
                  </a:lnTo>
                  <a:lnTo>
                    <a:pt x="1038225" y="771524"/>
                  </a:lnTo>
                  <a:lnTo>
                    <a:pt x="1057275" y="725804"/>
                  </a:lnTo>
                  <a:lnTo>
                    <a:pt x="1073150" y="678814"/>
                  </a:lnTo>
                  <a:lnTo>
                    <a:pt x="1085215" y="630554"/>
                  </a:lnTo>
                  <a:lnTo>
                    <a:pt x="1094104" y="582294"/>
                  </a:lnTo>
                  <a:lnTo>
                    <a:pt x="1099184" y="533399"/>
                  </a:lnTo>
                  <a:lnTo>
                    <a:pt x="1101090" y="484504"/>
                  </a:lnTo>
                  <a:lnTo>
                    <a:pt x="1098550" y="437514"/>
                  </a:lnTo>
                  <a:lnTo>
                    <a:pt x="1090929" y="391794"/>
                  </a:lnTo>
                  <a:lnTo>
                    <a:pt x="1078229" y="347979"/>
                  </a:lnTo>
                  <a:lnTo>
                    <a:pt x="1061084" y="306704"/>
                  </a:lnTo>
                  <a:lnTo>
                    <a:pt x="1039495" y="267334"/>
                  </a:lnTo>
                  <a:lnTo>
                    <a:pt x="1014095" y="230504"/>
                  </a:lnTo>
                  <a:lnTo>
                    <a:pt x="984884" y="196214"/>
                  </a:lnTo>
                  <a:lnTo>
                    <a:pt x="952500" y="164464"/>
                  </a:lnTo>
                  <a:lnTo>
                    <a:pt x="917575" y="135254"/>
                  </a:lnTo>
                  <a:lnTo>
                    <a:pt x="880109" y="108584"/>
                  </a:lnTo>
                  <a:lnTo>
                    <a:pt x="840740" y="85089"/>
                  </a:lnTo>
                  <a:lnTo>
                    <a:pt x="799465" y="64134"/>
                  </a:lnTo>
                  <a:lnTo>
                    <a:pt x="756920" y="46989"/>
                  </a:lnTo>
                  <a:lnTo>
                    <a:pt x="713740" y="32384"/>
                  </a:lnTo>
                  <a:lnTo>
                    <a:pt x="665479" y="19049"/>
                  </a:lnTo>
                  <a:lnTo>
                    <a:pt x="655320" y="17144"/>
                  </a:lnTo>
                  <a:close/>
                </a:path>
              </a:pathLst>
            </a:custGeom>
            <a:solidFill>
              <a:srgbClr val="003A52"/>
            </a:solidFill>
          </p:spPr>
          <p:txBody>
            <a:bodyPr wrap="square" lIns="0" tIns="0" rIns="0" bIns="0" rtlCol="0"/>
            <a:lstStyle/>
            <a:p>
              <a:endParaRPr/>
            </a:p>
          </p:txBody>
        </p:sp>
      </p:grpSp>
      <p:sp>
        <p:nvSpPr>
          <p:cNvPr id="21" name="object 21"/>
          <p:cNvSpPr txBox="1"/>
          <p:nvPr/>
        </p:nvSpPr>
        <p:spPr>
          <a:xfrm>
            <a:off x="5726048" y="2275458"/>
            <a:ext cx="941069" cy="698500"/>
          </a:xfrm>
          <a:prstGeom prst="rect">
            <a:avLst/>
          </a:prstGeom>
        </p:spPr>
        <p:txBody>
          <a:bodyPr vert="horz" wrap="square" lIns="0" tIns="8890" rIns="0" bIns="0" rtlCol="0">
            <a:spAutoFit/>
          </a:bodyPr>
          <a:lstStyle/>
          <a:p>
            <a:pPr marL="12700" marR="5080">
              <a:lnSpc>
                <a:spcPct val="100899"/>
              </a:lnSpc>
              <a:spcBef>
                <a:spcPts val="70"/>
              </a:spcBef>
            </a:pPr>
            <a:r>
              <a:rPr sz="2200" spc="-10" dirty="0">
                <a:latin typeface="Arial"/>
                <a:cs typeface="Arial"/>
              </a:rPr>
              <a:t>Følelse aktivert</a:t>
            </a:r>
            <a:endParaRPr sz="2200" dirty="0">
              <a:latin typeface="Arial"/>
              <a:cs typeface="Arial"/>
            </a:endParaRPr>
          </a:p>
        </p:txBody>
      </p:sp>
      <p:sp>
        <p:nvSpPr>
          <p:cNvPr id="22" name="object 22"/>
          <p:cNvSpPr txBox="1"/>
          <p:nvPr/>
        </p:nvSpPr>
        <p:spPr>
          <a:xfrm>
            <a:off x="3587622" y="3674745"/>
            <a:ext cx="847725" cy="697230"/>
          </a:xfrm>
          <a:prstGeom prst="rect">
            <a:avLst/>
          </a:prstGeom>
        </p:spPr>
        <p:txBody>
          <a:bodyPr vert="horz" wrap="square" lIns="0" tIns="10160" rIns="0" bIns="0" rtlCol="0">
            <a:spAutoFit/>
          </a:bodyPr>
          <a:lstStyle/>
          <a:p>
            <a:pPr marL="12700" marR="5080">
              <a:lnSpc>
                <a:spcPct val="100499"/>
              </a:lnSpc>
              <a:spcBef>
                <a:spcPts val="80"/>
              </a:spcBef>
            </a:pPr>
            <a:r>
              <a:rPr sz="2200" spc="-10" dirty="0">
                <a:latin typeface="Arial"/>
                <a:cs typeface="Arial"/>
              </a:rPr>
              <a:t>H</a:t>
            </a:r>
            <a:r>
              <a:rPr lang="nb-NO" sz="2200" spc="-10" dirty="0">
                <a:latin typeface="Arial"/>
                <a:cs typeface="Arial"/>
              </a:rPr>
              <a:t>eld</a:t>
            </a:r>
            <a:r>
              <a:rPr sz="2200" spc="-10" dirty="0">
                <a:latin typeface="Arial"/>
                <a:cs typeface="Arial"/>
              </a:rPr>
              <a:t> tilbake</a:t>
            </a:r>
            <a:endParaRPr sz="2200" dirty="0">
              <a:latin typeface="Arial"/>
              <a:cs typeface="Arial"/>
            </a:endParaRPr>
          </a:p>
        </p:txBody>
      </p:sp>
      <p:sp>
        <p:nvSpPr>
          <p:cNvPr id="23" name="object 23"/>
          <p:cNvSpPr txBox="1"/>
          <p:nvPr/>
        </p:nvSpPr>
        <p:spPr>
          <a:xfrm>
            <a:off x="2201926" y="5174741"/>
            <a:ext cx="1253108" cy="350737"/>
          </a:xfrm>
          <a:prstGeom prst="rect">
            <a:avLst/>
          </a:prstGeom>
        </p:spPr>
        <p:txBody>
          <a:bodyPr vert="horz" wrap="square" lIns="0" tIns="12065" rIns="0" bIns="0" rtlCol="0">
            <a:spAutoFit/>
          </a:bodyPr>
          <a:lstStyle/>
          <a:p>
            <a:pPr marL="12700">
              <a:lnSpc>
                <a:spcPct val="100000"/>
              </a:lnSpc>
              <a:spcBef>
                <a:spcPts val="95"/>
              </a:spcBef>
            </a:pPr>
            <a:r>
              <a:rPr sz="2200" spc="-10" dirty="0" err="1">
                <a:latin typeface="Arial"/>
                <a:cs typeface="Arial"/>
              </a:rPr>
              <a:t>Avsteng</a:t>
            </a:r>
            <a:r>
              <a:rPr lang="nb-NO" sz="2200" spc="-10" dirty="0">
                <a:latin typeface="Arial"/>
                <a:cs typeface="Arial"/>
              </a:rPr>
              <a:t>d</a:t>
            </a:r>
            <a:endParaRPr sz="2200" dirty="0">
              <a:latin typeface="Arial"/>
              <a:cs typeface="Arial"/>
            </a:endParaRPr>
          </a:p>
        </p:txBody>
      </p:sp>
      <p:sp>
        <p:nvSpPr>
          <p:cNvPr id="24" name="object 24"/>
          <p:cNvSpPr txBox="1"/>
          <p:nvPr/>
        </p:nvSpPr>
        <p:spPr>
          <a:xfrm>
            <a:off x="5036946" y="5054346"/>
            <a:ext cx="1080770" cy="698500"/>
          </a:xfrm>
          <a:prstGeom prst="rect">
            <a:avLst/>
          </a:prstGeom>
        </p:spPr>
        <p:txBody>
          <a:bodyPr vert="horz" wrap="square" lIns="0" tIns="8890" rIns="0" bIns="0" rtlCol="0">
            <a:spAutoFit/>
          </a:bodyPr>
          <a:lstStyle/>
          <a:p>
            <a:pPr marL="12700" marR="5080">
              <a:lnSpc>
                <a:spcPct val="100899"/>
              </a:lnSpc>
              <a:spcBef>
                <a:spcPts val="70"/>
              </a:spcBef>
            </a:pPr>
            <a:r>
              <a:rPr sz="2200" dirty="0">
                <a:latin typeface="Arial"/>
                <a:cs typeface="Arial"/>
              </a:rPr>
              <a:t>Uro</a:t>
            </a:r>
            <a:r>
              <a:rPr sz="2200" spc="-55" dirty="0">
                <a:latin typeface="Arial"/>
                <a:cs typeface="Arial"/>
              </a:rPr>
              <a:t> </a:t>
            </a:r>
            <a:r>
              <a:rPr sz="2200" spc="-10" dirty="0">
                <a:latin typeface="Arial"/>
                <a:cs typeface="Arial"/>
              </a:rPr>
              <a:t>eller angst</a:t>
            </a:r>
            <a:endParaRPr sz="2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spc="-10" dirty="0"/>
              <a:t>Følelsessyklusen</a:t>
            </a:r>
            <a:r>
              <a:rPr spc="-175" dirty="0"/>
              <a:t> </a:t>
            </a:r>
            <a:r>
              <a:rPr spc="-50" dirty="0"/>
              <a:t>2</a:t>
            </a:r>
          </a:p>
        </p:txBody>
      </p:sp>
      <p:sp>
        <p:nvSpPr>
          <p:cNvPr id="3" name="object 3"/>
          <p:cNvSpPr txBox="1"/>
          <p:nvPr/>
        </p:nvSpPr>
        <p:spPr>
          <a:xfrm>
            <a:off x="8148066" y="2854579"/>
            <a:ext cx="1846834" cy="1029128"/>
          </a:xfrm>
          <a:prstGeom prst="rect">
            <a:avLst/>
          </a:prstGeom>
        </p:spPr>
        <p:txBody>
          <a:bodyPr vert="horz" wrap="square" lIns="0" tIns="13335" rIns="0" bIns="0" rtlCol="0">
            <a:spAutoFit/>
          </a:bodyPr>
          <a:lstStyle/>
          <a:p>
            <a:pPr marL="12700" marR="5080">
              <a:lnSpc>
                <a:spcPct val="99600"/>
              </a:lnSpc>
              <a:spcBef>
                <a:spcPts val="105"/>
              </a:spcBef>
            </a:pPr>
            <a:r>
              <a:rPr lang="nb-NO" sz="2200" spc="-10" dirty="0">
                <a:latin typeface="Arial"/>
                <a:cs typeface="Arial"/>
              </a:rPr>
              <a:t>Kjenner</a:t>
            </a:r>
            <a:r>
              <a:rPr sz="2200" spc="-10" dirty="0">
                <a:latin typeface="Arial"/>
                <a:cs typeface="Arial"/>
              </a:rPr>
              <a:t>, </a:t>
            </a:r>
            <a:r>
              <a:rPr sz="2200" dirty="0" err="1">
                <a:latin typeface="Arial"/>
                <a:cs typeface="Arial"/>
              </a:rPr>
              <a:t>uttrykk</a:t>
            </a:r>
            <a:r>
              <a:rPr lang="nb-NO" sz="2200" dirty="0">
                <a:latin typeface="Arial"/>
                <a:cs typeface="Arial"/>
              </a:rPr>
              <a:t>j</a:t>
            </a:r>
            <a:r>
              <a:rPr sz="2200" dirty="0">
                <a:latin typeface="Arial"/>
                <a:cs typeface="Arial"/>
              </a:rPr>
              <a:t>er</a:t>
            </a:r>
            <a:r>
              <a:rPr sz="2200" spc="-85" dirty="0">
                <a:latin typeface="Arial"/>
                <a:cs typeface="Arial"/>
              </a:rPr>
              <a:t> </a:t>
            </a:r>
            <a:r>
              <a:rPr sz="2200" spc="-10" dirty="0" err="1">
                <a:latin typeface="Arial"/>
                <a:cs typeface="Arial"/>
              </a:rPr>
              <a:t>eller</a:t>
            </a:r>
            <a:r>
              <a:rPr sz="2200" spc="-10" dirty="0">
                <a:latin typeface="Arial"/>
                <a:cs typeface="Arial"/>
              </a:rPr>
              <a:t> </a:t>
            </a:r>
            <a:r>
              <a:rPr sz="2200" dirty="0">
                <a:latin typeface="Arial"/>
                <a:cs typeface="Arial"/>
              </a:rPr>
              <a:t>del</a:t>
            </a:r>
            <a:r>
              <a:rPr lang="nb-NO" sz="2200" dirty="0">
                <a:latin typeface="Arial"/>
                <a:cs typeface="Arial"/>
              </a:rPr>
              <a:t>e</a:t>
            </a:r>
            <a:r>
              <a:rPr sz="2200" dirty="0">
                <a:latin typeface="Arial"/>
                <a:cs typeface="Arial"/>
              </a:rPr>
              <a:t>r</a:t>
            </a:r>
            <a:r>
              <a:rPr sz="2200" spc="-60" dirty="0">
                <a:latin typeface="Arial"/>
                <a:cs typeface="Arial"/>
              </a:rPr>
              <a:t> </a:t>
            </a:r>
            <a:r>
              <a:rPr sz="2200" spc="-10" dirty="0">
                <a:latin typeface="Arial"/>
                <a:cs typeface="Arial"/>
              </a:rPr>
              <a:t>følelsen</a:t>
            </a:r>
            <a:endParaRPr sz="2200" dirty="0">
              <a:latin typeface="Arial"/>
              <a:cs typeface="Arial"/>
            </a:endParaRPr>
          </a:p>
        </p:txBody>
      </p:sp>
      <p:sp>
        <p:nvSpPr>
          <p:cNvPr id="4" name="object 4"/>
          <p:cNvSpPr txBox="1"/>
          <p:nvPr/>
        </p:nvSpPr>
        <p:spPr>
          <a:xfrm>
            <a:off x="8129778" y="4355972"/>
            <a:ext cx="1004569" cy="694690"/>
          </a:xfrm>
          <a:prstGeom prst="rect">
            <a:avLst/>
          </a:prstGeom>
        </p:spPr>
        <p:txBody>
          <a:bodyPr vert="horz" wrap="square" lIns="0" tIns="12065" rIns="0" bIns="0" rtlCol="0">
            <a:spAutoFit/>
          </a:bodyPr>
          <a:lstStyle/>
          <a:p>
            <a:pPr marL="12700" marR="5080">
              <a:lnSpc>
                <a:spcPct val="100000"/>
              </a:lnSpc>
              <a:spcBef>
                <a:spcPts val="95"/>
              </a:spcBef>
            </a:pPr>
            <a:r>
              <a:rPr sz="2200" dirty="0">
                <a:latin typeface="Arial"/>
                <a:cs typeface="Arial"/>
              </a:rPr>
              <a:t>Ro</a:t>
            </a:r>
            <a:r>
              <a:rPr sz="2200" spc="-40" dirty="0">
                <a:latin typeface="Arial"/>
                <a:cs typeface="Arial"/>
              </a:rPr>
              <a:t> </a:t>
            </a:r>
            <a:r>
              <a:rPr sz="2200" spc="-25" dirty="0">
                <a:latin typeface="Arial"/>
                <a:cs typeface="Arial"/>
              </a:rPr>
              <a:t>og </a:t>
            </a:r>
            <a:r>
              <a:rPr sz="2200" spc="-10" dirty="0">
                <a:latin typeface="Arial"/>
                <a:cs typeface="Arial"/>
              </a:rPr>
              <a:t>balanse</a:t>
            </a:r>
            <a:endParaRPr sz="2200">
              <a:latin typeface="Arial"/>
              <a:cs typeface="Arial"/>
            </a:endParaRPr>
          </a:p>
        </p:txBody>
      </p:sp>
      <p:sp>
        <p:nvSpPr>
          <p:cNvPr id="5" name="object 5"/>
          <p:cNvSpPr txBox="1"/>
          <p:nvPr/>
        </p:nvSpPr>
        <p:spPr>
          <a:xfrm>
            <a:off x="994968" y="5782817"/>
            <a:ext cx="1837132" cy="938076"/>
          </a:xfrm>
          <a:prstGeom prst="rect">
            <a:avLst/>
          </a:prstGeom>
        </p:spPr>
        <p:txBody>
          <a:bodyPr vert="horz" wrap="square" lIns="0" tIns="14604" rIns="0" bIns="0" rtlCol="0">
            <a:spAutoFit/>
          </a:bodyPr>
          <a:lstStyle/>
          <a:p>
            <a:pPr marL="12700" marR="5080" indent="322580">
              <a:lnSpc>
                <a:spcPct val="99500"/>
              </a:lnSpc>
              <a:spcBef>
                <a:spcPts val="114"/>
              </a:spcBef>
            </a:pPr>
            <a:r>
              <a:rPr sz="2000" b="1" spc="-10" dirty="0">
                <a:latin typeface="Arial"/>
                <a:cs typeface="Arial"/>
              </a:rPr>
              <a:t>Aktivitet </a:t>
            </a:r>
            <a:r>
              <a:rPr sz="2000" dirty="0">
                <a:latin typeface="Arial"/>
                <a:cs typeface="Arial"/>
              </a:rPr>
              <a:t>"</a:t>
            </a:r>
            <a:r>
              <a:rPr sz="2000" dirty="0" err="1">
                <a:latin typeface="Arial"/>
                <a:cs typeface="Arial"/>
              </a:rPr>
              <a:t>som</a:t>
            </a:r>
            <a:r>
              <a:rPr sz="2000" spc="-5" dirty="0">
                <a:latin typeface="Arial"/>
                <a:cs typeface="Arial"/>
              </a:rPr>
              <a:t> </a:t>
            </a:r>
            <a:r>
              <a:rPr sz="2000" dirty="0">
                <a:latin typeface="Arial"/>
                <a:cs typeface="Arial"/>
              </a:rPr>
              <a:t>e</a:t>
            </a:r>
            <a:r>
              <a:rPr lang="nb-NO" sz="2000" dirty="0">
                <a:latin typeface="Arial"/>
                <a:cs typeface="Arial"/>
              </a:rPr>
              <a:t>i</a:t>
            </a:r>
            <a:r>
              <a:rPr sz="2000" dirty="0">
                <a:latin typeface="Arial"/>
                <a:cs typeface="Arial"/>
              </a:rPr>
              <a:t>n </a:t>
            </a:r>
            <a:r>
              <a:rPr sz="2000" spc="-10" dirty="0">
                <a:latin typeface="Arial"/>
                <a:cs typeface="Arial"/>
              </a:rPr>
              <a:t>robot" </a:t>
            </a:r>
            <a:r>
              <a:rPr sz="2000" dirty="0">
                <a:latin typeface="Arial"/>
                <a:cs typeface="Arial"/>
              </a:rPr>
              <a:t>"</a:t>
            </a:r>
            <a:r>
              <a:rPr lang="nb-NO" sz="2000" dirty="0">
                <a:latin typeface="Arial"/>
                <a:cs typeface="Arial"/>
              </a:rPr>
              <a:t>e</a:t>
            </a:r>
            <a:r>
              <a:rPr sz="2000" dirty="0">
                <a:latin typeface="Arial"/>
                <a:cs typeface="Arial"/>
              </a:rPr>
              <a:t>g</a:t>
            </a:r>
            <a:r>
              <a:rPr sz="2000" spc="-35" dirty="0">
                <a:latin typeface="Arial"/>
                <a:cs typeface="Arial"/>
              </a:rPr>
              <a:t> </a:t>
            </a:r>
            <a:r>
              <a:rPr sz="2000" dirty="0" err="1">
                <a:latin typeface="Arial"/>
                <a:cs typeface="Arial"/>
              </a:rPr>
              <a:t>ork</a:t>
            </a:r>
            <a:r>
              <a:rPr lang="nb-NO" sz="2000" dirty="0">
                <a:latin typeface="Arial"/>
                <a:cs typeface="Arial"/>
              </a:rPr>
              <a:t>a</a:t>
            </a:r>
            <a:r>
              <a:rPr sz="2000" dirty="0">
                <a:latin typeface="Arial"/>
                <a:cs typeface="Arial"/>
              </a:rPr>
              <a:t>r</a:t>
            </a:r>
            <a:r>
              <a:rPr sz="2000" spc="-30" dirty="0">
                <a:latin typeface="Arial"/>
                <a:cs typeface="Arial"/>
              </a:rPr>
              <a:t> </a:t>
            </a:r>
            <a:r>
              <a:rPr sz="2000" spc="-10" dirty="0" err="1">
                <a:latin typeface="Arial"/>
                <a:cs typeface="Arial"/>
              </a:rPr>
              <a:t>ikk</a:t>
            </a:r>
            <a:r>
              <a:rPr lang="nb-NO" sz="2000" spc="-10" dirty="0">
                <a:latin typeface="Arial"/>
                <a:cs typeface="Arial"/>
              </a:rPr>
              <a:t>j</a:t>
            </a:r>
            <a:r>
              <a:rPr sz="2000" spc="-10" dirty="0">
                <a:latin typeface="Arial"/>
                <a:cs typeface="Arial"/>
              </a:rPr>
              <a:t>e"</a:t>
            </a:r>
            <a:endParaRPr sz="2000" dirty="0">
              <a:latin typeface="Arial"/>
              <a:cs typeface="Arial"/>
            </a:endParaRPr>
          </a:p>
        </p:txBody>
      </p:sp>
      <p:sp>
        <p:nvSpPr>
          <p:cNvPr id="6" name="object 6"/>
          <p:cNvSpPr txBox="1"/>
          <p:nvPr/>
        </p:nvSpPr>
        <p:spPr>
          <a:xfrm>
            <a:off x="3258438" y="5782817"/>
            <a:ext cx="2850261" cy="1243930"/>
          </a:xfrm>
          <a:prstGeom prst="rect">
            <a:avLst/>
          </a:prstGeom>
        </p:spPr>
        <p:txBody>
          <a:bodyPr vert="horz" wrap="square" lIns="0" tIns="12700" rIns="0" bIns="0" rtlCol="0">
            <a:spAutoFit/>
          </a:bodyPr>
          <a:lstStyle/>
          <a:p>
            <a:pPr algn="ctr">
              <a:lnSpc>
                <a:spcPct val="100000"/>
              </a:lnSpc>
              <a:spcBef>
                <a:spcPts val="100"/>
              </a:spcBef>
            </a:pPr>
            <a:r>
              <a:rPr sz="2000" b="1" spc="-10" dirty="0">
                <a:latin typeface="Arial"/>
                <a:cs typeface="Arial"/>
              </a:rPr>
              <a:t>Aktivitet</a:t>
            </a:r>
            <a:endParaRPr sz="2000" dirty="0">
              <a:latin typeface="Arial"/>
              <a:cs typeface="Arial"/>
            </a:endParaRPr>
          </a:p>
          <a:p>
            <a:pPr marL="12700" marR="5080" indent="-635" algn="ctr">
              <a:lnSpc>
                <a:spcPct val="99500"/>
              </a:lnSpc>
              <a:spcBef>
                <a:spcPts val="15"/>
              </a:spcBef>
            </a:pPr>
            <a:r>
              <a:rPr sz="2000" spc="-10" dirty="0">
                <a:latin typeface="Arial"/>
                <a:cs typeface="Arial"/>
              </a:rPr>
              <a:t>Angstdreve</a:t>
            </a:r>
            <a:r>
              <a:rPr lang="nb-NO" sz="2000" spc="-10" dirty="0">
                <a:latin typeface="Arial"/>
                <a:cs typeface="Arial"/>
              </a:rPr>
              <a:t>n</a:t>
            </a:r>
            <a:r>
              <a:rPr sz="2000" spc="-10" dirty="0">
                <a:latin typeface="Arial"/>
                <a:cs typeface="Arial"/>
              </a:rPr>
              <a:t>, </a:t>
            </a:r>
            <a:r>
              <a:rPr sz="2000" dirty="0" err="1">
                <a:latin typeface="Arial"/>
                <a:cs typeface="Arial"/>
              </a:rPr>
              <a:t>tvangs</a:t>
            </a:r>
            <a:r>
              <a:rPr lang="nb-NO" sz="2000" dirty="0">
                <a:latin typeface="Arial"/>
                <a:cs typeface="Arial"/>
              </a:rPr>
              <a:t>prega</a:t>
            </a:r>
            <a:r>
              <a:rPr sz="2000" dirty="0">
                <a:latin typeface="Arial"/>
                <a:cs typeface="Arial"/>
              </a:rPr>
              <a:t>,</a:t>
            </a:r>
            <a:r>
              <a:rPr sz="2000" spc="-85" dirty="0">
                <a:latin typeface="Arial"/>
                <a:cs typeface="Arial"/>
              </a:rPr>
              <a:t> </a:t>
            </a:r>
            <a:r>
              <a:rPr sz="2000" spc="-10" dirty="0" err="1">
                <a:latin typeface="Arial"/>
                <a:cs typeface="Arial"/>
              </a:rPr>
              <a:t>impulsiv</a:t>
            </a:r>
            <a:r>
              <a:rPr lang="nb-NO" sz="2000" spc="-10" dirty="0" err="1">
                <a:latin typeface="Arial"/>
                <a:cs typeface="Arial"/>
              </a:rPr>
              <a:t>itet</a:t>
            </a:r>
            <a:r>
              <a:rPr sz="2000" spc="-10" dirty="0">
                <a:latin typeface="Arial"/>
                <a:cs typeface="Arial"/>
              </a:rPr>
              <a:t> </a:t>
            </a:r>
            <a:r>
              <a:rPr sz="2000" dirty="0">
                <a:latin typeface="Arial"/>
                <a:cs typeface="Arial"/>
              </a:rPr>
              <a:t>"</a:t>
            </a:r>
            <a:r>
              <a:rPr sz="2000" dirty="0" err="1">
                <a:latin typeface="Arial"/>
                <a:cs typeface="Arial"/>
              </a:rPr>
              <a:t>eg</a:t>
            </a:r>
            <a:r>
              <a:rPr sz="2000" spc="-50" dirty="0">
                <a:latin typeface="Arial"/>
                <a:cs typeface="Arial"/>
              </a:rPr>
              <a:t> </a:t>
            </a:r>
            <a:r>
              <a:rPr sz="2000" spc="-25" dirty="0">
                <a:latin typeface="Arial"/>
                <a:cs typeface="Arial"/>
              </a:rPr>
              <a:t>må"</a:t>
            </a:r>
            <a:endParaRPr sz="2000" dirty="0">
              <a:latin typeface="Arial"/>
              <a:cs typeface="Arial"/>
            </a:endParaRPr>
          </a:p>
        </p:txBody>
      </p:sp>
      <p:sp>
        <p:nvSpPr>
          <p:cNvPr id="7" name="object 7"/>
          <p:cNvSpPr txBox="1"/>
          <p:nvPr/>
        </p:nvSpPr>
        <p:spPr>
          <a:xfrm>
            <a:off x="6510908" y="5782817"/>
            <a:ext cx="1745614" cy="938076"/>
          </a:xfrm>
          <a:prstGeom prst="rect">
            <a:avLst/>
          </a:prstGeom>
        </p:spPr>
        <p:txBody>
          <a:bodyPr vert="horz" wrap="square" lIns="0" tIns="14604" rIns="0" bIns="0" rtlCol="0">
            <a:spAutoFit/>
          </a:bodyPr>
          <a:lstStyle/>
          <a:p>
            <a:pPr marL="12700" marR="5080" indent="-3810" algn="ctr">
              <a:lnSpc>
                <a:spcPct val="99500"/>
              </a:lnSpc>
              <a:spcBef>
                <a:spcPts val="114"/>
              </a:spcBef>
            </a:pPr>
            <a:r>
              <a:rPr sz="2000" b="1" spc="-10" dirty="0">
                <a:latin typeface="Arial"/>
                <a:cs typeface="Arial"/>
              </a:rPr>
              <a:t>Aktivitet </a:t>
            </a:r>
            <a:r>
              <a:rPr sz="2000" spc="-10" dirty="0">
                <a:latin typeface="Arial"/>
                <a:cs typeface="Arial"/>
              </a:rPr>
              <a:t>konstruktivt </a:t>
            </a:r>
            <a:r>
              <a:rPr sz="2000" dirty="0">
                <a:latin typeface="Arial"/>
                <a:cs typeface="Arial"/>
              </a:rPr>
              <a:t>"</a:t>
            </a:r>
            <a:r>
              <a:rPr sz="2000" dirty="0" err="1">
                <a:latin typeface="Arial"/>
                <a:cs typeface="Arial"/>
              </a:rPr>
              <a:t>ve</a:t>
            </a:r>
            <a:r>
              <a:rPr lang="nb-NO" sz="2000" dirty="0">
                <a:latin typeface="Arial"/>
                <a:cs typeface="Arial"/>
              </a:rPr>
              <a:t>i</a:t>
            </a:r>
            <a:r>
              <a:rPr sz="2000" dirty="0">
                <a:latin typeface="Arial"/>
                <a:cs typeface="Arial"/>
              </a:rPr>
              <a:t>t</a:t>
            </a:r>
            <a:r>
              <a:rPr sz="2000" spc="-20" dirty="0">
                <a:latin typeface="Arial"/>
                <a:cs typeface="Arial"/>
              </a:rPr>
              <a:t> </a:t>
            </a:r>
            <a:r>
              <a:rPr lang="nb-NO" sz="2000" spc="-20" dirty="0">
                <a:latin typeface="Arial"/>
                <a:cs typeface="Arial"/>
              </a:rPr>
              <a:t>k</a:t>
            </a:r>
            <a:r>
              <a:rPr sz="2000" dirty="0" err="1">
                <a:latin typeface="Arial"/>
                <a:cs typeface="Arial"/>
              </a:rPr>
              <a:t>va</a:t>
            </a:r>
            <a:r>
              <a:rPr sz="2000" spc="-15" dirty="0">
                <a:latin typeface="Arial"/>
                <a:cs typeface="Arial"/>
              </a:rPr>
              <a:t> </a:t>
            </a:r>
            <a:r>
              <a:rPr sz="2000" dirty="0" err="1">
                <a:latin typeface="Arial"/>
                <a:cs typeface="Arial"/>
              </a:rPr>
              <a:t>eg</a:t>
            </a:r>
            <a:r>
              <a:rPr sz="2000" spc="-15" dirty="0">
                <a:latin typeface="Arial"/>
                <a:cs typeface="Arial"/>
              </a:rPr>
              <a:t> </a:t>
            </a:r>
            <a:r>
              <a:rPr sz="2000" spc="-20" dirty="0">
                <a:latin typeface="Arial"/>
                <a:cs typeface="Arial"/>
              </a:rPr>
              <a:t>vil"</a:t>
            </a:r>
            <a:endParaRPr sz="2000" dirty="0">
              <a:latin typeface="Arial"/>
              <a:cs typeface="Arial"/>
            </a:endParaRPr>
          </a:p>
        </p:txBody>
      </p:sp>
      <p:grpSp>
        <p:nvGrpSpPr>
          <p:cNvPr id="8" name="object 8"/>
          <p:cNvGrpSpPr/>
          <p:nvPr/>
        </p:nvGrpSpPr>
        <p:grpSpPr>
          <a:xfrm>
            <a:off x="1284605" y="1417319"/>
            <a:ext cx="6678930" cy="4279900"/>
            <a:chOff x="1284605" y="1417319"/>
            <a:chExt cx="6678930" cy="4279900"/>
          </a:xfrm>
        </p:grpSpPr>
        <p:sp>
          <p:nvSpPr>
            <p:cNvPr id="9" name="object 9"/>
            <p:cNvSpPr/>
            <p:nvPr/>
          </p:nvSpPr>
          <p:spPr>
            <a:xfrm>
              <a:off x="1572260" y="5053965"/>
              <a:ext cx="481330" cy="629285"/>
            </a:xfrm>
            <a:custGeom>
              <a:avLst/>
              <a:gdLst/>
              <a:ahLst/>
              <a:cxnLst/>
              <a:rect l="l" t="t" r="r" b="b"/>
              <a:pathLst>
                <a:path w="481330" h="629285">
                  <a:moveTo>
                    <a:pt x="380365" y="0"/>
                  </a:moveTo>
                  <a:lnTo>
                    <a:pt x="101600" y="0"/>
                  </a:lnTo>
                  <a:lnTo>
                    <a:pt x="101600" y="370840"/>
                  </a:lnTo>
                  <a:lnTo>
                    <a:pt x="0" y="370840"/>
                  </a:lnTo>
                  <a:lnTo>
                    <a:pt x="240665" y="629285"/>
                  </a:lnTo>
                  <a:lnTo>
                    <a:pt x="481329" y="370840"/>
                  </a:lnTo>
                  <a:lnTo>
                    <a:pt x="380365" y="370840"/>
                  </a:lnTo>
                  <a:lnTo>
                    <a:pt x="380365" y="0"/>
                  </a:lnTo>
                  <a:close/>
                </a:path>
              </a:pathLst>
            </a:custGeom>
            <a:solidFill>
              <a:srgbClr val="676767"/>
            </a:solidFill>
          </p:spPr>
          <p:txBody>
            <a:bodyPr wrap="square" lIns="0" tIns="0" rIns="0" bIns="0" rtlCol="0"/>
            <a:lstStyle/>
            <a:p>
              <a:endParaRPr/>
            </a:p>
          </p:txBody>
        </p:sp>
        <p:sp>
          <p:nvSpPr>
            <p:cNvPr id="10" name="object 10"/>
            <p:cNvSpPr/>
            <p:nvPr/>
          </p:nvSpPr>
          <p:spPr>
            <a:xfrm>
              <a:off x="1553845" y="5045074"/>
              <a:ext cx="509905" cy="652145"/>
            </a:xfrm>
            <a:custGeom>
              <a:avLst/>
              <a:gdLst/>
              <a:ahLst/>
              <a:cxnLst/>
              <a:rect l="l" t="t" r="r" b="b"/>
              <a:pathLst>
                <a:path w="509905" h="652145">
                  <a:moveTo>
                    <a:pt x="0" y="370205"/>
                  </a:moveTo>
                  <a:lnTo>
                    <a:pt x="144780" y="528955"/>
                  </a:lnTo>
                  <a:lnTo>
                    <a:pt x="182244" y="569594"/>
                  </a:lnTo>
                  <a:lnTo>
                    <a:pt x="218440" y="608330"/>
                  </a:lnTo>
                  <a:lnTo>
                    <a:pt x="252094" y="643889"/>
                  </a:lnTo>
                  <a:lnTo>
                    <a:pt x="259080" y="652144"/>
                  </a:lnTo>
                  <a:lnTo>
                    <a:pt x="278765" y="631189"/>
                  </a:lnTo>
                  <a:lnTo>
                    <a:pt x="252094" y="631189"/>
                  </a:lnTo>
                  <a:lnTo>
                    <a:pt x="259080" y="622935"/>
                  </a:lnTo>
                  <a:lnTo>
                    <a:pt x="176530" y="533400"/>
                  </a:lnTo>
                  <a:lnTo>
                    <a:pt x="37465" y="386714"/>
                  </a:lnTo>
                  <a:lnTo>
                    <a:pt x="18415" y="386714"/>
                  </a:lnTo>
                  <a:lnTo>
                    <a:pt x="24765" y="373380"/>
                  </a:lnTo>
                  <a:lnTo>
                    <a:pt x="113549" y="373380"/>
                  </a:lnTo>
                  <a:lnTo>
                    <a:pt x="113665" y="372110"/>
                  </a:lnTo>
                  <a:lnTo>
                    <a:pt x="0" y="370205"/>
                  </a:lnTo>
                  <a:close/>
                </a:path>
                <a:path w="509905" h="652145">
                  <a:moveTo>
                    <a:pt x="259080" y="622935"/>
                  </a:moveTo>
                  <a:lnTo>
                    <a:pt x="252094" y="631189"/>
                  </a:lnTo>
                  <a:lnTo>
                    <a:pt x="266065" y="631189"/>
                  </a:lnTo>
                  <a:lnTo>
                    <a:pt x="259080" y="622935"/>
                  </a:lnTo>
                  <a:close/>
                </a:path>
                <a:path w="509905" h="652145">
                  <a:moveTo>
                    <a:pt x="496569" y="375919"/>
                  </a:moveTo>
                  <a:lnTo>
                    <a:pt x="489585" y="382905"/>
                  </a:lnTo>
                  <a:lnTo>
                    <a:pt x="297180" y="582294"/>
                  </a:lnTo>
                  <a:lnTo>
                    <a:pt x="259080" y="622935"/>
                  </a:lnTo>
                  <a:lnTo>
                    <a:pt x="266065" y="631189"/>
                  </a:lnTo>
                  <a:lnTo>
                    <a:pt x="278765" y="631189"/>
                  </a:lnTo>
                  <a:lnTo>
                    <a:pt x="468630" y="421005"/>
                  </a:lnTo>
                  <a:lnTo>
                    <a:pt x="501650" y="382905"/>
                  </a:lnTo>
                  <a:lnTo>
                    <a:pt x="499744" y="382905"/>
                  </a:lnTo>
                  <a:lnTo>
                    <a:pt x="496569" y="375919"/>
                  </a:lnTo>
                  <a:close/>
                </a:path>
                <a:path w="509905" h="652145">
                  <a:moveTo>
                    <a:pt x="24765" y="373380"/>
                  </a:moveTo>
                  <a:lnTo>
                    <a:pt x="18415" y="386714"/>
                  </a:lnTo>
                  <a:lnTo>
                    <a:pt x="36830" y="386714"/>
                  </a:lnTo>
                  <a:lnTo>
                    <a:pt x="24765" y="373380"/>
                  </a:lnTo>
                  <a:close/>
                </a:path>
                <a:path w="509905" h="652145">
                  <a:moveTo>
                    <a:pt x="113549" y="373380"/>
                  </a:moveTo>
                  <a:lnTo>
                    <a:pt x="24765" y="373380"/>
                  </a:lnTo>
                  <a:lnTo>
                    <a:pt x="36830" y="386714"/>
                  </a:lnTo>
                  <a:lnTo>
                    <a:pt x="126365" y="385444"/>
                  </a:lnTo>
                  <a:lnTo>
                    <a:pt x="126365" y="379094"/>
                  </a:lnTo>
                  <a:lnTo>
                    <a:pt x="113030" y="379094"/>
                  </a:lnTo>
                  <a:lnTo>
                    <a:pt x="113100" y="378460"/>
                  </a:lnTo>
                  <a:lnTo>
                    <a:pt x="113491" y="374014"/>
                  </a:lnTo>
                  <a:lnTo>
                    <a:pt x="113549" y="373380"/>
                  </a:lnTo>
                  <a:close/>
                </a:path>
                <a:path w="509905" h="652145">
                  <a:moveTo>
                    <a:pt x="390525" y="8255"/>
                  </a:moveTo>
                  <a:lnTo>
                    <a:pt x="390525" y="61594"/>
                  </a:lnTo>
                  <a:lnTo>
                    <a:pt x="391160" y="114300"/>
                  </a:lnTo>
                  <a:lnTo>
                    <a:pt x="392430" y="167639"/>
                  </a:lnTo>
                  <a:lnTo>
                    <a:pt x="392959" y="212089"/>
                  </a:lnTo>
                  <a:lnTo>
                    <a:pt x="393065" y="220980"/>
                  </a:lnTo>
                  <a:lnTo>
                    <a:pt x="394969" y="274319"/>
                  </a:lnTo>
                  <a:lnTo>
                    <a:pt x="396148" y="323214"/>
                  </a:lnTo>
                  <a:lnTo>
                    <a:pt x="396240" y="327025"/>
                  </a:lnTo>
                  <a:lnTo>
                    <a:pt x="397800" y="370205"/>
                  </a:lnTo>
                  <a:lnTo>
                    <a:pt x="397892" y="372744"/>
                  </a:lnTo>
                  <a:lnTo>
                    <a:pt x="398007" y="375919"/>
                  </a:lnTo>
                  <a:lnTo>
                    <a:pt x="398099" y="378460"/>
                  </a:lnTo>
                  <a:lnTo>
                    <a:pt x="398144" y="379730"/>
                  </a:lnTo>
                  <a:lnTo>
                    <a:pt x="489585" y="382905"/>
                  </a:lnTo>
                  <a:lnTo>
                    <a:pt x="494029" y="378460"/>
                  </a:lnTo>
                  <a:lnTo>
                    <a:pt x="399415" y="378460"/>
                  </a:lnTo>
                  <a:lnTo>
                    <a:pt x="401319" y="323214"/>
                  </a:lnTo>
                  <a:lnTo>
                    <a:pt x="403860" y="212089"/>
                  </a:lnTo>
                  <a:lnTo>
                    <a:pt x="405130" y="161925"/>
                  </a:lnTo>
                  <a:lnTo>
                    <a:pt x="406310" y="61594"/>
                  </a:lnTo>
                  <a:lnTo>
                    <a:pt x="406400" y="53975"/>
                  </a:lnTo>
                  <a:lnTo>
                    <a:pt x="406911" y="17144"/>
                  </a:lnTo>
                  <a:lnTo>
                    <a:pt x="398780" y="17144"/>
                  </a:lnTo>
                  <a:lnTo>
                    <a:pt x="390525" y="8255"/>
                  </a:lnTo>
                  <a:close/>
                </a:path>
                <a:path w="509905" h="652145">
                  <a:moveTo>
                    <a:pt x="508000" y="375919"/>
                  </a:moveTo>
                  <a:lnTo>
                    <a:pt x="496569" y="375919"/>
                  </a:lnTo>
                  <a:lnTo>
                    <a:pt x="499744" y="382905"/>
                  </a:lnTo>
                  <a:lnTo>
                    <a:pt x="501650" y="382905"/>
                  </a:lnTo>
                  <a:lnTo>
                    <a:pt x="508000" y="375919"/>
                  </a:lnTo>
                  <a:close/>
                </a:path>
                <a:path w="509905" h="652145">
                  <a:moveTo>
                    <a:pt x="113665" y="372110"/>
                  </a:moveTo>
                  <a:lnTo>
                    <a:pt x="113594" y="374014"/>
                  </a:lnTo>
                  <a:lnTo>
                    <a:pt x="113087" y="378460"/>
                  </a:lnTo>
                  <a:lnTo>
                    <a:pt x="113030" y="379094"/>
                  </a:lnTo>
                  <a:lnTo>
                    <a:pt x="120015" y="372744"/>
                  </a:lnTo>
                  <a:lnTo>
                    <a:pt x="113665" y="372110"/>
                  </a:lnTo>
                  <a:close/>
                </a:path>
                <a:path w="509905" h="652145">
                  <a:moveTo>
                    <a:pt x="407035" y="0"/>
                  </a:moveTo>
                  <a:lnTo>
                    <a:pt x="312419" y="0"/>
                  </a:lnTo>
                  <a:lnTo>
                    <a:pt x="115569" y="4444"/>
                  </a:lnTo>
                  <a:lnTo>
                    <a:pt x="116205" y="53975"/>
                  </a:lnTo>
                  <a:lnTo>
                    <a:pt x="116205" y="61594"/>
                  </a:lnTo>
                  <a:lnTo>
                    <a:pt x="116840" y="100964"/>
                  </a:lnTo>
                  <a:lnTo>
                    <a:pt x="116840" y="167639"/>
                  </a:lnTo>
                  <a:lnTo>
                    <a:pt x="116205" y="212089"/>
                  </a:lnTo>
                  <a:lnTo>
                    <a:pt x="116205" y="220980"/>
                  </a:lnTo>
                  <a:lnTo>
                    <a:pt x="115645" y="267969"/>
                  </a:lnTo>
                  <a:lnTo>
                    <a:pt x="115569" y="274319"/>
                  </a:lnTo>
                  <a:lnTo>
                    <a:pt x="114391" y="323214"/>
                  </a:lnTo>
                  <a:lnTo>
                    <a:pt x="114300" y="327025"/>
                  </a:lnTo>
                  <a:lnTo>
                    <a:pt x="113691" y="370205"/>
                  </a:lnTo>
                  <a:lnTo>
                    <a:pt x="113665" y="372110"/>
                  </a:lnTo>
                  <a:lnTo>
                    <a:pt x="120015" y="372744"/>
                  </a:lnTo>
                  <a:lnTo>
                    <a:pt x="113030" y="379094"/>
                  </a:lnTo>
                  <a:lnTo>
                    <a:pt x="126365" y="379094"/>
                  </a:lnTo>
                  <a:lnTo>
                    <a:pt x="123825" y="267969"/>
                  </a:lnTo>
                  <a:lnTo>
                    <a:pt x="123291" y="220980"/>
                  </a:lnTo>
                  <a:lnTo>
                    <a:pt x="123190" y="212089"/>
                  </a:lnTo>
                  <a:lnTo>
                    <a:pt x="122555" y="167639"/>
                  </a:lnTo>
                  <a:lnTo>
                    <a:pt x="122555" y="100964"/>
                  </a:lnTo>
                  <a:lnTo>
                    <a:pt x="123190" y="78105"/>
                  </a:lnTo>
                  <a:lnTo>
                    <a:pt x="123190" y="31750"/>
                  </a:lnTo>
                  <a:lnTo>
                    <a:pt x="123676" y="17144"/>
                  </a:lnTo>
                  <a:lnTo>
                    <a:pt x="123719" y="15875"/>
                  </a:lnTo>
                  <a:lnTo>
                    <a:pt x="123825" y="12700"/>
                  </a:lnTo>
                  <a:lnTo>
                    <a:pt x="120015" y="12700"/>
                  </a:lnTo>
                  <a:lnTo>
                    <a:pt x="123825" y="8255"/>
                  </a:lnTo>
                  <a:lnTo>
                    <a:pt x="407035" y="8255"/>
                  </a:lnTo>
                  <a:lnTo>
                    <a:pt x="407035" y="0"/>
                  </a:lnTo>
                  <a:close/>
                </a:path>
                <a:path w="509905" h="652145">
                  <a:moveTo>
                    <a:pt x="509905" y="374014"/>
                  </a:moveTo>
                  <a:lnTo>
                    <a:pt x="399415" y="378460"/>
                  </a:lnTo>
                  <a:lnTo>
                    <a:pt x="494029" y="378460"/>
                  </a:lnTo>
                  <a:lnTo>
                    <a:pt x="496569" y="375919"/>
                  </a:lnTo>
                  <a:lnTo>
                    <a:pt x="508000" y="375919"/>
                  </a:lnTo>
                  <a:lnTo>
                    <a:pt x="509905" y="374014"/>
                  </a:lnTo>
                  <a:close/>
                </a:path>
                <a:path w="509905" h="652145">
                  <a:moveTo>
                    <a:pt x="390525" y="8255"/>
                  </a:moveTo>
                  <a:lnTo>
                    <a:pt x="123825" y="8255"/>
                  </a:lnTo>
                  <a:lnTo>
                    <a:pt x="123825" y="12700"/>
                  </a:lnTo>
                  <a:lnTo>
                    <a:pt x="381000" y="17144"/>
                  </a:lnTo>
                  <a:lnTo>
                    <a:pt x="390525" y="17144"/>
                  </a:lnTo>
                  <a:lnTo>
                    <a:pt x="390525" y="8255"/>
                  </a:lnTo>
                  <a:close/>
                </a:path>
                <a:path w="509905" h="652145">
                  <a:moveTo>
                    <a:pt x="407035" y="8255"/>
                  </a:moveTo>
                  <a:lnTo>
                    <a:pt x="390525" y="8255"/>
                  </a:lnTo>
                  <a:lnTo>
                    <a:pt x="398780" y="17144"/>
                  </a:lnTo>
                  <a:lnTo>
                    <a:pt x="406911" y="17144"/>
                  </a:lnTo>
                  <a:lnTo>
                    <a:pt x="407035" y="8255"/>
                  </a:lnTo>
                  <a:close/>
                </a:path>
                <a:path w="509905" h="652145">
                  <a:moveTo>
                    <a:pt x="123825" y="8255"/>
                  </a:moveTo>
                  <a:lnTo>
                    <a:pt x="120015" y="12700"/>
                  </a:lnTo>
                  <a:lnTo>
                    <a:pt x="123825" y="12700"/>
                  </a:lnTo>
                  <a:lnTo>
                    <a:pt x="123825" y="8255"/>
                  </a:lnTo>
                  <a:close/>
                </a:path>
              </a:pathLst>
            </a:custGeom>
            <a:solidFill>
              <a:srgbClr val="000000"/>
            </a:solidFill>
          </p:spPr>
          <p:txBody>
            <a:bodyPr wrap="square" lIns="0" tIns="0" rIns="0" bIns="0" rtlCol="0"/>
            <a:lstStyle/>
            <a:p>
              <a:endParaRPr/>
            </a:p>
          </p:txBody>
        </p:sp>
        <p:sp>
          <p:nvSpPr>
            <p:cNvPr id="11" name="object 11"/>
            <p:cNvSpPr/>
            <p:nvPr/>
          </p:nvSpPr>
          <p:spPr>
            <a:xfrm>
              <a:off x="4358005" y="5053965"/>
              <a:ext cx="480695" cy="629285"/>
            </a:xfrm>
            <a:custGeom>
              <a:avLst/>
              <a:gdLst/>
              <a:ahLst/>
              <a:cxnLst/>
              <a:rect l="l" t="t" r="r" b="b"/>
              <a:pathLst>
                <a:path w="480695" h="629285">
                  <a:moveTo>
                    <a:pt x="379730" y="0"/>
                  </a:moveTo>
                  <a:lnTo>
                    <a:pt x="100965" y="0"/>
                  </a:lnTo>
                  <a:lnTo>
                    <a:pt x="100965" y="370840"/>
                  </a:lnTo>
                  <a:lnTo>
                    <a:pt x="0" y="370840"/>
                  </a:lnTo>
                  <a:lnTo>
                    <a:pt x="240030" y="629285"/>
                  </a:lnTo>
                  <a:lnTo>
                    <a:pt x="480695" y="370840"/>
                  </a:lnTo>
                  <a:lnTo>
                    <a:pt x="379730" y="370840"/>
                  </a:lnTo>
                  <a:lnTo>
                    <a:pt x="379730" y="0"/>
                  </a:lnTo>
                  <a:close/>
                </a:path>
              </a:pathLst>
            </a:custGeom>
            <a:solidFill>
              <a:srgbClr val="CC1236"/>
            </a:solidFill>
          </p:spPr>
          <p:txBody>
            <a:bodyPr wrap="square" lIns="0" tIns="0" rIns="0" bIns="0" rtlCol="0"/>
            <a:lstStyle/>
            <a:p>
              <a:endParaRPr/>
            </a:p>
          </p:txBody>
        </p:sp>
        <p:sp>
          <p:nvSpPr>
            <p:cNvPr id="12" name="object 12"/>
            <p:cNvSpPr/>
            <p:nvPr/>
          </p:nvSpPr>
          <p:spPr>
            <a:xfrm>
              <a:off x="4339590" y="5045074"/>
              <a:ext cx="509905" cy="652145"/>
            </a:xfrm>
            <a:custGeom>
              <a:avLst/>
              <a:gdLst/>
              <a:ahLst/>
              <a:cxnLst/>
              <a:rect l="l" t="t" r="r" b="b"/>
              <a:pathLst>
                <a:path w="509904" h="652145">
                  <a:moveTo>
                    <a:pt x="0" y="370205"/>
                  </a:moveTo>
                  <a:lnTo>
                    <a:pt x="144780" y="528955"/>
                  </a:lnTo>
                  <a:lnTo>
                    <a:pt x="182245" y="569594"/>
                  </a:lnTo>
                  <a:lnTo>
                    <a:pt x="218439" y="608330"/>
                  </a:lnTo>
                  <a:lnTo>
                    <a:pt x="252095" y="643889"/>
                  </a:lnTo>
                  <a:lnTo>
                    <a:pt x="259080" y="652144"/>
                  </a:lnTo>
                  <a:lnTo>
                    <a:pt x="278764" y="631189"/>
                  </a:lnTo>
                  <a:lnTo>
                    <a:pt x="252095" y="631189"/>
                  </a:lnTo>
                  <a:lnTo>
                    <a:pt x="259080" y="622935"/>
                  </a:lnTo>
                  <a:lnTo>
                    <a:pt x="176530" y="533400"/>
                  </a:lnTo>
                  <a:lnTo>
                    <a:pt x="37464" y="386714"/>
                  </a:lnTo>
                  <a:lnTo>
                    <a:pt x="19050" y="386714"/>
                  </a:lnTo>
                  <a:lnTo>
                    <a:pt x="24764" y="373380"/>
                  </a:lnTo>
                  <a:lnTo>
                    <a:pt x="113664" y="373380"/>
                  </a:lnTo>
                  <a:lnTo>
                    <a:pt x="113664" y="372110"/>
                  </a:lnTo>
                  <a:lnTo>
                    <a:pt x="0" y="370205"/>
                  </a:lnTo>
                  <a:close/>
                </a:path>
                <a:path w="509904" h="652145">
                  <a:moveTo>
                    <a:pt x="259080" y="622935"/>
                  </a:moveTo>
                  <a:lnTo>
                    <a:pt x="252095" y="631189"/>
                  </a:lnTo>
                  <a:lnTo>
                    <a:pt x="266700" y="631189"/>
                  </a:lnTo>
                  <a:lnTo>
                    <a:pt x="259080" y="622935"/>
                  </a:lnTo>
                  <a:close/>
                </a:path>
                <a:path w="509904" h="652145">
                  <a:moveTo>
                    <a:pt x="496570" y="375919"/>
                  </a:moveTo>
                  <a:lnTo>
                    <a:pt x="494664" y="378460"/>
                  </a:lnTo>
                  <a:lnTo>
                    <a:pt x="489585" y="382905"/>
                  </a:lnTo>
                  <a:lnTo>
                    <a:pt x="297180" y="582294"/>
                  </a:lnTo>
                  <a:lnTo>
                    <a:pt x="259080" y="622935"/>
                  </a:lnTo>
                  <a:lnTo>
                    <a:pt x="266700" y="631189"/>
                  </a:lnTo>
                  <a:lnTo>
                    <a:pt x="278764" y="631189"/>
                  </a:lnTo>
                  <a:lnTo>
                    <a:pt x="309880" y="597535"/>
                  </a:lnTo>
                  <a:lnTo>
                    <a:pt x="468630" y="421005"/>
                  </a:lnTo>
                  <a:lnTo>
                    <a:pt x="501650" y="382905"/>
                  </a:lnTo>
                  <a:lnTo>
                    <a:pt x="499745" y="382905"/>
                  </a:lnTo>
                  <a:lnTo>
                    <a:pt x="496570" y="375919"/>
                  </a:lnTo>
                  <a:close/>
                </a:path>
                <a:path w="509904" h="652145">
                  <a:moveTo>
                    <a:pt x="24764" y="373380"/>
                  </a:moveTo>
                  <a:lnTo>
                    <a:pt x="19050" y="386714"/>
                  </a:lnTo>
                  <a:lnTo>
                    <a:pt x="37464" y="386714"/>
                  </a:lnTo>
                  <a:lnTo>
                    <a:pt x="24764" y="373380"/>
                  </a:lnTo>
                  <a:close/>
                </a:path>
                <a:path w="509904" h="652145">
                  <a:moveTo>
                    <a:pt x="113664" y="373380"/>
                  </a:moveTo>
                  <a:lnTo>
                    <a:pt x="24764" y="373380"/>
                  </a:lnTo>
                  <a:lnTo>
                    <a:pt x="37464" y="386714"/>
                  </a:lnTo>
                  <a:lnTo>
                    <a:pt x="126364" y="385444"/>
                  </a:lnTo>
                  <a:lnTo>
                    <a:pt x="126364" y="379094"/>
                  </a:lnTo>
                  <a:lnTo>
                    <a:pt x="113664" y="379094"/>
                  </a:lnTo>
                  <a:lnTo>
                    <a:pt x="113664" y="373380"/>
                  </a:lnTo>
                  <a:close/>
                </a:path>
                <a:path w="509904" h="652145">
                  <a:moveTo>
                    <a:pt x="390525" y="8255"/>
                  </a:moveTo>
                  <a:lnTo>
                    <a:pt x="390525" y="61594"/>
                  </a:lnTo>
                  <a:lnTo>
                    <a:pt x="390999" y="100964"/>
                  </a:lnTo>
                  <a:lnTo>
                    <a:pt x="391083" y="107950"/>
                  </a:lnTo>
                  <a:lnTo>
                    <a:pt x="391160" y="114300"/>
                  </a:lnTo>
                  <a:lnTo>
                    <a:pt x="396149" y="323214"/>
                  </a:lnTo>
                  <a:lnTo>
                    <a:pt x="396239" y="327025"/>
                  </a:lnTo>
                  <a:lnTo>
                    <a:pt x="397800" y="370205"/>
                  </a:lnTo>
                  <a:lnTo>
                    <a:pt x="397892" y="372744"/>
                  </a:lnTo>
                  <a:lnTo>
                    <a:pt x="398007" y="375919"/>
                  </a:lnTo>
                  <a:lnTo>
                    <a:pt x="398099" y="378460"/>
                  </a:lnTo>
                  <a:lnTo>
                    <a:pt x="398145" y="379730"/>
                  </a:lnTo>
                  <a:lnTo>
                    <a:pt x="489585" y="382905"/>
                  </a:lnTo>
                  <a:lnTo>
                    <a:pt x="494030" y="378460"/>
                  </a:lnTo>
                  <a:lnTo>
                    <a:pt x="399414" y="378460"/>
                  </a:lnTo>
                  <a:lnTo>
                    <a:pt x="401320" y="323214"/>
                  </a:lnTo>
                  <a:lnTo>
                    <a:pt x="403860" y="212089"/>
                  </a:lnTo>
                  <a:lnTo>
                    <a:pt x="405130" y="161925"/>
                  </a:lnTo>
                  <a:lnTo>
                    <a:pt x="406400" y="107950"/>
                  </a:lnTo>
                  <a:lnTo>
                    <a:pt x="406945" y="61594"/>
                  </a:lnTo>
                  <a:lnTo>
                    <a:pt x="407035" y="17144"/>
                  </a:lnTo>
                  <a:lnTo>
                    <a:pt x="398780" y="17144"/>
                  </a:lnTo>
                  <a:lnTo>
                    <a:pt x="390525" y="8255"/>
                  </a:lnTo>
                  <a:close/>
                </a:path>
                <a:path w="509904" h="652145">
                  <a:moveTo>
                    <a:pt x="508000" y="375919"/>
                  </a:moveTo>
                  <a:lnTo>
                    <a:pt x="496570" y="375919"/>
                  </a:lnTo>
                  <a:lnTo>
                    <a:pt x="499745" y="382905"/>
                  </a:lnTo>
                  <a:lnTo>
                    <a:pt x="501650" y="382905"/>
                  </a:lnTo>
                  <a:lnTo>
                    <a:pt x="508000" y="375919"/>
                  </a:lnTo>
                  <a:close/>
                </a:path>
                <a:path w="509904" h="652145">
                  <a:moveTo>
                    <a:pt x="113664" y="372110"/>
                  </a:moveTo>
                  <a:lnTo>
                    <a:pt x="113664" y="379094"/>
                  </a:lnTo>
                  <a:lnTo>
                    <a:pt x="120014" y="372744"/>
                  </a:lnTo>
                  <a:lnTo>
                    <a:pt x="113664" y="372110"/>
                  </a:lnTo>
                  <a:close/>
                </a:path>
                <a:path w="509904" h="652145">
                  <a:moveTo>
                    <a:pt x="407035" y="0"/>
                  </a:moveTo>
                  <a:lnTo>
                    <a:pt x="312420" y="0"/>
                  </a:lnTo>
                  <a:lnTo>
                    <a:pt x="115570" y="4444"/>
                  </a:lnTo>
                  <a:lnTo>
                    <a:pt x="116205" y="53975"/>
                  </a:lnTo>
                  <a:lnTo>
                    <a:pt x="116205" y="61594"/>
                  </a:lnTo>
                  <a:lnTo>
                    <a:pt x="116839" y="100964"/>
                  </a:lnTo>
                  <a:lnTo>
                    <a:pt x="116839" y="167639"/>
                  </a:lnTo>
                  <a:lnTo>
                    <a:pt x="116205" y="212089"/>
                  </a:lnTo>
                  <a:lnTo>
                    <a:pt x="116205" y="220980"/>
                  </a:lnTo>
                  <a:lnTo>
                    <a:pt x="115645" y="267969"/>
                  </a:lnTo>
                  <a:lnTo>
                    <a:pt x="115570" y="274319"/>
                  </a:lnTo>
                  <a:lnTo>
                    <a:pt x="114391" y="323214"/>
                  </a:lnTo>
                  <a:lnTo>
                    <a:pt x="114300" y="327025"/>
                  </a:lnTo>
                  <a:lnTo>
                    <a:pt x="113691" y="370205"/>
                  </a:lnTo>
                  <a:lnTo>
                    <a:pt x="113664" y="372110"/>
                  </a:lnTo>
                  <a:lnTo>
                    <a:pt x="120014" y="372744"/>
                  </a:lnTo>
                  <a:lnTo>
                    <a:pt x="113664" y="379094"/>
                  </a:lnTo>
                  <a:lnTo>
                    <a:pt x="126364" y="379094"/>
                  </a:lnTo>
                  <a:lnTo>
                    <a:pt x="123825" y="267969"/>
                  </a:lnTo>
                  <a:lnTo>
                    <a:pt x="123291" y="220980"/>
                  </a:lnTo>
                  <a:lnTo>
                    <a:pt x="123189" y="53975"/>
                  </a:lnTo>
                  <a:lnTo>
                    <a:pt x="123825" y="31750"/>
                  </a:lnTo>
                  <a:lnTo>
                    <a:pt x="123825" y="12700"/>
                  </a:lnTo>
                  <a:lnTo>
                    <a:pt x="120014" y="12700"/>
                  </a:lnTo>
                  <a:lnTo>
                    <a:pt x="123825" y="8255"/>
                  </a:lnTo>
                  <a:lnTo>
                    <a:pt x="407035" y="8255"/>
                  </a:lnTo>
                  <a:lnTo>
                    <a:pt x="407035" y="0"/>
                  </a:lnTo>
                  <a:close/>
                </a:path>
                <a:path w="509904" h="652145">
                  <a:moveTo>
                    <a:pt x="509905" y="374014"/>
                  </a:moveTo>
                  <a:lnTo>
                    <a:pt x="399414" y="378460"/>
                  </a:lnTo>
                  <a:lnTo>
                    <a:pt x="494030" y="378460"/>
                  </a:lnTo>
                  <a:lnTo>
                    <a:pt x="496570" y="375919"/>
                  </a:lnTo>
                  <a:lnTo>
                    <a:pt x="508000" y="375919"/>
                  </a:lnTo>
                  <a:lnTo>
                    <a:pt x="509905" y="374014"/>
                  </a:lnTo>
                  <a:close/>
                </a:path>
                <a:path w="509904" h="652145">
                  <a:moveTo>
                    <a:pt x="390525" y="8255"/>
                  </a:moveTo>
                  <a:lnTo>
                    <a:pt x="123825" y="8255"/>
                  </a:lnTo>
                  <a:lnTo>
                    <a:pt x="123825" y="12700"/>
                  </a:lnTo>
                  <a:lnTo>
                    <a:pt x="381635" y="17144"/>
                  </a:lnTo>
                  <a:lnTo>
                    <a:pt x="390525" y="17144"/>
                  </a:lnTo>
                  <a:lnTo>
                    <a:pt x="390525" y="8255"/>
                  </a:lnTo>
                  <a:close/>
                </a:path>
                <a:path w="509904" h="652145">
                  <a:moveTo>
                    <a:pt x="407035" y="8255"/>
                  </a:moveTo>
                  <a:lnTo>
                    <a:pt x="390525" y="8255"/>
                  </a:lnTo>
                  <a:lnTo>
                    <a:pt x="398780" y="17144"/>
                  </a:lnTo>
                  <a:lnTo>
                    <a:pt x="407035" y="17144"/>
                  </a:lnTo>
                  <a:lnTo>
                    <a:pt x="407035" y="8255"/>
                  </a:lnTo>
                  <a:close/>
                </a:path>
                <a:path w="509904" h="652145">
                  <a:moveTo>
                    <a:pt x="123825" y="8255"/>
                  </a:moveTo>
                  <a:lnTo>
                    <a:pt x="120014" y="12700"/>
                  </a:lnTo>
                  <a:lnTo>
                    <a:pt x="123825" y="12700"/>
                  </a:lnTo>
                  <a:lnTo>
                    <a:pt x="123825" y="8255"/>
                  </a:lnTo>
                  <a:close/>
                </a:path>
              </a:pathLst>
            </a:custGeom>
            <a:solidFill>
              <a:srgbClr val="000000"/>
            </a:solidFill>
          </p:spPr>
          <p:txBody>
            <a:bodyPr wrap="square" lIns="0" tIns="0" rIns="0" bIns="0" rtlCol="0"/>
            <a:lstStyle/>
            <a:p>
              <a:endParaRPr/>
            </a:p>
          </p:txBody>
        </p:sp>
        <p:sp>
          <p:nvSpPr>
            <p:cNvPr id="13" name="object 13"/>
            <p:cNvSpPr/>
            <p:nvPr/>
          </p:nvSpPr>
          <p:spPr>
            <a:xfrm>
              <a:off x="7143750" y="5053965"/>
              <a:ext cx="480695" cy="629285"/>
            </a:xfrm>
            <a:custGeom>
              <a:avLst/>
              <a:gdLst/>
              <a:ahLst/>
              <a:cxnLst/>
              <a:rect l="l" t="t" r="r" b="b"/>
              <a:pathLst>
                <a:path w="480695" h="629285">
                  <a:moveTo>
                    <a:pt x="379729" y="0"/>
                  </a:moveTo>
                  <a:lnTo>
                    <a:pt x="100965" y="0"/>
                  </a:lnTo>
                  <a:lnTo>
                    <a:pt x="100965" y="370840"/>
                  </a:lnTo>
                  <a:lnTo>
                    <a:pt x="0" y="370840"/>
                  </a:lnTo>
                  <a:lnTo>
                    <a:pt x="240665" y="629285"/>
                  </a:lnTo>
                  <a:lnTo>
                    <a:pt x="480695" y="370840"/>
                  </a:lnTo>
                  <a:lnTo>
                    <a:pt x="379729" y="370840"/>
                  </a:lnTo>
                  <a:lnTo>
                    <a:pt x="379729" y="0"/>
                  </a:lnTo>
                  <a:close/>
                </a:path>
              </a:pathLst>
            </a:custGeom>
            <a:solidFill>
              <a:srgbClr val="9AC439"/>
            </a:solidFill>
          </p:spPr>
          <p:txBody>
            <a:bodyPr wrap="square" lIns="0" tIns="0" rIns="0" bIns="0" rtlCol="0"/>
            <a:lstStyle/>
            <a:p>
              <a:endParaRPr/>
            </a:p>
          </p:txBody>
        </p:sp>
        <p:sp>
          <p:nvSpPr>
            <p:cNvPr id="14" name="object 14"/>
            <p:cNvSpPr/>
            <p:nvPr/>
          </p:nvSpPr>
          <p:spPr>
            <a:xfrm>
              <a:off x="7125334" y="5045074"/>
              <a:ext cx="509270" cy="652145"/>
            </a:xfrm>
            <a:custGeom>
              <a:avLst/>
              <a:gdLst/>
              <a:ahLst/>
              <a:cxnLst/>
              <a:rect l="l" t="t" r="r" b="b"/>
              <a:pathLst>
                <a:path w="509270" h="652145">
                  <a:moveTo>
                    <a:pt x="0" y="370205"/>
                  </a:moveTo>
                  <a:lnTo>
                    <a:pt x="144145" y="528955"/>
                  </a:lnTo>
                  <a:lnTo>
                    <a:pt x="181610" y="569594"/>
                  </a:lnTo>
                  <a:lnTo>
                    <a:pt x="217805" y="608330"/>
                  </a:lnTo>
                  <a:lnTo>
                    <a:pt x="251460" y="643889"/>
                  </a:lnTo>
                  <a:lnTo>
                    <a:pt x="259080" y="652144"/>
                  </a:lnTo>
                  <a:lnTo>
                    <a:pt x="278130" y="631189"/>
                  </a:lnTo>
                  <a:lnTo>
                    <a:pt x="251460" y="631189"/>
                  </a:lnTo>
                  <a:lnTo>
                    <a:pt x="259080" y="622935"/>
                  </a:lnTo>
                  <a:lnTo>
                    <a:pt x="175895" y="533400"/>
                  </a:lnTo>
                  <a:lnTo>
                    <a:pt x="36830" y="386714"/>
                  </a:lnTo>
                  <a:lnTo>
                    <a:pt x="18415" y="386714"/>
                  </a:lnTo>
                  <a:lnTo>
                    <a:pt x="24130" y="373380"/>
                  </a:lnTo>
                  <a:lnTo>
                    <a:pt x="113030" y="373380"/>
                  </a:lnTo>
                  <a:lnTo>
                    <a:pt x="113030" y="372110"/>
                  </a:lnTo>
                  <a:lnTo>
                    <a:pt x="0" y="370205"/>
                  </a:lnTo>
                  <a:close/>
                </a:path>
                <a:path w="509270" h="652145">
                  <a:moveTo>
                    <a:pt x="259080" y="622935"/>
                  </a:moveTo>
                  <a:lnTo>
                    <a:pt x="251460" y="631189"/>
                  </a:lnTo>
                  <a:lnTo>
                    <a:pt x="266065" y="631189"/>
                  </a:lnTo>
                  <a:lnTo>
                    <a:pt x="259080" y="622935"/>
                  </a:lnTo>
                  <a:close/>
                </a:path>
                <a:path w="509270" h="652145">
                  <a:moveTo>
                    <a:pt x="495935" y="375919"/>
                  </a:moveTo>
                  <a:lnTo>
                    <a:pt x="494030" y="378460"/>
                  </a:lnTo>
                  <a:lnTo>
                    <a:pt x="489585" y="382905"/>
                  </a:lnTo>
                  <a:lnTo>
                    <a:pt x="459740" y="413385"/>
                  </a:lnTo>
                  <a:lnTo>
                    <a:pt x="347980" y="528955"/>
                  </a:lnTo>
                  <a:lnTo>
                    <a:pt x="297180" y="582294"/>
                  </a:lnTo>
                  <a:lnTo>
                    <a:pt x="259080" y="622935"/>
                  </a:lnTo>
                  <a:lnTo>
                    <a:pt x="266065" y="631189"/>
                  </a:lnTo>
                  <a:lnTo>
                    <a:pt x="278130" y="631189"/>
                  </a:lnTo>
                  <a:lnTo>
                    <a:pt x="309245" y="597535"/>
                  </a:lnTo>
                  <a:lnTo>
                    <a:pt x="371475" y="528955"/>
                  </a:lnTo>
                  <a:lnTo>
                    <a:pt x="467995" y="421005"/>
                  </a:lnTo>
                  <a:lnTo>
                    <a:pt x="501015" y="382905"/>
                  </a:lnTo>
                  <a:lnTo>
                    <a:pt x="499110" y="382905"/>
                  </a:lnTo>
                  <a:lnTo>
                    <a:pt x="495935" y="375919"/>
                  </a:lnTo>
                  <a:close/>
                </a:path>
                <a:path w="509270" h="652145">
                  <a:moveTo>
                    <a:pt x="24130" y="373380"/>
                  </a:moveTo>
                  <a:lnTo>
                    <a:pt x="18415" y="386714"/>
                  </a:lnTo>
                  <a:lnTo>
                    <a:pt x="36830" y="386714"/>
                  </a:lnTo>
                  <a:lnTo>
                    <a:pt x="24130" y="373380"/>
                  </a:lnTo>
                  <a:close/>
                </a:path>
                <a:path w="509270" h="652145">
                  <a:moveTo>
                    <a:pt x="113030" y="373380"/>
                  </a:moveTo>
                  <a:lnTo>
                    <a:pt x="24130" y="373380"/>
                  </a:lnTo>
                  <a:lnTo>
                    <a:pt x="36830" y="386714"/>
                  </a:lnTo>
                  <a:lnTo>
                    <a:pt x="125730" y="385444"/>
                  </a:lnTo>
                  <a:lnTo>
                    <a:pt x="125730" y="379094"/>
                  </a:lnTo>
                  <a:lnTo>
                    <a:pt x="113030" y="379094"/>
                  </a:lnTo>
                  <a:lnTo>
                    <a:pt x="113030" y="373380"/>
                  </a:lnTo>
                  <a:close/>
                </a:path>
                <a:path w="509270" h="652145">
                  <a:moveTo>
                    <a:pt x="389890" y="8255"/>
                  </a:moveTo>
                  <a:lnTo>
                    <a:pt x="389890" y="17144"/>
                  </a:lnTo>
                  <a:lnTo>
                    <a:pt x="390416" y="53975"/>
                  </a:lnTo>
                  <a:lnTo>
                    <a:pt x="390525" y="61594"/>
                  </a:lnTo>
                  <a:lnTo>
                    <a:pt x="391726" y="161925"/>
                  </a:lnTo>
                  <a:lnTo>
                    <a:pt x="395513" y="323214"/>
                  </a:lnTo>
                  <a:lnTo>
                    <a:pt x="397165" y="370205"/>
                  </a:lnTo>
                  <a:lnTo>
                    <a:pt x="397257" y="372744"/>
                  </a:lnTo>
                  <a:lnTo>
                    <a:pt x="397372" y="375919"/>
                  </a:lnTo>
                  <a:lnTo>
                    <a:pt x="397464" y="378460"/>
                  </a:lnTo>
                  <a:lnTo>
                    <a:pt x="397510" y="379730"/>
                  </a:lnTo>
                  <a:lnTo>
                    <a:pt x="489585" y="382905"/>
                  </a:lnTo>
                  <a:lnTo>
                    <a:pt x="493625" y="378460"/>
                  </a:lnTo>
                  <a:lnTo>
                    <a:pt x="398780" y="378460"/>
                  </a:lnTo>
                  <a:lnTo>
                    <a:pt x="402590" y="267969"/>
                  </a:lnTo>
                  <a:lnTo>
                    <a:pt x="403860" y="212089"/>
                  </a:lnTo>
                  <a:lnTo>
                    <a:pt x="404422" y="167639"/>
                  </a:lnTo>
                  <a:lnTo>
                    <a:pt x="404495" y="161925"/>
                  </a:lnTo>
                  <a:lnTo>
                    <a:pt x="405765" y="107950"/>
                  </a:lnTo>
                  <a:lnTo>
                    <a:pt x="406310" y="61594"/>
                  </a:lnTo>
                  <a:lnTo>
                    <a:pt x="406400" y="53975"/>
                  </a:lnTo>
                  <a:lnTo>
                    <a:pt x="406911" y="17144"/>
                  </a:lnTo>
                  <a:lnTo>
                    <a:pt x="398145" y="17144"/>
                  </a:lnTo>
                  <a:lnTo>
                    <a:pt x="389890" y="8255"/>
                  </a:lnTo>
                  <a:close/>
                </a:path>
                <a:path w="509270" h="652145">
                  <a:moveTo>
                    <a:pt x="508000" y="375919"/>
                  </a:moveTo>
                  <a:lnTo>
                    <a:pt x="495935" y="375919"/>
                  </a:lnTo>
                  <a:lnTo>
                    <a:pt x="499110" y="382905"/>
                  </a:lnTo>
                  <a:lnTo>
                    <a:pt x="501015" y="382905"/>
                  </a:lnTo>
                  <a:lnTo>
                    <a:pt x="508000" y="375919"/>
                  </a:lnTo>
                  <a:close/>
                </a:path>
                <a:path w="509270" h="652145">
                  <a:moveTo>
                    <a:pt x="113030" y="372110"/>
                  </a:moveTo>
                  <a:lnTo>
                    <a:pt x="113030" y="379094"/>
                  </a:lnTo>
                  <a:lnTo>
                    <a:pt x="119380" y="372744"/>
                  </a:lnTo>
                  <a:lnTo>
                    <a:pt x="113030" y="372110"/>
                  </a:lnTo>
                  <a:close/>
                </a:path>
                <a:path w="509270" h="652145">
                  <a:moveTo>
                    <a:pt x="407035" y="0"/>
                  </a:moveTo>
                  <a:lnTo>
                    <a:pt x="312420" y="0"/>
                  </a:lnTo>
                  <a:lnTo>
                    <a:pt x="114935" y="4444"/>
                  </a:lnTo>
                  <a:lnTo>
                    <a:pt x="116205" y="53975"/>
                  </a:lnTo>
                  <a:lnTo>
                    <a:pt x="116205" y="212089"/>
                  </a:lnTo>
                  <a:lnTo>
                    <a:pt x="115570" y="220980"/>
                  </a:lnTo>
                  <a:lnTo>
                    <a:pt x="114345" y="323214"/>
                  </a:lnTo>
                  <a:lnTo>
                    <a:pt x="114300" y="327025"/>
                  </a:lnTo>
                  <a:lnTo>
                    <a:pt x="113083" y="370205"/>
                  </a:lnTo>
                  <a:lnTo>
                    <a:pt x="113030" y="372110"/>
                  </a:lnTo>
                  <a:lnTo>
                    <a:pt x="119380" y="372744"/>
                  </a:lnTo>
                  <a:lnTo>
                    <a:pt x="113030" y="379094"/>
                  </a:lnTo>
                  <a:lnTo>
                    <a:pt x="125730" y="379094"/>
                  </a:lnTo>
                  <a:lnTo>
                    <a:pt x="124546" y="327025"/>
                  </a:lnTo>
                  <a:lnTo>
                    <a:pt x="124460" y="323214"/>
                  </a:lnTo>
                  <a:lnTo>
                    <a:pt x="123825" y="267969"/>
                  </a:lnTo>
                  <a:lnTo>
                    <a:pt x="122555" y="212089"/>
                  </a:lnTo>
                  <a:lnTo>
                    <a:pt x="122555" y="78105"/>
                  </a:lnTo>
                  <a:lnTo>
                    <a:pt x="123190" y="53975"/>
                  </a:lnTo>
                  <a:lnTo>
                    <a:pt x="123190" y="31750"/>
                  </a:lnTo>
                  <a:lnTo>
                    <a:pt x="123676" y="17144"/>
                  </a:lnTo>
                  <a:lnTo>
                    <a:pt x="123719" y="15875"/>
                  </a:lnTo>
                  <a:lnTo>
                    <a:pt x="123825" y="12700"/>
                  </a:lnTo>
                  <a:lnTo>
                    <a:pt x="119380" y="12700"/>
                  </a:lnTo>
                  <a:lnTo>
                    <a:pt x="123825" y="8255"/>
                  </a:lnTo>
                  <a:lnTo>
                    <a:pt x="407035" y="8255"/>
                  </a:lnTo>
                  <a:lnTo>
                    <a:pt x="407035" y="0"/>
                  </a:lnTo>
                  <a:close/>
                </a:path>
                <a:path w="509270" h="652145">
                  <a:moveTo>
                    <a:pt x="509270" y="374014"/>
                  </a:moveTo>
                  <a:lnTo>
                    <a:pt x="398780" y="378460"/>
                  </a:lnTo>
                  <a:lnTo>
                    <a:pt x="493625" y="378460"/>
                  </a:lnTo>
                  <a:lnTo>
                    <a:pt x="495935" y="375919"/>
                  </a:lnTo>
                  <a:lnTo>
                    <a:pt x="508000" y="375919"/>
                  </a:lnTo>
                  <a:lnTo>
                    <a:pt x="509270" y="374014"/>
                  </a:lnTo>
                  <a:close/>
                </a:path>
                <a:path w="509270" h="652145">
                  <a:moveTo>
                    <a:pt x="389890" y="8255"/>
                  </a:moveTo>
                  <a:lnTo>
                    <a:pt x="123825" y="8255"/>
                  </a:lnTo>
                  <a:lnTo>
                    <a:pt x="123825" y="12700"/>
                  </a:lnTo>
                  <a:lnTo>
                    <a:pt x="381000" y="17144"/>
                  </a:lnTo>
                  <a:lnTo>
                    <a:pt x="389890" y="17144"/>
                  </a:lnTo>
                  <a:lnTo>
                    <a:pt x="389890" y="8255"/>
                  </a:lnTo>
                  <a:close/>
                </a:path>
                <a:path w="509270" h="652145">
                  <a:moveTo>
                    <a:pt x="407035" y="8255"/>
                  </a:moveTo>
                  <a:lnTo>
                    <a:pt x="389890" y="8255"/>
                  </a:lnTo>
                  <a:lnTo>
                    <a:pt x="398145" y="17144"/>
                  </a:lnTo>
                  <a:lnTo>
                    <a:pt x="406911" y="17144"/>
                  </a:lnTo>
                  <a:lnTo>
                    <a:pt x="407035" y="8255"/>
                  </a:lnTo>
                  <a:close/>
                </a:path>
                <a:path w="509270" h="652145">
                  <a:moveTo>
                    <a:pt x="123825" y="8255"/>
                  </a:moveTo>
                  <a:lnTo>
                    <a:pt x="119380" y="12700"/>
                  </a:lnTo>
                  <a:lnTo>
                    <a:pt x="123825" y="12700"/>
                  </a:lnTo>
                  <a:lnTo>
                    <a:pt x="123825" y="8255"/>
                  </a:lnTo>
                  <a:close/>
                </a:path>
              </a:pathLst>
            </a:custGeom>
            <a:solidFill>
              <a:srgbClr val="000000"/>
            </a:solidFill>
          </p:spPr>
          <p:txBody>
            <a:bodyPr wrap="square" lIns="0" tIns="0" rIns="0" bIns="0" rtlCol="0"/>
            <a:lstStyle/>
            <a:p>
              <a:endParaRPr/>
            </a:p>
          </p:txBody>
        </p:sp>
        <p:sp>
          <p:nvSpPr>
            <p:cNvPr id="15" name="object 15"/>
            <p:cNvSpPr/>
            <p:nvPr/>
          </p:nvSpPr>
          <p:spPr>
            <a:xfrm>
              <a:off x="5319395" y="2637155"/>
              <a:ext cx="2094230" cy="1989455"/>
            </a:xfrm>
            <a:custGeom>
              <a:avLst/>
              <a:gdLst/>
              <a:ahLst/>
              <a:cxnLst/>
              <a:rect l="l" t="t" r="r" b="b"/>
              <a:pathLst>
                <a:path w="2094229" h="1989454">
                  <a:moveTo>
                    <a:pt x="2094229" y="3175"/>
                  </a:moveTo>
                  <a:lnTo>
                    <a:pt x="0" y="3175"/>
                  </a:lnTo>
                </a:path>
                <a:path w="2094229" h="1989454">
                  <a:moveTo>
                    <a:pt x="2087879" y="0"/>
                  </a:moveTo>
                  <a:lnTo>
                    <a:pt x="2087879" y="1989455"/>
                  </a:lnTo>
                </a:path>
              </a:pathLst>
            </a:custGeom>
            <a:ln w="12700">
              <a:solidFill>
                <a:srgbClr val="99CC33"/>
              </a:solidFill>
            </a:ln>
          </p:spPr>
          <p:txBody>
            <a:bodyPr wrap="square" lIns="0" tIns="0" rIns="0" bIns="0" rtlCol="0"/>
            <a:lstStyle/>
            <a:p>
              <a:endParaRPr/>
            </a:p>
          </p:txBody>
        </p:sp>
        <p:sp>
          <p:nvSpPr>
            <p:cNvPr id="16" name="object 16"/>
            <p:cNvSpPr/>
            <p:nvPr/>
          </p:nvSpPr>
          <p:spPr>
            <a:xfrm>
              <a:off x="1805940" y="2253614"/>
              <a:ext cx="3516629" cy="2157095"/>
            </a:xfrm>
            <a:custGeom>
              <a:avLst/>
              <a:gdLst/>
              <a:ahLst/>
              <a:cxnLst/>
              <a:rect l="l" t="t" r="r" b="b"/>
              <a:pathLst>
                <a:path w="3516629" h="2157095">
                  <a:moveTo>
                    <a:pt x="1416050" y="386714"/>
                  </a:moveTo>
                  <a:lnTo>
                    <a:pt x="3510280" y="386714"/>
                  </a:lnTo>
                </a:path>
                <a:path w="3516629" h="2157095">
                  <a:moveTo>
                    <a:pt x="1422400" y="383539"/>
                  </a:moveTo>
                  <a:lnTo>
                    <a:pt x="1422400" y="779780"/>
                  </a:lnTo>
                </a:path>
                <a:path w="3516629" h="2157095">
                  <a:moveTo>
                    <a:pt x="3516630" y="0"/>
                  </a:moveTo>
                  <a:lnTo>
                    <a:pt x="3516630" y="395605"/>
                  </a:lnTo>
                </a:path>
                <a:path w="3516629" h="2157095">
                  <a:moveTo>
                    <a:pt x="0" y="1751964"/>
                  </a:moveTo>
                  <a:lnTo>
                    <a:pt x="2844165" y="1751964"/>
                  </a:lnTo>
                </a:path>
                <a:path w="3516629" h="2157095">
                  <a:moveTo>
                    <a:pt x="6350" y="1748789"/>
                  </a:moveTo>
                  <a:lnTo>
                    <a:pt x="6350" y="2145030"/>
                  </a:lnTo>
                </a:path>
                <a:path w="3516629" h="2157095">
                  <a:moveTo>
                    <a:pt x="1410335" y="1364614"/>
                  </a:moveTo>
                  <a:lnTo>
                    <a:pt x="1410335" y="1760855"/>
                  </a:lnTo>
                </a:path>
                <a:path w="3516629" h="2157095">
                  <a:moveTo>
                    <a:pt x="2831465" y="1760855"/>
                  </a:moveTo>
                  <a:lnTo>
                    <a:pt x="2831465" y="2157095"/>
                  </a:lnTo>
                </a:path>
              </a:pathLst>
            </a:custGeom>
            <a:ln w="12700">
              <a:solidFill>
                <a:srgbClr val="000000"/>
              </a:solidFill>
            </a:ln>
          </p:spPr>
          <p:txBody>
            <a:bodyPr wrap="square" lIns="0" tIns="0" rIns="0" bIns="0" rtlCol="0"/>
            <a:lstStyle/>
            <a:p>
              <a:endParaRPr/>
            </a:p>
          </p:txBody>
        </p:sp>
        <p:sp>
          <p:nvSpPr>
            <p:cNvPr id="17" name="object 17"/>
            <p:cNvSpPr/>
            <p:nvPr/>
          </p:nvSpPr>
          <p:spPr>
            <a:xfrm>
              <a:off x="2658110" y="2762250"/>
              <a:ext cx="1085215" cy="1101725"/>
            </a:xfrm>
            <a:custGeom>
              <a:avLst/>
              <a:gdLst/>
              <a:ahLst/>
              <a:cxnLst/>
              <a:rect l="l" t="t" r="r" b="b"/>
              <a:pathLst>
                <a:path w="1085214" h="1101725">
                  <a:moveTo>
                    <a:pt x="544194" y="0"/>
                  </a:moveTo>
                  <a:lnTo>
                    <a:pt x="497204" y="1904"/>
                  </a:lnTo>
                  <a:lnTo>
                    <a:pt x="451484" y="8254"/>
                  </a:lnTo>
                  <a:lnTo>
                    <a:pt x="407034" y="17779"/>
                  </a:lnTo>
                  <a:lnTo>
                    <a:pt x="363854" y="31114"/>
                  </a:lnTo>
                  <a:lnTo>
                    <a:pt x="322579" y="47625"/>
                  </a:lnTo>
                  <a:lnTo>
                    <a:pt x="282575" y="67310"/>
                  </a:lnTo>
                  <a:lnTo>
                    <a:pt x="244475" y="90170"/>
                  </a:lnTo>
                  <a:lnTo>
                    <a:pt x="208914" y="115570"/>
                  </a:lnTo>
                  <a:lnTo>
                    <a:pt x="175259" y="144145"/>
                  </a:lnTo>
                  <a:lnTo>
                    <a:pt x="144144" y="175260"/>
                  </a:lnTo>
                  <a:lnTo>
                    <a:pt x="115569" y="208914"/>
                  </a:lnTo>
                  <a:lnTo>
                    <a:pt x="90169" y="244475"/>
                  </a:lnTo>
                  <a:lnTo>
                    <a:pt x="67309" y="282575"/>
                  </a:lnTo>
                  <a:lnTo>
                    <a:pt x="46989" y="322579"/>
                  </a:lnTo>
                  <a:lnTo>
                    <a:pt x="30479" y="363854"/>
                  </a:lnTo>
                  <a:lnTo>
                    <a:pt x="17779" y="407035"/>
                  </a:lnTo>
                  <a:lnTo>
                    <a:pt x="7619" y="451485"/>
                  </a:lnTo>
                  <a:lnTo>
                    <a:pt x="1904" y="497839"/>
                  </a:lnTo>
                  <a:lnTo>
                    <a:pt x="0" y="544829"/>
                  </a:lnTo>
                  <a:lnTo>
                    <a:pt x="2539" y="591820"/>
                  </a:lnTo>
                  <a:lnTo>
                    <a:pt x="9525" y="637539"/>
                  </a:lnTo>
                  <a:lnTo>
                    <a:pt x="20319" y="682625"/>
                  </a:lnTo>
                  <a:lnTo>
                    <a:pt x="35559" y="726439"/>
                  </a:lnTo>
                  <a:lnTo>
                    <a:pt x="55244" y="768985"/>
                  </a:lnTo>
                  <a:lnTo>
                    <a:pt x="77469" y="809625"/>
                  </a:lnTo>
                  <a:lnTo>
                    <a:pt x="103504" y="848360"/>
                  </a:lnTo>
                  <a:lnTo>
                    <a:pt x="132714" y="885189"/>
                  </a:lnTo>
                  <a:lnTo>
                    <a:pt x="165100" y="919479"/>
                  </a:lnTo>
                  <a:lnTo>
                    <a:pt x="200025" y="951864"/>
                  </a:lnTo>
                  <a:lnTo>
                    <a:pt x="236854" y="981075"/>
                  </a:lnTo>
                  <a:lnTo>
                    <a:pt x="276225" y="1008379"/>
                  </a:lnTo>
                  <a:lnTo>
                    <a:pt x="316864" y="1031875"/>
                  </a:lnTo>
                  <a:lnTo>
                    <a:pt x="360044" y="1052829"/>
                  </a:lnTo>
                  <a:lnTo>
                    <a:pt x="403859" y="1069975"/>
                  </a:lnTo>
                  <a:lnTo>
                    <a:pt x="448944" y="1083945"/>
                  </a:lnTo>
                  <a:lnTo>
                    <a:pt x="495300" y="1093470"/>
                  </a:lnTo>
                  <a:lnTo>
                    <a:pt x="542289" y="1099820"/>
                  </a:lnTo>
                  <a:lnTo>
                    <a:pt x="589914" y="1101725"/>
                  </a:lnTo>
                  <a:lnTo>
                    <a:pt x="636269" y="1099185"/>
                  </a:lnTo>
                  <a:lnTo>
                    <a:pt x="680719" y="1092200"/>
                  </a:lnTo>
                  <a:lnTo>
                    <a:pt x="723900" y="1080135"/>
                  </a:lnTo>
                  <a:lnTo>
                    <a:pt x="764539" y="1063625"/>
                  </a:lnTo>
                  <a:lnTo>
                    <a:pt x="803275" y="1043304"/>
                  </a:lnTo>
                  <a:lnTo>
                    <a:pt x="840104" y="1019175"/>
                  </a:lnTo>
                  <a:lnTo>
                    <a:pt x="874394" y="991235"/>
                  </a:lnTo>
                  <a:lnTo>
                    <a:pt x="906779" y="960754"/>
                  </a:lnTo>
                  <a:lnTo>
                    <a:pt x="935989" y="926464"/>
                  </a:lnTo>
                  <a:lnTo>
                    <a:pt x="963294" y="890270"/>
                  </a:lnTo>
                  <a:lnTo>
                    <a:pt x="988060" y="851535"/>
                  </a:lnTo>
                  <a:lnTo>
                    <a:pt x="1010285" y="810260"/>
                  </a:lnTo>
                  <a:lnTo>
                    <a:pt x="1029335" y="767714"/>
                  </a:lnTo>
                  <a:lnTo>
                    <a:pt x="1046479" y="723900"/>
                  </a:lnTo>
                  <a:lnTo>
                    <a:pt x="1059814" y="678179"/>
                  </a:lnTo>
                  <a:lnTo>
                    <a:pt x="1070610" y="631825"/>
                  </a:lnTo>
                  <a:lnTo>
                    <a:pt x="1078864" y="584835"/>
                  </a:lnTo>
                  <a:lnTo>
                    <a:pt x="1083310" y="537210"/>
                  </a:lnTo>
                  <a:lnTo>
                    <a:pt x="1085214" y="490220"/>
                  </a:lnTo>
                  <a:lnTo>
                    <a:pt x="1082675" y="440689"/>
                  </a:lnTo>
                  <a:lnTo>
                    <a:pt x="1076325" y="393700"/>
                  </a:lnTo>
                  <a:lnTo>
                    <a:pt x="1066164" y="349250"/>
                  </a:lnTo>
                  <a:lnTo>
                    <a:pt x="1051560" y="306704"/>
                  </a:lnTo>
                  <a:lnTo>
                    <a:pt x="1033144" y="266700"/>
                  </a:lnTo>
                  <a:lnTo>
                    <a:pt x="1011554" y="229235"/>
                  </a:lnTo>
                  <a:lnTo>
                    <a:pt x="986789" y="194310"/>
                  </a:lnTo>
                  <a:lnTo>
                    <a:pt x="958850" y="161925"/>
                  </a:lnTo>
                  <a:lnTo>
                    <a:pt x="927735" y="132079"/>
                  </a:lnTo>
                  <a:lnTo>
                    <a:pt x="893444" y="105410"/>
                  </a:lnTo>
                  <a:lnTo>
                    <a:pt x="857250" y="81279"/>
                  </a:lnTo>
                  <a:lnTo>
                    <a:pt x="818514" y="60325"/>
                  </a:lnTo>
                  <a:lnTo>
                    <a:pt x="777239" y="42545"/>
                  </a:lnTo>
                  <a:lnTo>
                    <a:pt x="734060" y="27304"/>
                  </a:lnTo>
                  <a:lnTo>
                    <a:pt x="688975" y="15875"/>
                  </a:lnTo>
                  <a:lnTo>
                    <a:pt x="641985" y="6985"/>
                  </a:lnTo>
                  <a:lnTo>
                    <a:pt x="593725" y="1904"/>
                  </a:lnTo>
                  <a:lnTo>
                    <a:pt x="544194" y="0"/>
                  </a:lnTo>
                  <a:close/>
                </a:path>
              </a:pathLst>
            </a:custGeom>
            <a:solidFill>
              <a:srgbClr val="056EB7"/>
            </a:solidFill>
          </p:spPr>
          <p:txBody>
            <a:bodyPr wrap="square" lIns="0" tIns="0" rIns="0" bIns="0" rtlCol="0"/>
            <a:lstStyle/>
            <a:p>
              <a:endParaRPr/>
            </a:p>
          </p:txBody>
        </p:sp>
        <p:sp>
          <p:nvSpPr>
            <p:cNvPr id="18" name="object 18"/>
            <p:cNvSpPr/>
            <p:nvPr/>
          </p:nvSpPr>
          <p:spPr>
            <a:xfrm>
              <a:off x="2653665" y="2753359"/>
              <a:ext cx="1090295" cy="1116965"/>
            </a:xfrm>
            <a:custGeom>
              <a:avLst/>
              <a:gdLst/>
              <a:ahLst/>
              <a:cxnLst/>
              <a:rect l="l" t="t" r="r" b="b"/>
              <a:pathLst>
                <a:path w="1090295" h="1116964">
                  <a:moveTo>
                    <a:pt x="554355" y="0"/>
                  </a:moveTo>
                  <a:lnTo>
                    <a:pt x="506095" y="1269"/>
                  </a:lnTo>
                  <a:lnTo>
                    <a:pt x="459105" y="6985"/>
                  </a:lnTo>
                  <a:lnTo>
                    <a:pt x="413385" y="16510"/>
                  </a:lnTo>
                  <a:lnTo>
                    <a:pt x="368935" y="29844"/>
                  </a:lnTo>
                  <a:lnTo>
                    <a:pt x="325755" y="46989"/>
                  </a:lnTo>
                  <a:lnTo>
                    <a:pt x="283845" y="67944"/>
                  </a:lnTo>
                  <a:lnTo>
                    <a:pt x="243840" y="92710"/>
                  </a:lnTo>
                  <a:lnTo>
                    <a:pt x="206375" y="120014"/>
                  </a:lnTo>
                  <a:lnTo>
                    <a:pt x="170815" y="150494"/>
                  </a:lnTo>
                  <a:lnTo>
                    <a:pt x="138430" y="184150"/>
                  </a:lnTo>
                  <a:lnTo>
                    <a:pt x="108585" y="219710"/>
                  </a:lnTo>
                  <a:lnTo>
                    <a:pt x="82550" y="258444"/>
                  </a:lnTo>
                  <a:lnTo>
                    <a:pt x="59055" y="298450"/>
                  </a:lnTo>
                  <a:lnTo>
                    <a:pt x="39370" y="340994"/>
                  </a:lnTo>
                  <a:lnTo>
                    <a:pt x="24130" y="385444"/>
                  </a:lnTo>
                  <a:lnTo>
                    <a:pt x="12065" y="431164"/>
                  </a:lnTo>
                  <a:lnTo>
                    <a:pt x="3810" y="478154"/>
                  </a:lnTo>
                  <a:lnTo>
                    <a:pt x="0" y="525144"/>
                  </a:lnTo>
                  <a:lnTo>
                    <a:pt x="635" y="572769"/>
                  </a:lnTo>
                  <a:lnTo>
                    <a:pt x="5080" y="619760"/>
                  </a:lnTo>
                  <a:lnTo>
                    <a:pt x="14605" y="666750"/>
                  </a:lnTo>
                  <a:lnTo>
                    <a:pt x="27940" y="711835"/>
                  </a:lnTo>
                  <a:lnTo>
                    <a:pt x="46355" y="755650"/>
                  </a:lnTo>
                  <a:lnTo>
                    <a:pt x="66040" y="795019"/>
                  </a:lnTo>
                  <a:lnTo>
                    <a:pt x="88900" y="833119"/>
                  </a:lnTo>
                  <a:lnTo>
                    <a:pt x="114935" y="869950"/>
                  </a:lnTo>
                  <a:lnTo>
                    <a:pt x="144145" y="904239"/>
                  </a:lnTo>
                  <a:lnTo>
                    <a:pt x="175895" y="937260"/>
                  </a:lnTo>
                  <a:lnTo>
                    <a:pt x="210185" y="967739"/>
                  </a:lnTo>
                  <a:lnTo>
                    <a:pt x="246380" y="996314"/>
                  </a:lnTo>
                  <a:lnTo>
                    <a:pt x="284480" y="1022350"/>
                  </a:lnTo>
                  <a:lnTo>
                    <a:pt x="323850" y="1045210"/>
                  </a:lnTo>
                  <a:lnTo>
                    <a:pt x="365125" y="1065529"/>
                  </a:lnTo>
                  <a:lnTo>
                    <a:pt x="407035" y="1082675"/>
                  </a:lnTo>
                  <a:lnTo>
                    <a:pt x="450215" y="1096644"/>
                  </a:lnTo>
                  <a:lnTo>
                    <a:pt x="494030" y="1107439"/>
                  </a:lnTo>
                  <a:lnTo>
                    <a:pt x="537845" y="1113789"/>
                  </a:lnTo>
                  <a:lnTo>
                    <a:pt x="582295" y="1116964"/>
                  </a:lnTo>
                  <a:lnTo>
                    <a:pt x="626745" y="1115694"/>
                  </a:lnTo>
                  <a:lnTo>
                    <a:pt x="670560" y="1109979"/>
                  </a:lnTo>
                  <a:lnTo>
                    <a:pt x="699135" y="1102994"/>
                  </a:lnTo>
                  <a:lnTo>
                    <a:pt x="572770" y="1102994"/>
                  </a:lnTo>
                  <a:lnTo>
                    <a:pt x="525780" y="1099819"/>
                  </a:lnTo>
                  <a:lnTo>
                    <a:pt x="478790" y="1092200"/>
                  </a:lnTo>
                  <a:lnTo>
                    <a:pt x="432435" y="1080769"/>
                  </a:lnTo>
                  <a:lnTo>
                    <a:pt x="387350" y="1065529"/>
                  </a:lnTo>
                  <a:lnTo>
                    <a:pt x="342900" y="1046479"/>
                  </a:lnTo>
                  <a:lnTo>
                    <a:pt x="300355" y="1024889"/>
                  </a:lnTo>
                  <a:lnTo>
                    <a:pt x="258445" y="998854"/>
                  </a:lnTo>
                  <a:lnTo>
                    <a:pt x="219075" y="969010"/>
                  </a:lnTo>
                  <a:lnTo>
                    <a:pt x="181610" y="936625"/>
                  </a:lnTo>
                  <a:lnTo>
                    <a:pt x="147320" y="901064"/>
                  </a:lnTo>
                  <a:lnTo>
                    <a:pt x="116205" y="862964"/>
                  </a:lnTo>
                  <a:lnTo>
                    <a:pt x="88265" y="822325"/>
                  </a:lnTo>
                  <a:lnTo>
                    <a:pt x="64135" y="779144"/>
                  </a:lnTo>
                  <a:lnTo>
                    <a:pt x="44450" y="734694"/>
                  </a:lnTo>
                  <a:lnTo>
                    <a:pt x="28575" y="688339"/>
                  </a:lnTo>
                  <a:lnTo>
                    <a:pt x="17145" y="640714"/>
                  </a:lnTo>
                  <a:lnTo>
                    <a:pt x="10795" y="592454"/>
                  </a:lnTo>
                  <a:lnTo>
                    <a:pt x="9655" y="548004"/>
                  </a:lnTo>
                  <a:lnTo>
                    <a:pt x="9590" y="545464"/>
                  </a:lnTo>
                  <a:lnTo>
                    <a:pt x="9525" y="542925"/>
                  </a:lnTo>
                  <a:lnTo>
                    <a:pt x="13335" y="492760"/>
                  </a:lnTo>
                  <a:lnTo>
                    <a:pt x="20955" y="444500"/>
                  </a:lnTo>
                  <a:lnTo>
                    <a:pt x="33655" y="396875"/>
                  </a:lnTo>
                  <a:lnTo>
                    <a:pt x="50165" y="351154"/>
                  </a:lnTo>
                  <a:lnTo>
                    <a:pt x="71120" y="307339"/>
                  </a:lnTo>
                  <a:lnTo>
                    <a:pt x="95885" y="264794"/>
                  </a:lnTo>
                  <a:lnTo>
                    <a:pt x="124460" y="225425"/>
                  </a:lnTo>
                  <a:lnTo>
                    <a:pt x="156210" y="187960"/>
                  </a:lnTo>
                  <a:lnTo>
                    <a:pt x="190500" y="153669"/>
                  </a:lnTo>
                  <a:lnTo>
                    <a:pt x="228600" y="123189"/>
                  </a:lnTo>
                  <a:lnTo>
                    <a:pt x="268605" y="95250"/>
                  </a:lnTo>
                  <a:lnTo>
                    <a:pt x="311785" y="71754"/>
                  </a:lnTo>
                  <a:lnTo>
                    <a:pt x="356235" y="52704"/>
                  </a:lnTo>
                  <a:lnTo>
                    <a:pt x="403225" y="37464"/>
                  </a:lnTo>
                  <a:lnTo>
                    <a:pt x="450215" y="26669"/>
                  </a:lnTo>
                  <a:lnTo>
                    <a:pt x="497205" y="19685"/>
                  </a:lnTo>
                  <a:lnTo>
                    <a:pt x="545465" y="17144"/>
                  </a:lnTo>
                  <a:lnTo>
                    <a:pt x="699135" y="17144"/>
                  </a:lnTo>
                  <a:lnTo>
                    <a:pt x="694055" y="15875"/>
                  </a:lnTo>
                  <a:lnTo>
                    <a:pt x="648335" y="6985"/>
                  </a:lnTo>
                  <a:lnTo>
                    <a:pt x="601980" y="1904"/>
                  </a:lnTo>
                  <a:lnTo>
                    <a:pt x="554355" y="0"/>
                  </a:lnTo>
                  <a:close/>
                </a:path>
                <a:path w="1090295" h="1116964">
                  <a:moveTo>
                    <a:pt x="699135" y="17144"/>
                  </a:moveTo>
                  <a:lnTo>
                    <a:pt x="545465" y="17144"/>
                  </a:lnTo>
                  <a:lnTo>
                    <a:pt x="593725" y="18414"/>
                  </a:lnTo>
                  <a:lnTo>
                    <a:pt x="641350" y="22860"/>
                  </a:lnTo>
                  <a:lnTo>
                    <a:pt x="688339" y="31114"/>
                  </a:lnTo>
                  <a:lnTo>
                    <a:pt x="735330" y="43179"/>
                  </a:lnTo>
                  <a:lnTo>
                    <a:pt x="780414" y="57785"/>
                  </a:lnTo>
                  <a:lnTo>
                    <a:pt x="826135" y="77469"/>
                  </a:lnTo>
                  <a:lnTo>
                    <a:pt x="869314" y="100964"/>
                  </a:lnTo>
                  <a:lnTo>
                    <a:pt x="908685" y="128269"/>
                  </a:lnTo>
                  <a:lnTo>
                    <a:pt x="944880" y="158750"/>
                  </a:lnTo>
                  <a:lnTo>
                    <a:pt x="977264" y="192404"/>
                  </a:lnTo>
                  <a:lnTo>
                    <a:pt x="1005839" y="228600"/>
                  </a:lnTo>
                  <a:lnTo>
                    <a:pt x="1030605" y="267969"/>
                  </a:lnTo>
                  <a:lnTo>
                    <a:pt x="1051560" y="309879"/>
                  </a:lnTo>
                  <a:lnTo>
                    <a:pt x="1067435" y="353694"/>
                  </a:lnTo>
                  <a:lnTo>
                    <a:pt x="1079500" y="400050"/>
                  </a:lnTo>
                  <a:lnTo>
                    <a:pt x="1086485" y="448310"/>
                  </a:lnTo>
                  <a:lnTo>
                    <a:pt x="1088389" y="498475"/>
                  </a:lnTo>
                  <a:lnTo>
                    <a:pt x="1086680" y="542925"/>
                  </a:lnTo>
                  <a:lnTo>
                    <a:pt x="1086582" y="545464"/>
                  </a:lnTo>
                  <a:lnTo>
                    <a:pt x="1086485" y="548004"/>
                  </a:lnTo>
                  <a:lnTo>
                    <a:pt x="1081405" y="597535"/>
                  </a:lnTo>
                  <a:lnTo>
                    <a:pt x="1071880" y="647064"/>
                  </a:lnTo>
                  <a:lnTo>
                    <a:pt x="1059814" y="695960"/>
                  </a:lnTo>
                  <a:lnTo>
                    <a:pt x="1043939" y="743585"/>
                  </a:lnTo>
                  <a:lnTo>
                    <a:pt x="1024889" y="789939"/>
                  </a:lnTo>
                  <a:lnTo>
                    <a:pt x="1002030" y="834389"/>
                  </a:lnTo>
                  <a:lnTo>
                    <a:pt x="975995" y="877569"/>
                  </a:lnTo>
                  <a:lnTo>
                    <a:pt x="946785" y="917575"/>
                  </a:lnTo>
                  <a:lnTo>
                    <a:pt x="914400" y="955675"/>
                  </a:lnTo>
                  <a:lnTo>
                    <a:pt x="878839" y="990600"/>
                  </a:lnTo>
                  <a:lnTo>
                    <a:pt x="839470" y="1022350"/>
                  </a:lnTo>
                  <a:lnTo>
                    <a:pt x="798830" y="1049019"/>
                  </a:lnTo>
                  <a:lnTo>
                    <a:pt x="755650" y="1069975"/>
                  </a:lnTo>
                  <a:lnTo>
                    <a:pt x="711200" y="1085850"/>
                  </a:lnTo>
                  <a:lnTo>
                    <a:pt x="665480" y="1096644"/>
                  </a:lnTo>
                  <a:lnTo>
                    <a:pt x="619125" y="1102360"/>
                  </a:lnTo>
                  <a:lnTo>
                    <a:pt x="572770" y="1102994"/>
                  </a:lnTo>
                  <a:lnTo>
                    <a:pt x="699135" y="1102994"/>
                  </a:lnTo>
                  <a:lnTo>
                    <a:pt x="755650" y="1085214"/>
                  </a:lnTo>
                  <a:lnTo>
                    <a:pt x="796925" y="1065529"/>
                  </a:lnTo>
                  <a:lnTo>
                    <a:pt x="836930" y="1041400"/>
                  </a:lnTo>
                  <a:lnTo>
                    <a:pt x="874395" y="1011554"/>
                  </a:lnTo>
                  <a:lnTo>
                    <a:pt x="909320" y="979169"/>
                  </a:lnTo>
                  <a:lnTo>
                    <a:pt x="940435" y="943610"/>
                  </a:lnTo>
                  <a:lnTo>
                    <a:pt x="969010" y="905510"/>
                  </a:lnTo>
                  <a:lnTo>
                    <a:pt x="994410" y="864869"/>
                  </a:lnTo>
                  <a:lnTo>
                    <a:pt x="1017270" y="822960"/>
                  </a:lnTo>
                  <a:lnTo>
                    <a:pt x="1036320" y="778510"/>
                  </a:lnTo>
                  <a:lnTo>
                    <a:pt x="1052830" y="733425"/>
                  </a:lnTo>
                  <a:lnTo>
                    <a:pt x="1066164" y="687069"/>
                  </a:lnTo>
                  <a:lnTo>
                    <a:pt x="1076325" y="640079"/>
                  </a:lnTo>
                  <a:lnTo>
                    <a:pt x="1083945" y="592454"/>
                  </a:lnTo>
                  <a:lnTo>
                    <a:pt x="1088389" y="545464"/>
                  </a:lnTo>
                  <a:lnTo>
                    <a:pt x="1090295" y="498475"/>
                  </a:lnTo>
                  <a:lnTo>
                    <a:pt x="1088389" y="448310"/>
                  </a:lnTo>
                  <a:lnTo>
                    <a:pt x="1082039" y="400050"/>
                  </a:lnTo>
                  <a:lnTo>
                    <a:pt x="1071245" y="354329"/>
                  </a:lnTo>
                  <a:lnTo>
                    <a:pt x="1056639" y="311150"/>
                  </a:lnTo>
                  <a:lnTo>
                    <a:pt x="1038225" y="270510"/>
                  </a:lnTo>
                  <a:lnTo>
                    <a:pt x="1016000" y="232410"/>
                  </a:lnTo>
                  <a:lnTo>
                    <a:pt x="990600" y="196850"/>
                  </a:lnTo>
                  <a:lnTo>
                    <a:pt x="962660" y="163829"/>
                  </a:lnTo>
                  <a:lnTo>
                    <a:pt x="930910" y="133985"/>
                  </a:lnTo>
                  <a:lnTo>
                    <a:pt x="896620" y="106679"/>
                  </a:lnTo>
                  <a:lnTo>
                    <a:pt x="860425" y="82550"/>
                  </a:lnTo>
                  <a:lnTo>
                    <a:pt x="821689" y="60960"/>
                  </a:lnTo>
                  <a:lnTo>
                    <a:pt x="781050" y="42544"/>
                  </a:lnTo>
                  <a:lnTo>
                    <a:pt x="737870" y="27304"/>
                  </a:lnTo>
                  <a:lnTo>
                    <a:pt x="699135" y="17144"/>
                  </a:lnTo>
                  <a:close/>
                </a:path>
              </a:pathLst>
            </a:custGeom>
            <a:solidFill>
              <a:srgbClr val="003A52"/>
            </a:solidFill>
          </p:spPr>
          <p:txBody>
            <a:bodyPr wrap="square" lIns="0" tIns="0" rIns="0" bIns="0" rtlCol="0"/>
            <a:lstStyle/>
            <a:p>
              <a:endParaRPr/>
            </a:p>
          </p:txBody>
        </p:sp>
        <p:sp>
          <p:nvSpPr>
            <p:cNvPr id="19" name="object 19"/>
            <p:cNvSpPr/>
            <p:nvPr/>
          </p:nvSpPr>
          <p:spPr>
            <a:xfrm>
              <a:off x="4791709" y="1428749"/>
              <a:ext cx="1067435" cy="1094105"/>
            </a:xfrm>
            <a:custGeom>
              <a:avLst/>
              <a:gdLst/>
              <a:ahLst/>
              <a:cxnLst/>
              <a:rect l="l" t="t" r="r" b="b"/>
              <a:pathLst>
                <a:path w="1067435" h="1094105">
                  <a:moveTo>
                    <a:pt x="572769" y="0"/>
                  </a:moveTo>
                  <a:lnTo>
                    <a:pt x="513079" y="3175"/>
                  </a:lnTo>
                  <a:lnTo>
                    <a:pt x="452119" y="14604"/>
                  </a:lnTo>
                  <a:lnTo>
                    <a:pt x="406400" y="27939"/>
                  </a:lnTo>
                  <a:lnTo>
                    <a:pt x="361950" y="44450"/>
                  </a:lnTo>
                  <a:lnTo>
                    <a:pt x="318135" y="64770"/>
                  </a:lnTo>
                  <a:lnTo>
                    <a:pt x="276225" y="87629"/>
                  </a:lnTo>
                  <a:lnTo>
                    <a:pt x="236219" y="114300"/>
                  </a:lnTo>
                  <a:lnTo>
                    <a:pt x="198119" y="143510"/>
                  </a:lnTo>
                  <a:lnTo>
                    <a:pt x="162560" y="175895"/>
                  </a:lnTo>
                  <a:lnTo>
                    <a:pt x="130175" y="210820"/>
                  </a:lnTo>
                  <a:lnTo>
                    <a:pt x="100329" y="248920"/>
                  </a:lnTo>
                  <a:lnTo>
                    <a:pt x="73660" y="290195"/>
                  </a:lnTo>
                  <a:lnTo>
                    <a:pt x="51435" y="333375"/>
                  </a:lnTo>
                  <a:lnTo>
                    <a:pt x="33019" y="378460"/>
                  </a:lnTo>
                  <a:lnTo>
                    <a:pt x="19050" y="424814"/>
                  </a:lnTo>
                  <a:lnTo>
                    <a:pt x="8254" y="472439"/>
                  </a:lnTo>
                  <a:lnTo>
                    <a:pt x="2539" y="520700"/>
                  </a:lnTo>
                  <a:lnTo>
                    <a:pt x="0" y="569595"/>
                  </a:lnTo>
                  <a:lnTo>
                    <a:pt x="2539" y="618489"/>
                  </a:lnTo>
                  <a:lnTo>
                    <a:pt x="8889" y="666750"/>
                  </a:lnTo>
                  <a:lnTo>
                    <a:pt x="19685" y="713739"/>
                  </a:lnTo>
                  <a:lnTo>
                    <a:pt x="34925" y="760095"/>
                  </a:lnTo>
                  <a:lnTo>
                    <a:pt x="54610" y="805179"/>
                  </a:lnTo>
                  <a:lnTo>
                    <a:pt x="77469" y="848995"/>
                  </a:lnTo>
                  <a:lnTo>
                    <a:pt x="103504" y="889000"/>
                  </a:lnTo>
                  <a:lnTo>
                    <a:pt x="133350" y="926464"/>
                  </a:lnTo>
                  <a:lnTo>
                    <a:pt x="165735" y="960120"/>
                  </a:lnTo>
                  <a:lnTo>
                    <a:pt x="200660" y="990600"/>
                  </a:lnTo>
                  <a:lnTo>
                    <a:pt x="238760" y="1017270"/>
                  </a:lnTo>
                  <a:lnTo>
                    <a:pt x="278764" y="1040129"/>
                  </a:lnTo>
                  <a:lnTo>
                    <a:pt x="320675" y="1059179"/>
                  </a:lnTo>
                  <a:lnTo>
                    <a:pt x="364489" y="1074420"/>
                  </a:lnTo>
                  <a:lnTo>
                    <a:pt x="409575" y="1085214"/>
                  </a:lnTo>
                  <a:lnTo>
                    <a:pt x="455929" y="1092200"/>
                  </a:lnTo>
                  <a:lnTo>
                    <a:pt x="504189" y="1094104"/>
                  </a:lnTo>
                  <a:lnTo>
                    <a:pt x="521969" y="1094104"/>
                  </a:lnTo>
                  <a:lnTo>
                    <a:pt x="577214" y="1089025"/>
                  </a:lnTo>
                  <a:lnTo>
                    <a:pt x="626744" y="1079500"/>
                  </a:lnTo>
                  <a:lnTo>
                    <a:pt x="675639" y="1066164"/>
                  </a:lnTo>
                  <a:lnTo>
                    <a:pt x="723264" y="1049020"/>
                  </a:lnTo>
                  <a:lnTo>
                    <a:pt x="769619" y="1027429"/>
                  </a:lnTo>
                  <a:lnTo>
                    <a:pt x="813435" y="1002664"/>
                  </a:lnTo>
                  <a:lnTo>
                    <a:pt x="855344" y="974089"/>
                  </a:lnTo>
                  <a:lnTo>
                    <a:pt x="894079" y="941704"/>
                  </a:lnTo>
                  <a:lnTo>
                    <a:pt x="930275" y="906145"/>
                  </a:lnTo>
                  <a:lnTo>
                    <a:pt x="962025" y="868045"/>
                  </a:lnTo>
                  <a:lnTo>
                    <a:pt x="990600" y="826135"/>
                  </a:lnTo>
                  <a:lnTo>
                    <a:pt x="1014729" y="781685"/>
                  </a:lnTo>
                  <a:lnTo>
                    <a:pt x="1033144" y="737870"/>
                  </a:lnTo>
                  <a:lnTo>
                    <a:pt x="1047750" y="693420"/>
                  </a:lnTo>
                  <a:lnTo>
                    <a:pt x="1057910" y="647700"/>
                  </a:lnTo>
                  <a:lnTo>
                    <a:pt x="1064894" y="600710"/>
                  </a:lnTo>
                  <a:lnTo>
                    <a:pt x="1067435" y="554354"/>
                  </a:lnTo>
                  <a:lnTo>
                    <a:pt x="1066164" y="507364"/>
                  </a:lnTo>
                  <a:lnTo>
                    <a:pt x="1061085" y="460375"/>
                  </a:lnTo>
                  <a:lnTo>
                    <a:pt x="1052194" y="414020"/>
                  </a:lnTo>
                  <a:lnTo>
                    <a:pt x="1040129" y="368300"/>
                  </a:lnTo>
                  <a:lnTo>
                    <a:pt x="1024254" y="324485"/>
                  </a:lnTo>
                  <a:lnTo>
                    <a:pt x="1005204" y="281304"/>
                  </a:lnTo>
                  <a:lnTo>
                    <a:pt x="982344" y="240029"/>
                  </a:lnTo>
                  <a:lnTo>
                    <a:pt x="955675" y="200660"/>
                  </a:lnTo>
                  <a:lnTo>
                    <a:pt x="923289" y="160020"/>
                  </a:lnTo>
                  <a:lnTo>
                    <a:pt x="887729" y="123189"/>
                  </a:lnTo>
                  <a:lnTo>
                    <a:pt x="848994" y="90804"/>
                  </a:lnTo>
                  <a:lnTo>
                    <a:pt x="807719" y="63500"/>
                  </a:lnTo>
                  <a:lnTo>
                    <a:pt x="764539" y="40639"/>
                  </a:lnTo>
                  <a:lnTo>
                    <a:pt x="718819" y="22860"/>
                  </a:lnTo>
                  <a:lnTo>
                    <a:pt x="671829" y="10160"/>
                  </a:lnTo>
                  <a:lnTo>
                    <a:pt x="622935" y="2539"/>
                  </a:lnTo>
                  <a:lnTo>
                    <a:pt x="572769" y="0"/>
                  </a:lnTo>
                  <a:close/>
                </a:path>
              </a:pathLst>
            </a:custGeom>
            <a:solidFill>
              <a:srgbClr val="EE791D"/>
            </a:solidFill>
          </p:spPr>
          <p:txBody>
            <a:bodyPr wrap="square" lIns="0" tIns="0" rIns="0" bIns="0" rtlCol="0"/>
            <a:lstStyle/>
            <a:p>
              <a:endParaRPr/>
            </a:p>
          </p:txBody>
        </p:sp>
        <p:sp>
          <p:nvSpPr>
            <p:cNvPr id="20" name="object 20"/>
            <p:cNvSpPr/>
            <p:nvPr/>
          </p:nvSpPr>
          <p:spPr>
            <a:xfrm>
              <a:off x="4776470" y="1417319"/>
              <a:ext cx="1090930" cy="1111250"/>
            </a:xfrm>
            <a:custGeom>
              <a:avLst/>
              <a:gdLst/>
              <a:ahLst/>
              <a:cxnLst/>
              <a:rect l="l" t="t" r="r" b="b"/>
              <a:pathLst>
                <a:path w="1090929" h="1111250">
                  <a:moveTo>
                    <a:pt x="572769" y="0"/>
                  </a:moveTo>
                  <a:lnTo>
                    <a:pt x="527050" y="1904"/>
                  </a:lnTo>
                  <a:lnTo>
                    <a:pt x="480694" y="8254"/>
                  </a:lnTo>
                  <a:lnTo>
                    <a:pt x="434975" y="18414"/>
                  </a:lnTo>
                  <a:lnTo>
                    <a:pt x="389254" y="33019"/>
                  </a:lnTo>
                  <a:lnTo>
                    <a:pt x="344169" y="52069"/>
                  </a:lnTo>
                  <a:lnTo>
                    <a:pt x="299719" y="74929"/>
                  </a:lnTo>
                  <a:lnTo>
                    <a:pt x="259714" y="99059"/>
                  </a:lnTo>
                  <a:lnTo>
                    <a:pt x="221614" y="125729"/>
                  </a:lnTo>
                  <a:lnTo>
                    <a:pt x="185419" y="155575"/>
                  </a:lnTo>
                  <a:lnTo>
                    <a:pt x="152400" y="187959"/>
                  </a:lnTo>
                  <a:lnTo>
                    <a:pt x="121284" y="222884"/>
                  </a:lnTo>
                  <a:lnTo>
                    <a:pt x="93979" y="260350"/>
                  </a:lnTo>
                  <a:lnTo>
                    <a:pt x="69850" y="300354"/>
                  </a:lnTo>
                  <a:lnTo>
                    <a:pt x="47625" y="344169"/>
                  </a:lnTo>
                  <a:lnTo>
                    <a:pt x="29844" y="389254"/>
                  </a:lnTo>
                  <a:lnTo>
                    <a:pt x="16509" y="434975"/>
                  </a:lnTo>
                  <a:lnTo>
                    <a:pt x="6984" y="481964"/>
                  </a:lnTo>
                  <a:lnTo>
                    <a:pt x="1269" y="528954"/>
                  </a:lnTo>
                  <a:lnTo>
                    <a:pt x="0" y="576579"/>
                  </a:lnTo>
                  <a:lnTo>
                    <a:pt x="2539" y="623569"/>
                  </a:lnTo>
                  <a:lnTo>
                    <a:pt x="8889" y="670559"/>
                  </a:lnTo>
                  <a:lnTo>
                    <a:pt x="19050" y="716914"/>
                  </a:lnTo>
                  <a:lnTo>
                    <a:pt x="33019" y="762000"/>
                  </a:lnTo>
                  <a:lnTo>
                    <a:pt x="50800" y="805814"/>
                  </a:lnTo>
                  <a:lnTo>
                    <a:pt x="72389" y="847725"/>
                  </a:lnTo>
                  <a:lnTo>
                    <a:pt x="97789" y="887729"/>
                  </a:lnTo>
                  <a:lnTo>
                    <a:pt x="126364" y="925829"/>
                  </a:lnTo>
                  <a:lnTo>
                    <a:pt x="158750" y="961389"/>
                  </a:lnTo>
                  <a:lnTo>
                    <a:pt x="194309" y="993775"/>
                  </a:lnTo>
                  <a:lnTo>
                    <a:pt x="233679" y="1023619"/>
                  </a:lnTo>
                  <a:lnTo>
                    <a:pt x="278129" y="1050925"/>
                  </a:lnTo>
                  <a:lnTo>
                    <a:pt x="324484" y="1072514"/>
                  </a:lnTo>
                  <a:lnTo>
                    <a:pt x="372744" y="1089659"/>
                  </a:lnTo>
                  <a:lnTo>
                    <a:pt x="422909" y="1101725"/>
                  </a:lnTo>
                  <a:lnTo>
                    <a:pt x="473075" y="1108709"/>
                  </a:lnTo>
                  <a:lnTo>
                    <a:pt x="524509" y="1111250"/>
                  </a:lnTo>
                  <a:lnTo>
                    <a:pt x="572134" y="1108709"/>
                  </a:lnTo>
                  <a:lnTo>
                    <a:pt x="598169" y="1105534"/>
                  </a:lnTo>
                  <a:lnTo>
                    <a:pt x="518794" y="1105534"/>
                  </a:lnTo>
                  <a:lnTo>
                    <a:pt x="470534" y="1103629"/>
                  </a:lnTo>
                  <a:lnTo>
                    <a:pt x="424179" y="1096644"/>
                  </a:lnTo>
                  <a:lnTo>
                    <a:pt x="379094" y="1085850"/>
                  </a:lnTo>
                  <a:lnTo>
                    <a:pt x="335279" y="1070609"/>
                  </a:lnTo>
                  <a:lnTo>
                    <a:pt x="293369" y="1051559"/>
                  </a:lnTo>
                  <a:lnTo>
                    <a:pt x="253364" y="1028700"/>
                  </a:lnTo>
                  <a:lnTo>
                    <a:pt x="215264" y="1002029"/>
                  </a:lnTo>
                  <a:lnTo>
                    <a:pt x="180339" y="971550"/>
                  </a:lnTo>
                  <a:lnTo>
                    <a:pt x="147954" y="937894"/>
                  </a:lnTo>
                  <a:lnTo>
                    <a:pt x="118109" y="900429"/>
                  </a:lnTo>
                  <a:lnTo>
                    <a:pt x="92075" y="860425"/>
                  </a:lnTo>
                  <a:lnTo>
                    <a:pt x="69214" y="816609"/>
                  </a:lnTo>
                  <a:lnTo>
                    <a:pt x="49529" y="771525"/>
                  </a:lnTo>
                  <a:lnTo>
                    <a:pt x="34289" y="725169"/>
                  </a:lnTo>
                  <a:lnTo>
                    <a:pt x="23494" y="678179"/>
                  </a:lnTo>
                  <a:lnTo>
                    <a:pt x="17228" y="630554"/>
                  </a:lnTo>
                  <a:lnTo>
                    <a:pt x="17144" y="629919"/>
                  </a:lnTo>
                  <a:lnTo>
                    <a:pt x="14604" y="581025"/>
                  </a:lnTo>
                  <a:lnTo>
                    <a:pt x="17144" y="532129"/>
                  </a:lnTo>
                  <a:lnTo>
                    <a:pt x="22859" y="483869"/>
                  </a:lnTo>
                  <a:lnTo>
                    <a:pt x="33654" y="436244"/>
                  </a:lnTo>
                  <a:lnTo>
                    <a:pt x="47625" y="389889"/>
                  </a:lnTo>
                  <a:lnTo>
                    <a:pt x="66039" y="344804"/>
                  </a:lnTo>
                  <a:lnTo>
                    <a:pt x="88264" y="301625"/>
                  </a:lnTo>
                  <a:lnTo>
                    <a:pt x="114934" y="260350"/>
                  </a:lnTo>
                  <a:lnTo>
                    <a:pt x="144779" y="222250"/>
                  </a:lnTo>
                  <a:lnTo>
                    <a:pt x="177164" y="187325"/>
                  </a:lnTo>
                  <a:lnTo>
                    <a:pt x="212725" y="154939"/>
                  </a:lnTo>
                  <a:lnTo>
                    <a:pt x="250825" y="125729"/>
                  </a:lnTo>
                  <a:lnTo>
                    <a:pt x="290829" y="99059"/>
                  </a:lnTo>
                  <a:lnTo>
                    <a:pt x="332739" y="76200"/>
                  </a:lnTo>
                  <a:lnTo>
                    <a:pt x="376554" y="55879"/>
                  </a:lnTo>
                  <a:lnTo>
                    <a:pt x="421004" y="39369"/>
                  </a:lnTo>
                  <a:lnTo>
                    <a:pt x="466725" y="26034"/>
                  </a:lnTo>
                  <a:lnTo>
                    <a:pt x="527684" y="14604"/>
                  </a:lnTo>
                  <a:lnTo>
                    <a:pt x="587375" y="11429"/>
                  </a:lnTo>
                  <a:lnTo>
                    <a:pt x="675639" y="11429"/>
                  </a:lnTo>
                  <a:lnTo>
                    <a:pt x="663575" y="8254"/>
                  </a:lnTo>
                  <a:lnTo>
                    <a:pt x="618489" y="1904"/>
                  </a:lnTo>
                  <a:lnTo>
                    <a:pt x="572769" y="0"/>
                  </a:lnTo>
                  <a:close/>
                </a:path>
                <a:path w="1090929" h="1111250">
                  <a:moveTo>
                    <a:pt x="675639" y="11429"/>
                  </a:moveTo>
                  <a:lnTo>
                    <a:pt x="587375" y="11429"/>
                  </a:lnTo>
                  <a:lnTo>
                    <a:pt x="637539" y="13969"/>
                  </a:lnTo>
                  <a:lnTo>
                    <a:pt x="686434" y="21589"/>
                  </a:lnTo>
                  <a:lnTo>
                    <a:pt x="733425" y="34289"/>
                  </a:lnTo>
                  <a:lnTo>
                    <a:pt x="779144" y="52069"/>
                  </a:lnTo>
                  <a:lnTo>
                    <a:pt x="822325" y="74929"/>
                  </a:lnTo>
                  <a:lnTo>
                    <a:pt x="863600" y="102234"/>
                  </a:lnTo>
                  <a:lnTo>
                    <a:pt x="902334" y="134619"/>
                  </a:lnTo>
                  <a:lnTo>
                    <a:pt x="937894" y="171450"/>
                  </a:lnTo>
                  <a:lnTo>
                    <a:pt x="970279" y="212089"/>
                  </a:lnTo>
                  <a:lnTo>
                    <a:pt x="996950" y="251459"/>
                  </a:lnTo>
                  <a:lnTo>
                    <a:pt x="1019809" y="292734"/>
                  </a:lnTo>
                  <a:lnTo>
                    <a:pt x="1038859" y="335914"/>
                  </a:lnTo>
                  <a:lnTo>
                    <a:pt x="1054734" y="379729"/>
                  </a:lnTo>
                  <a:lnTo>
                    <a:pt x="1066800" y="425450"/>
                  </a:lnTo>
                  <a:lnTo>
                    <a:pt x="1075689" y="471804"/>
                  </a:lnTo>
                  <a:lnTo>
                    <a:pt x="1080769" y="518794"/>
                  </a:lnTo>
                  <a:lnTo>
                    <a:pt x="1082039" y="565784"/>
                  </a:lnTo>
                  <a:lnTo>
                    <a:pt x="1079500" y="612139"/>
                  </a:lnTo>
                  <a:lnTo>
                    <a:pt x="1072514" y="659129"/>
                  </a:lnTo>
                  <a:lnTo>
                    <a:pt x="1062354" y="704850"/>
                  </a:lnTo>
                  <a:lnTo>
                    <a:pt x="1047750" y="749300"/>
                  </a:lnTo>
                  <a:lnTo>
                    <a:pt x="1029334" y="793114"/>
                  </a:lnTo>
                  <a:lnTo>
                    <a:pt x="1005204" y="837564"/>
                  </a:lnTo>
                  <a:lnTo>
                    <a:pt x="976629" y="879475"/>
                  </a:lnTo>
                  <a:lnTo>
                    <a:pt x="944879" y="917575"/>
                  </a:lnTo>
                  <a:lnTo>
                    <a:pt x="908684" y="953134"/>
                  </a:lnTo>
                  <a:lnTo>
                    <a:pt x="869950" y="985519"/>
                  </a:lnTo>
                  <a:lnTo>
                    <a:pt x="828039" y="1014094"/>
                  </a:lnTo>
                  <a:lnTo>
                    <a:pt x="784225" y="1038859"/>
                  </a:lnTo>
                  <a:lnTo>
                    <a:pt x="737869" y="1060450"/>
                  </a:lnTo>
                  <a:lnTo>
                    <a:pt x="690244" y="1077594"/>
                  </a:lnTo>
                  <a:lnTo>
                    <a:pt x="641350" y="1090929"/>
                  </a:lnTo>
                  <a:lnTo>
                    <a:pt x="591819" y="1100454"/>
                  </a:lnTo>
                  <a:lnTo>
                    <a:pt x="536575" y="1105534"/>
                  </a:lnTo>
                  <a:lnTo>
                    <a:pt x="598169" y="1105534"/>
                  </a:lnTo>
                  <a:lnTo>
                    <a:pt x="665479" y="1094104"/>
                  </a:lnTo>
                  <a:lnTo>
                    <a:pt x="711834" y="1080769"/>
                  </a:lnTo>
                  <a:lnTo>
                    <a:pt x="756284" y="1064259"/>
                  </a:lnTo>
                  <a:lnTo>
                    <a:pt x="799464" y="1044575"/>
                  </a:lnTo>
                  <a:lnTo>
                    <a:pt x="840739" y="1021079"/>
                  </a:lnTo>
                  <a:lnTo>
                    <a:pt x="880109" y="994409"/>
                  </a:lnTo>
                  <a:lnTo>
                    <a:pt x="916939" y="965200"/>
                  </a:lnTo>
                  <a:lnTo>
                    <a:pt x="950594" y="932179"/>
                  </a:lnTo>
                  <a:lnTo>
                    <a:pt x="981709" y="897254"/>
                  </a:lnTo>
                  <a:lnTo>
                    <a:pt x="1009650" y="858519"/>
                  </a:lnTo>
                  <a:lnTo>
                    <a:pt x="1033144" y="817879"/>
                  </a:lnTo>
                  <a:lnTo>
                    <a:pt x="1052829" y="774064"/>
                  </a:lnTo>
                  <a:lnTo>
                    <a:pt x="1069339" y="727075"/>
                  </a:lnTo>
                  <a:lnTo>
                    <a:pt x="1080769" y="679450"/>
                  </a:lnTo>
                  <a:lnTo>
                    <a:pt x="1088389" y="630554"/>
                  </a:lnTo>
                  <a:lnTo>
                    <a:pt x="1090929" y="581025"/>
                  </a:lnTo>
                  <a:lnTo>
                    <a:pt x="1089659" y="532129"/>
                  </a:lnTo>
                  <a:lnTo>
                    <a:pt x="1084019" y="483869"/>
                  </a:lnTo>
                  <a:lnTo>
                    <a:pt x="1074543" y="434975"/>
                  </a:lnTo>
                  <a:lnTo>
                    <a:pt x="1061084" y="386714"/>
                  </a:lnTo>
                  <a:lnTo>
                    <a:pt x="1043939" y="340359"/>
                  </a:lnTo>
                  <a:lnTo>
                    <a:pt x="1023619" y="295275"/>
                  </a:lnTo>
                  <a:lnTo>
                    <a:pt x="999489" y="252094"/>
                  </a:lnTo>
                  <a:lnTo>
                    <a:pt x="972184" y="211454"/>
                  </a:lnTo>
                  <a:lnTo>
                    <a:pt x="940434" y="170814"/>
                  </a:lnTo>
                  <a:lnTo>
                    <a:pt x="906779" y="135254"/>
                  </a:lnTo>
                  <a:lnTo>
                    <a:pt x="870584" y="103504"/>
                  </a:lnTo>
                  <a:lnTo>
                    <a:pt x="832484" y="75564"/>
                  </a:lnTo>
                  <a:lnTo>
                    <a:pt x="792479" y="52704"/>
                  </a:lnTo>
                  <a:lnTo>
                    <a:pt x="750569" y="33654"/>
                  </a:lnTo>
                  <a:lnTo>
                    <a:pt x="707389" y="19050"/>
                  </a:lnTo>
                  <a:lnTo>
                    <a:pt x="675639" y="11429"/>
                  </a:lnTo>
                  <a:close/>
                </a:path>
              </a:pathLst>
            </a:custGeom>
            <a:solidFill>
              <a:srgbClr val="003A52"/>
            </a:solidFill>
          </p:spPr>
          <p:txBody>
            <a:bodyPr wrap="square" lIns="0" tIns="0" rIns="0" bIns="0" rtlCol="0"/>
            <a:lstStyle/>
            <a:p>
              <a:endParaRPr/>
            </a:p>
          </p:txBody>
        </p:sp>
        <p:sp>
          <p:nvSpPr>
            <p:cNvPr id="21" name="object 21"/>
            <p:cNvSpPr/>
            <p:nvPr/>
          </p:nvSpPr>
          <p:spPr>
            <a:xfrm>
              <a:off x="6856730" y="2855594"/>
              <a:ext cx="1106805" cy="1082040"/>
            </a:xfrm>
            <a:custGeom>
              <a:avLst/>
              <a:gdLst/>
              <a:ahLst/>
              <a:cxnLst/>
              <a:rect l="l" t="t" r="r" b="b"/>
              <a:pathLst>
                <a:path w="1106804" h="1082039">
                  <a:moveTo>
                    <a:pt x="558800" y="0"/>
                  </a:moveTo>
                  <a:lnTo>
                    <a:pt x="511175" y="1904"/>
                  </a:lnTo>
                  <a:lnTo>
                    <a:pt x="463550" y="8254"/>
                  </a:lnTo>
                  <a:lnTo>
                    <a:pt x="417829" y="17779"/>
                  </a:lnTo>
                  <a:lnTo>
                    <a:pt x="374015" y="31114"/>
                  </a:lnTo>
                  <a:lnTo>
                    <a:pt x="330835" y="48259"/>
                  </a:lnTo>
                  <a:lnTo>
                    <a:pt x="290195" y="68579"/>
                  </a:lnTo>
                  <a:lnTo>
                    <a:pt x="251460" y="92075"/>
                  </a:lnTo>
                  <a:lnTo>
                    <a:pt x="214629" y="118744"/>
                  </a:lnTo>
                  <a:lnTo>
                    <a:pt x="180340" y="147954"/>
                  </a:lnTo>
                  <a:lnTo>
                    <a:pt x="148590" y="179704"/>
                  </a:lnTo>
                  <a:lnTo>
                    <a:pt x="118745" y="213994"/>
                  </a:lnTo>
                  <a:lnTo>
                    <a:pt x="92710" y="250825"/>
                  </a:lnTo>
                  <a:lnTo>
                    <a:pt x="69215" y="290194"/>
                  </a:lnTo>
                  <a:lnTo>
                    <a:pt x="48895" y="330834"/>
                  </a:lnTo>
                  <a:lnTo>
                    <a:pt x="31750" y="373379"/>
                  </a:lnTo>
                  <a:lnTo>
                    <a:pt x="18415" y="417829"/>
                  </a:lnTo>
                  <a:lnTo>
                    <a:pt x="8254" y="463550"/>
                  </a:lnTo>
                  <a:lnTo>
                    <a:pt x="2540" y="510539"/>
                  </a:lnTo>
                  <a:lnTo>
                    <a:pt x="0" y="558800"/>
                  </a:lnTo>
                  <a:lnTo>
                    <a:pt x="2540" y="606425"/>
                  </a:lnTo>
                  <a:lnTo>
                    <a:pt x="8890" y="652779"/>
                  </a:lnTo>
                  <a:lnTo>
                    <a:pt x="19050" y="697229"/>
                  </a:lnTo>
                  <a:lnTo>
                    <a:pt x="33020" y="739775"/>
                  </a:lnTo>
                  <a:lnTo>
                    <a:pt x="50165" y="780414"/>
                  </a:lnTo>
                  <a:lnTo>
                    <a:pt x="71120" y="819150"/>
                  </a:lnTo>
                  <a:lnTo>
                    <a:pt x="95250" y="855344"/>
                  </a:lnTo>
                  <a:lnTo>
                    <a:pt x="122554" y="889634"/>
                  </a:lnTo>
                  <a:lnTo>
                    <a:pt x="152400" y="921384"/>
                  </a:lnTo>
                  <a:lnTo>
                    <a:pt x="185420" y="950594"/>
                  </a:lnTo>
                  <a:lnTo>
                    <a:pt x="220345" y="976629"/>
                  </a:lnTo>
                  <a:lnTo>
                    <a:pt x="257810" y="1000759"/>
                  </a:lnTo>
                  <a:lnTo>
                    <a:pt x="297179" y="1021714"/>
                  </a:lnTo>
                  <a:lnTo>
                    <a:pt x="339090" y="1039494"/>
                  </a:lnTo>
                  <a:lnTo>
                    <a:pt x="382270" y="1054734"/>
                  </a:lnTo>
                  <a:lnTo>
                    <a:pt x="426720" y="1066164"/>
                  </a:lnTo>
                  <a:lnTo>
                    <a:pt x="473075" y="1075054"/>
                  </a:lnTo>
                  <a:lnTo>
                    <a:pt x="520065" y="1080134"/>
                  </a:lnTo>
                  <a:lnTo>
                    <a:pt x="568325" y="1082039"/>
                  </a:lnTo>
                  <a:lnTo>
                    <a:pt x="616585" y="1079500"/>
                  </a:lnTo>
                  <a:lnTo>
                    <a:pt x="662940" y="1073150"/>
                  </a:lnTo>
                  <a:lnTo>
                    <a:pt x="708025" y="1062989"/>
                  </a:lnTo>
                  <a:lnTo>
                    <a:pt x="751204" y="1048384"/>
                  </a:lnTo>
                  <a:lnTo>
                    <a:pt x="793115" y="1029969"/>
                  </a:lnTo>
                  <a:lnTo>
                    <a:pt x="832485" y="1008379"/>
                  </a:lnTo>
                  <a:lnTo>
                    <a:pt x="869950" y="983614"/>
                  </a:lnTo>
                  <a:lnTo>
                    <a:pt x="904875" y="955675"/>
                  </a:lnTo>
                  <a:lnTo>
                    <a:pt x="937895" y="925194"/>
                  </a:lnTo>
                  <a:lnTo>
                    <a:pt x="968375" y="891539"/>
                  </a:lnTo>
                  <a:lnTo>
                    <a:pt x="995679" y="855344"/>
                  </a:lnTo>
                  <a:lnTo>
                    <a:pt x="1021079" y="817244"/>
                  </a:lnTo>
                  <a:lnTo>
                    <a:pt x="1042670" y="777239"/>
                  </a:lnTo>
                  <a:lnTo>
                    <a:pt x="1061720" y="734694"/>
                  </a:lnTo>
                  <a:lnTo>
                    <a:pt x="1077595" y="691514"/>
                  </a:lnTo>
                  <a:lnTo>
                    <a:pt x="1090295" y="645794"/>
                  </a:lnTo>
                  <a:lnTo>
                    <a:pt x="1099185" y="599439"/>
                  </a:lnTo>
                  <a:lnTo>
                    <a:pt x="1104900" y="551814"/>
                  </a:lnTo>
                  <a:lnTo>
                    <a:pt x="1106804" y="503554"/>
                  </a:lnTo>
                  <a:lnTo>
                    <a:pt x="1104900" y="453389"/>
                  </a:lnTo>
                  <a:lnTo>
                    <a:pt x="1098550" y="405129"/>
                  </a:lnTo>
                  <a:lnTo>
                    <a:pt x="1087754" y="359409"/>
                  </a:lnTo>
                  <a:lnTo>
                    <a:pt x="1073150" y="315594"/>
                  </a:lnTo>
                  <a:lnTo>
                    <a:pt x="1055370" y="274319"/>
                  </a:lnTo>
                  <a:lnTo>
                    <a:pt x="1033779" y="235584"/>
                  </a:lnTo>
                  <a:lnTo>
                    <a:pt x="1008379" y="200025"/>
                  </a:lnTo>
                  <a:lnTo>
                    <a:pt x="979804" y="166369"/>
                  </a:lnTo>
                  <a:lnTo>
                    <a:pt x="948690" y="135889"/>
                  </a:lnTo>
                  <a:lnTo>
                    <a:pt x="914400" y="108584"/>
                  </a:lnTo>
                  <a:lnTo>
                    <a:pt x="877570" y="83819"/>
                  </a:lnTo>
                  <a:lnTo>
                    <a:pt x="838200" y="62229"/>
                  </a:lnTo>
                  <a:lnTo>
                    <a:pt x="796290" y="43179"/>
                  </a:lnTo>
                  <a:lnTo>
                    <a:pt x="752475" y="27939"/>
                  </a:lnTo>
                  <a:lnTo>
                    <a:pt x="706754" y="15875"/>
                  </a:lnTo>
                  <a:lnTo>
                    <a:pt x="659129" y="6984"/>
                  </a:lnTo>
                  <a:lnTo>
                    <a:pt x="609600" y="1904"/>
                  </a:lnTo>
                  <a:lnTo>
                    <a:pt x="558800" y="0"/>
                  </a:lnTo>
                  <a:close/>
                </a:path>
              </a:pathLst>
            </a:custGeom>
            <a:solidFill>
              <a:srgbClr val="FCC303"/>
            </a:solidFill>
          </p:spPr>
          <p:txBody>
            <a:bodyPr wrap="square" lIns="0" tIns="0" rIns="0" bIns="0" rtlCol="0"/>
            <a:lstStyle/>
            <a:p>
              <a:endParaRPr/>
            </a:p>
          </p:txBody>
        </p:sp>
        <p:sp>
          <p:nvSpPr>
            <p:cNvPr id="22" name="object 22"/>
            <p:cNvSpPr/>
            <p:nvPr/>
          </p:nvSpPr>
          <p:spPr>
            <a:xfrm>
              <a:off x="6851650" y="2847339"/>
              <a:ext cx="1111885" cy="1097280"/>
            </a:xfrm>
            <a:custGeom>
              <a:avLst/>
              <a:gdLst/>
              <a:ahLst/>
              <a:cxnLst/>
              <a:rect l="l" t="t" r="r" b="b"/>
              <a:pathLst>
                <a:path w="1111884" h="1097279">
                  <a:moveTo>
                    <a:pt x="550545" y="0"/>
                  </a:moveTo>
                  <a:lnTo>
                    <a:pt x="503554" y="3175"/>
                  </a:lnTo>
                  <a:lnTo>
                    <a:pt x="457200" y="10160"/>
                  </a:lnTo>
                  <a:lnTo>
                    <a:pt x="411479" y="20320"/>
                  </a:lnTo>
                  <a:lnTo>
                    <a:pt x="367029" y="34925"/>
                  </a:lnTo>
                  <a:lnTo>
                    <a:pt x="323850" y="53339"/>
                  </a:lnTo>
                  <a:lnTo>
                    <a:pt x="282575" y="74930"/>
                  </a:lnTo>
                  <a:lnTo>
                    <a:pt x="243204" y="99060"/>
                  </a:lnTo>
                  <a:lnTo>
                    <a:pt x="207009" y="127000"/>
                  </a:lnTo>
                  <a:lnTo>
                    <a:pt x="172720" y="156845"/>
                  </a:lnTo>
                  <a:lnTo>
                    <a:pt x="141604" y="189864"/>
                  </a:lnTo>
                  <a:lnTo>
                    <a:pt x="113029" y="224789"/>
                  </a:lnTo>
                  <a:lnTo>
                    <a:pt x="87629" y="261620"/>
                  </a:lnTo>
                  <a:lnTo>
                    <a:pt x="64770" y="300989"/>
                  </a:lnTo>
                  <a:lnTo>
                    <a:pt x="45720" y="341630"/>
                  </a:lnTo>
                  <a:lnTo>
                    <a:pt x="29209" y="383539"/>
                  </a:lnTo>
                  <a:lnTo>
                    <a:pt x="16509" y="426085"/>
                  </a:lnTo>
                  <a:lnTo>
                    <a:pt x="7620" y="469900"/>
                  </a:lnTo>
                  <a:lnTo>
                    <a:pt x="1904" y="514985"/>
                  </a:lnTo>
                  <a:lnTo>
                    <a:pt x="0" y="560070"/>
                  </a:lnTo>
                  <a:lnTo>
                    <a:pt x="1904" y="605155"/>
                  </a:lnTo>
                  <a:lnTo>
                    <a:pt x="7620" y="650875"/>
                  </a:lnTo>
                  <a:lnTo>
                    <a:pt x="17145" y="695960"/>
                  </a:lnTo>
                  <a:lnTo>
                    <a:pt x="31115" y="740410"/>
                  </a:lnTo>
                  <a:lnTo>
                    <a:pt x="48259" y="782320"/>
                  </a:lnTo>
                  <a:lnTo>
                    <a:pt x="68579" y="821689"/>
                  </a:lnTo>
                  <a:lnTo>
                    <a:pt x="92709" y="858520"/>
                  </a:lnTo>
                  <a:lnTo>
                    <a:pt x="120015" y="893445"/>
                  </a:lnTo>
                  <a:lnTo>
                    <a:pt x="149859" y="925830"/>
                  </a:lnTo>
                  <a:lnTo>
                    <a:pt x="182245" y="956310"/>
                  </a:lnTo>
                  <a:lnTo>
                    <a:pt x="217170" y="983614"/>
                  </a:lnTo>
                  <a:lnTo>
                    <a:pt x="254634" y="1007745"/>
                  </a:lnTo>
                  <a:lnTo>
                    <a:pt x="293370" y="1029970"/>
                  </a:lnTo>
                  <a:lnTo>
                    <a:pt x="334009" y="1049020"/>
                  </a:lnTo>
                  <a:lnTo>
                    <a:pt x="375284" y="1064895"/>
                  </a:lnTo>
                  <a:lnTo>
                    <a:pt x="418465" y="1077595"/>
                  </a:lnTo>
                  <a:lnTo>
                    <a:pt x="461645" y="1087755"/>
                  </a:lnTo>
                  <a:lnTo>
                    <a:pt x="506095" y="1094105"/>
                  </a:lnTo>
                  <a:lnTo>
                    <a:pt x="550545" y="1097280"/>
                  </a:lnTo>
                  <a:lnTo>
                    <a:pt x="594995" y="1097280"/>
                  </a:lnTo>
                  <a:lnTo>
                    <a:pt x="638809" y="1093470"/>
                  </a:lnTo>
                  <a:lnTo>
                    <a:pt x="682625" y="1086485"/>
                  </a:lnTo>
                  <a:lnTo>
                    <a:pt x="690879" y="1083945"/>
                  </a:lnTo>
                  <a:lnTo>
                    <a:pt x="572770" y="1083945"/>
                  </a:lnTo>
                  <a:lnTo>
                    <a:pt x="521334" y="1082675"/>
                  </a:lnTo>
                  <a:lnTo>
                    <a:pt x="471170" y="1076960"/>
                  </a:lnTo>
                  <a:lnTo>
                    <a:pt x="421004" y="1067435"/>
                  </a:lnTo>
                  <a:lnTo>
                    <a:pt x="371475" y="1053464"/>
                  </a:lnTo>
                  <a:lnTo>
                    <a:pt x="323850" y="1035685"/>
                  </a:lnTo>
                  <a:lnTo>
                    <a:pt x="278129" y="1014095"/>
                  </a:lnTo>
                  <a:lnTo>
                    <a:pt x="236854" y="989964"/>
                  </a:lnTo>
                  <a:lnTo>
                    <a:pt x="198754" y="963295"/>
                  </a:lnTo>
                  <a:lnTo>
                    <a:pt x="163829" y="932814"/>
                  </a:lnTo>
                  <a:lnTo>
                    <a:pt x="132079" y="900430"/>
                  </a:lnTo>
                  <a:lnTo>
                    <a:pt x="103504" y="864870"/>
                  </a:lnTo>
                  <a:lnTo>
                    <a:pt x="78740" y="827405"/>
                  </a:lnTo>
                  <a:lnTo>
                    <a:pt x="57784" y="788035"/>
                  </a:lnTo>
                  <a:lnTo>
                    <a:pt x="40640" y="746760"/>
                  </a:lnTo>
                  <a:lnTo>
                    <a:pt x="26670" y="704214"/>
                  </a:lnTo>
                  <a:lnTo>
                    <a:pt x="17145" y="659764"/>
                  </a:lnTo>
                  <a:lnTo>
                    <a:pt x="10795" y="614680"/>
                  </a:lnTo>
                  <a:lnTo>
                    <a:pt x="9525" y="568325"/>
                  </a:lnTo>
                  <a:lnTo>
                    <a:pt x="11429" y="521335"/>
                  </a:lnTo>
                  <a:lnTo>
                    <a:pt x="18415" y="474345"/>
                  </a:lnTo>
                  <a:lnTo>
                    <a:pt x="29209" y="426085"/>
                  </a:lnTo>
                  <a:lnTo>
                    <a:pt x="43815" y="379730"/>
                  </a:lnTo>
                  <a:lnTo>
                    <a:pt x="63500" y="334010"/>
                  </a:lnTo>
                  <a:lnTo>
                    <a:pt x="86359" y="290830"/>
                  </a:lnTo>
                  <a:lnTo>
                    <a:pt x="113029" y="250189"/>
                  </a:lnTo>
                  <a:lnTo>
                    <a:pt x="143509" y="211455"/>
                  </a:lnTo>
                  <a:lnTo>
                    <a:pt x="177165" y="175895"/>
                  </a:lnTo>
                  <a:lnTo>
                    <a:pt x="213359" y="142875"/>
                  </a:lnTo>
                  <a:lnTo>
                    <a:pt x="252729" y="113664"/>
                  </a:lnTo>
                  <a:lnTo>
                    <a:pt x="294004" y="87630"/>
                  </a:lnTo>
                  <a:lnTo>
                    <a:pt x="337820" y="65405"/>
                  </a:lnTo>
                  <a:lnTo>
                    <a:pt x="383540" y="47625"/>
                  </a:lnTo>
                  <a:lnTo>
                    <a:pt x="431165" y="33655"/>
                  </a:lnTo>
                  <a:lnTo>
                    <a:pt x="478154" y="24764"/>
                  </a:lnTo>
                  <a:lnTo>
                    <a:pt x="525779" y="19050"/>
                  </a:lnTo>
                  <a:lnTo>
                    <a:pt x="574040" y="17780"/>
                  </a:lnTo>
                  <a:lnTo>
                    <a:pt x="715645" y="17780"/>
                  </a:lnTo>
                  <a:lnTo>
                    <a:pt x="694054" y="12700"/>
                  </a:lnTo>
                  <a:lnTo>
                    <a:pt x="643890" y="5080"/>
                  </a:lnTo>
                  <a:lnTo>
                    <a:pt x="597534" y="635"/>
                  </a:lnTo>
                  <a:lnTo>
                    <a:pt x="550545" y="0"/>
                  </a:lnTo>
                  <a:close/>
                </a:path>
                <a:path w="1111884" h="1097279">
                  <a:moveTo>
                    <a:pt x="715645" y="17780"/>
                  </a:moveTo>
                  <a:lnTo>
                    <a:pt x="574040" y="17780"/>
                  </a:lnTo>
                  <a:lnTo>
                    <a:pt x="622300" y="19685"/>
                  </a:lnTo>
                  <a:lnTo>
                    <a:pt x="670559" y="25400"/>
                  </a:lnTo>
                  <a:lnTo>
                    <a:pt x="717550" y="34925"/>
                  </a:lnTo>
                  <a:lnTo>
                    <a:pt x="763904" y="47625"/>
                  </a:lnTo>
                  <a:lnTo>
                    <a:pt x="808990" y="64135"/>
                  </a:lnTo>
                  <a:lnTo>
                    <a:pt x="854709" y="84455"/>
                  </a:lnTo>
                  <a:lnTo>
                    <a:pt x="896620" y="109220"/>
                  </a:lnTo>
                  <a:lnTo>
                    <a:pt x="935990" y="137160"/>
                  </a:lnTo>
                  <a:lnTo>
                    <a:pt x="970915" y="168910"/>
                  </a:lnTo>
                  <a:lnTo>
                    <a:pt x="1002665" y="203200"/>
                  </a:lnTo>
                  <a:lnTo>
                    <a:pt x="1030604" y="240664"/>
                  </a:lnTo>
                  <a:lnTo>
                    <a:pt x="1054734" y="280670"/>
                  </a:lnTo>
                  <a:lnTo>
                    <a:pt x="1075054" y="323214"/>
                  </a:lnTo>
                  <a:lnTo>
                    <a:pt x="1090295" y="367664"/>
                  </a:lnTo>
                  <a:lnTo>
                    <a:pt x="1101725" y="414020"/>
                  </a:lnTo>
                  <a:lnTo>
                    <a:pt x="1108709" y="462914"/>
                  </a:lnTo>
                  <a:lnTo>
                    <a:pt x="1110615" y="512445"/>
                  </a:lnTo>
                  <a:lnTo>
                    <a:pt x="1108709" y="560070"/>
                  </a:lnTo>
                  <a:lnTo>
                    <a:pt x="1102995" y="607060"/>
                  </a:lnTo>
                  <a:lnTo>
                    <a:pt x="1093470" y="653414"/>
                  </a:lnTo>
                  <a:lnTo>
                    <a:pt x="1080134" y="699135"/>
                  </a:lnTo>
                  <a:lnTo>
                    <a:pt x="1063625" y="743585"/>
                  </a:lnTo>
                  <a:lnTo>
                    <a:pt x="1043304" y="786130"/>
                  </a:lnTo>
                  <a:lnTo>
                    <a:pt x="1019809" y="827405"/>
                  </a:lnTo>
                  <a:lnTo>
                    <a:pt x="993140" y="866139"/>
                  </a:lnTo>
                  <a:lnTo>
                    <a:pt x="963295" y="902970"/>
                  </a:lnTo>
                  <a:lnTo>
                    <a:pt x="930909" y="937260"/>
                  </a:lnTo>
                  <a:lnTo>
                    <a:pt x="895350" y="968375"/>
                  </a:lnTo>
                  <a:lnTo>
                    <a:pt x="857250" y="996314"/>
                  </a:lnTo>
                  <a:lnTo>
                    <a:pt x="815975" y="1021080"/>
                  </a:lnTo>
                  <a:lnTo>
                    <a:pt x="770254" y="1043305"/>
                  </a:lnTo>
                  <a:lnTo>
                    <a:pt x="722629" y="1060450"/>
                  </a:lnTo>
                  <a:lnTo>
                    <a:pt x="673734" y="1073150"/>
                  </a:lnTo>
                  <a:lnTo>
                    <a:pt x="623570" y="1080770"/>
                  </a:lnTo>
                  <a:lnTo>
                    <a:pt x="572770" y="1083945"/>
                  </a:lnTo>
                  <a:lnTo>
                    <a:pt x="690879" y="1083945"/>
                  </a:lnTo>
                  <a:lnTo>
                    <a:pt x="767079" y="1060450"/>
                  </a:lnTo>
                  <a:lnTo>
                    <a:pt x="807720" y="1042035"/>
                  </a:lnTo>
                  <a:lnTo>
                    <a:pt x="846454" y="1019810"/>
                  </a:lnTo>
                  <a:lnTo>
                    <a:pt x="887729" y="991235"/>
                  </a:lnTo>
                  <a:lnTo>
                    <a:pt x="925195" y="958850"/>
                  </a:lnTo>
                  <a:lnTo>
                    <a:pt x="960120" y="923289"/>
                  </a:lnTo>
                  <a:lnTo>
                    <a:pt x="991234" y="884555"/>
                  </a:lnTo>
                  <a:lnTo>
                    <a:pt x="1019175" y="843280"/>
                  </a:lnTo>
                  <a:lnTo>
                    <a:pt x="1043304" y="800100"/>
                  </a:lnTo>
                  <a:lnTo>
                    <a:pt x="1064259" y="755014"/>
                  </a:lnTo>
                  <a:lnTo>
                    <a:pt x="1081404" y="708025"/>
                  </a:lnTo>
                  <a:lnTo>
                    <a:pt x="1094740" y="660400"/>
                  </a:lnTo>
                  <a:lnTo>
                    <a:pt x="1104265" y="611505"/>
                  </a:lnTo>
                  <a:lnTo>
                    <a:pt x="1110615" y="561975"/>
                  </a:lnTo>
                  <a:lnTo>
                    <a:pt x="1111819" y="514985"/>
                  </a:lnTo>
                  <a:lnTo>
                    <a:pt x="1111884" y="512445"/>
                  </a:lnTo>
                  <a:lnTo>
                    <a:pt x="1110646" y="462914"/>
                  </a:lnTo>
                  <a:lnTo>
                    <a:pt x="1110615" y="461645"/>
                  </a:lnTo>
                  <a:lnTo>
                    <a:pt x="1104265" y="412114"/>
                  </a:lnTo>
                  <a:lnTo>
                    <a:pt x="1093470" y="365125"/>
                  </a:lnTo>
                  <a:lnTo>
                    <a:pt x="1078229" y="320039"/>
                  </a:lnTo>
                  <a:lnTo>
                    <a:pt x="1059179" y="277495"/>
                  </a:lnTo>
                  <a:lnTo>
                    <a:pt x="1036954" y="237489"/>
                  </a:lnTo>
                  <a:lnTo>
                    <a:pt x="1010284" y="200025"/>
                  </a:lnTo>
                  <a:lnTo>
                    <a:pt x="981075" y="165735"/>
                  </a:lnTo>
                  <a:lnTo>
                    <a:pt x="948054" y="133985"/>
                  </a:lnTo>
                  <a:lnTo>
                    <a:pt x="911859" y="105410"/>
                  </a:lnTo>
                  <a:lnTo>
                    <a:pt x="873125" y="80010"/>
                  </a:lnTo>
                  <a:lnTo>
                    <a:pt x="831850" y="57785"/>
                  </a:lnTo>
                  <a:lnTo>
                    <a:pt x="788034" y="38735"/>
                  </a:lnTo>
                  <a:lnTo>
                    <a:pt x="742315" y="23495"/>
                  </a:lnTo>
                  <a:lnTo>
                    <a:pt x="715645" y="17780"/>
                  </a:lnTo>
                  <a:close/>
                </a:path>
              </a:pathLst>
            </a:custGeom>
            <a:solidFill>
              <a:srgbClr val="003A52"/>
            </a:solidFill>
          </p:spPr>
          <p:txBody>
            <a:bodyPr wrap="square" lIns="0" tIns="0" rIns="0" bIns="0" rtlCol="0"/>
            <a:lstStyle/>
            <a:p>
              <a:endParaRPr/>
            </a:p>
          </p:txBody>
        </p:sp>
        <p:sp>
          <p:nvSpPr>
            <p:cNvPr id="23" name="object 23"/>
            <p:cNvSpPr/>
            <p:nvPr/>
          </p:nvSpPr>
          <p:spPr>
            <a:xfrm>
              <a:off x="6830059" y="4185919"/>
              <a:ext cx="1095375" cy="1057275"/>
            </a:xfrm>
            <a:custGeom>
              <a:avLst/>
              <a:gdLst/>
              <a:ahLst/>
              <a:cxnLst/>
              <a:rect l="l" t="t" r="r" b="b"/>
              <a:pathLst>
                <a:path w="1095375" h="1057275">
                  <a:moveTo>
                    <a:pt x="495300" y="0"/>
                  </a:moveTo>
                  <a:lnTo>
                    <a:pt x="447040" y="2539"/>
                  </a:lnTo>
                  <a:lnTo>
                    <a:pt x="400685" y="8889"/>
                  </a:lnTo>
                  <a:lnTo>
                    <a:pt x="356235" y="19050"/>
                  </a:lnTo>
                  <a:lnTo>
                    <a:pt x="313690" y="33019"/>
                  </a:lnTo>
                  <a:lnTo>
                    <a:pt x="273685" y="50800"/>
                  </a:lnTo>
                  <a:lnTo>
                    <a:pt x="236220" y="72389"/>
                  </a:lnTo>
                  <a:lnTo>
                    <a:pt x="200660" y="96519"/>
                  </a:lnTo>
                  <a:lnTo>
                    <a:pt x="167640" y="124459"/>
                  </a:lnTo>
                  <a:lnTo>
                    <a:pt x="137160" y="154939"/>
                  </a:lnTo>
                  <a:lnTo>
                    <a:pt x="109220" y="187959"/>
                  </a:lnTo>
                  <a:lnTo>
                    <a:pt x="84455" y="223519"/>
                  </a:lnTo>
                  <a:lnTo>
                    <a:pt x="62865" y="261619"/>
                  </a:lnTo>
                  <a:lnTo>
                    <a:pt x="44450" y="302259"/>
                  </a:lnTo>
                  <a:lnTo>
                    <a:pt x="28575" y="344804"/>
                  </a:lnTo>
                  <a:lnTo>
                    <a:pt x="16510" y="388619"/>
                  </a:lnTo>
                  <a:lnTo>
                    <a:pt x="6985" y="434339"/>
                  </a:lnTo>
                  <a:lnTo>
                    <a:pt x="1905" y="481964"/>
                  </a:lnTo>
                  <a:lnTo>
                    <a:pt x="0" y="530224"/>
                  </a:lnTo>
                  <a:lnTo>
                    <a:pt x="2540" y="576579"/>
                  </a:lnTo>
                  <a:lnTo>
                    <a:pt x="9525" y="621029"/>
                  </a:lnTo>
                  <a:lnTo>
                    <a:pt x="21590" y="664844"/>
                  </a:lnTo>
                  <a:lnTo>
                    <a:pt x="37465" y="706754"/>
                  </a:lnTo>
                  <a:lnTo>
                    <a:pt x="57785" y="747394"/>
                  </a:lnTo>
                  <a:lnTo>
                    <a:pt x="81280" y="785494"/>
                  </a:lnTo>
                  <a:lnTo>
                    <a:pt x="108585" y="822324"/>
                  </a:lnTo>
                  <a:lnTo>
                    <a:pt x="139065" y="856614"/>
                  </a:lnTo>
                  <a:lnTo>
                    <a:pt x="172085" y="888999"/>
                  </a:lnTo>
                  <a:lnTo>
                    <a:pt x="207645" y="919479"/>
                  </a:lnTo>
                  <a:lnTo>
                    <a:pt x="245745" y="946784"/>
                  </a:lnTo>
                  <a:lnTo>
                    <a:pt x="285750" y="971549"/>
                  </a:lnTo>
                  <a:lnTo>
                    <a:pt x="327660" y="993139"/>
                  </a:lnTo>
                  <a:lnTo>
                    <a:pt x="370840" y="1012189"/>
                  </a:lnTo>
                  <a:lnTo>
                    <a:pt x="415290" y="1028064"/>
                  </a:lnTo>
                  <a:lnTo>
                    <a:pt x="461010" y="1040764"/>
                  </a:lnTo>
                  <a:lnTo>
                    <a:pt x="507365" y="1050289"/>
                  </a:lnTo>
                  <a:lnTo>
                    <a:pt x="553720" y="1055369"/>
                  </a:lnTo>
                  <a:lnTo>
                    <a:pt x="600075" y="1057274"/>
                  </a:lnTo>
                  <a:lnTo>
                    <a:pt x="648335" y="1054734"/>
                  </a:lnTo>
                  <a:lnTo>
                    <a:pt x="694690" y="1047114"/>
                  </a:lnTo>
                  <a:lnTo>
                    <a:pt x="739140" y="1035049"/>
                  </a:lnTo>
                  <a:lnTo>
                    <a:pt x="781685" y="1017904"/>
                  </a:lnTo>
                  <a:lnTo>
                    <a:pt x="821690" y="997584"/>
                  </a:lnTo>
                  <a:lnTo>
                    <a:pt x="859790" y="972184"/>
                  </a:lnTo>
                  <a:lnTo>
                    <a:pt x="895350" y="944244"/>
                  </a:lnTo>
                  <a:lnTo>
                    <a:pt x="928370" y="912494"/>
                  </a:lnTo>
                  <a:lnTo>
                    <a:pt x="958215" y="877569"/>
                  </a:lnTo>
                  <a:lnTo>
                    <a:pt x="986155" y="840104"/>
                  </a:lnTo>
                  <a:lnTo>
                    <a:pt x="1010920" y="800099"/>
                  </a:lnTo>
                  <a:lnTo>
                    <a:pt x="1032510" y="758189"/>
                  </a:lnTo>
                  <a:lnTo>
                    <a:pt x="1051560" y="714374"/>
                  </a:lnTo>
                  <a:lnTo>
                    <a:pt x="1066800" y="668654"/>
                  </a:lnTo>
                  <a:lnTo>
                    <a:pt x="1079500" y="621664"/>
                  </a:lnTo>
                  <a:lnTo>
                    <a:pt x="1088390" y="574039"/>
                  </a:lnTo>
                  <a:lnTo>
                    <a:pt x="1093470" y="525779"/>
                  </a:lnTo>
                  <a:lnTo>
                    <a:pt x="1095375" y="476249"/>
                  </a:lnTo>
                  <a:lnTo>
                    <a:pt x="1092835" y="431164"/>
                  </a:lnTo>
                  <a:lnTo>
                    <a:pt x="1085850" y="387349"/>
                  </a:lnTo>
                  <a:lnTo>
                    <a:pt x="1073785" y="345439"/>
                  </a:lnTo>
                  <a:lnTo>
                    <a:pt x="1057910" y="306069"/>
                  </a:lnTo>
                  <a:lnTo>
                    <a:pt x="1037590" y="268604"/>
                  </a:lnTo>
                  <a:lnTo>
                    <a:pt x="1014095" y="233044"/>
                  </a:lnTo>
                  <a:lnTo>
                    <a:pt x="986790" y="200024"/>
                  </a:lnTo>
                  <a:lnTo>
                    <a:pt x="956945" y="169544"/>
                  </a:lnTo>
                  <a:lnTo>
                    <a:pt x="923290" y="140969"/>
                  </a:lnTo>
                  <a:lnTo>
                    <a:pt x="887730" y="114934"/>
                  </a:lnTo>
                  <a:lnTo>
                    <a:pt x="849630" y="91439"/>
                  </a:lnTo>
                  <a:lnTo>
                    <a:pt x="809625" y="70484"/>
                  </a:lnTo>
                  <a:lnTo>
                    <a:pt x="767715" y="52069"/>
                  </a:lnTo>
                  <a:lnTo>
                    <a:pt x="724535" y="36829"/>
                  </a:lnTo>
                  <a:lnTo>
                    <a:pt x="680085" y="23494"/>
                  </a:lnTo>
                  <a:lnTo>
                    <a:pt x="634365" y="13334"/>
                  </a:lnTo>
                  <a:lnTo>
                    <a:pt x="588645" y="6350"/>
                  </a:lnTo>
                  <a:lnTo>
                    <a:pt x="541655" y="1904"/>
                  </a:lnTo>
                  <a:lnTo>
                    <a:pt x="495300" y="0"/>
                  </a:lnTo>
                  <a:close/>
                </a:path>
              </a:pathLst>
            </a:custGeom>
            <a:solidFill>
              <a:srgbClr val="82B92A"/>
            </a:solidFill>
          </p:spPr>
          <p:txBody>
            <a:bodyPr wrap="square" lIns="0" tIns="0" rIns="0" bIns="0" rtlCol="0"/>
            <a:lstStyle/>
            <a:p>
              <a:endParaRPr/>
            </a:p>
          </p:txBody>
        </p:sp>
        <p:sp>
          <p:nvSpPr>
            <p:cNvPr id="24" name="object 24"/>
            <p:cNvSpPr/>
            <p:nvPr/>
          </p:nvSpPr>
          <p:spPr>
            <a:xfrm>
              <a:off x="6824980" y="4177665"/>
              <a:ext cx="1100455" cy="1071880"/>
            </a:xfrm>
            <a:custGeom>
              <a:avLst/>
              <a:gdLst/>
              <a:ahLst/>
              <a:cxnLst/>
              <a:rect l="l" t="t" r="r" b="b"/>
              <a:pathLst>
                <a:path w="1100454" h="1071879">
                  <a:moveTo>
                    <a:pt x="522604" y="0"/>
                  </a:moveTo>
                  <a:lnTo>
                    <a:pt x="476250" y="635"/>
                  </a:lnTo>
                  <a:lnTo>
                    <a:pt x="430529" y="5080"/>
                  </a:lnTo>
                  <a:lnTo>
                    <a:pt x="385445" y="12700"/>
                  </a:lnTo>
                  <a:lnTo>
                    <a:pt x="342265" y="24764"/>
                  </a:lnTo>
                  <a:lnTo>
                    <a:pt x="300354" y="40005"/>
                  </a:lnTo>
                  <a:lnTo>
                    <a:pt x="260350" y="59689"/>
                  </a:lnTo>
                  <a:lnTo>
                    <a:pt x="221615" y="82550"/>
                  </a:lnTo>
                  <a:lnTo>
                    <a:pt x="185420" y="109855"/>
                  </a:lnTo>
                  <a:lnTo>
                    <a:pt x="151129" y="141605"/>
                  </a:lnTo>
                  <a:lnTo>
                    <a:pt x="119379" y="177165"/>
                  </a:lnTo>
                  <a:lnTo>
                    <a:pt x="90170" y="217170"/>
                  </a:lnTo>
                  <a:lnTo>
                    <a:pt x="64135" y="261620"/>
                  </a:lnTo>
                  <a:lnTo>
                    <a:pt x="44450" y="303530"/>
                  </a:lnTo>
                  <a:lnTo>
                    <a:pt x="27940" y="347980"/>
                  </a:lnTo>
                  <a:lnTo>
                    <a:pt x="15240" y="394335"/>
                  </a:lnTo>
                  <a:lnTo>
                    <a:pt x="6350" y="441325"/>
                  </a:lnTo>
                  <a:lnTo>
                    <a:pt x="635" y="489585"/>
                  </a:lnTo>
                  <a:lnTo>
                    <a:pt x="58" y="533400"/>
                  </a:lnTo>
                  <a:lnTo>
                    <a:pt x="0" y="537845"/>
                  </a:lnTo>
                  <a:lnTo>
                    <a:pt x="3175" y="584835"/>
                  </a:lnTo>
                  <a:lnTo>
                    <a:pt x="10795" y="631825"/>
                  </a:lnTo>
                  <a:lnTo>
                    <a:pt x="23495" y="676275"/>
                  </a:lnTo>
                  <a:lnTo>
                    <a:pt x="39370" y="716915"/>
                  </a:lnTo>
                  <a:lnTo>
                    <a:pt x="59690" y="756285"/>
                  </a:lnTo>
                  <a:lnTo>
                    <a:pt x="83185" y="794385"/>
                  </a:lnTo>
                  <a:lnTo>
                    <a:pt x="110490" y="830580"/>
                  </a:lnTo>
                  <a:lnTo>
                    <a:pt x="140335" y="865505"/>
                  </a:lnTo>
                  <a:lnTo>
                    <a:pt x="173354" y="897890"/>
                  </a:lnTo>
                  <a:lnTo>
                    <a:pt x="208915" y="927735"/>
                  </a:lnTo>
                  <a:lnTo>
                    <a:pt x="247015" y="955675"/>
                  </a:lnTo>
                  <a:lnTo>
                    <a:pt x="286385" y="981075"/>
                  </a:lnTo>
                  <a:lnTo>
                    <a:pt x="328295" y="1003935"/>
                  </a:lnTo>
                  <a:lnTo>
                    <a:pt x="370840" y="1023620"/>
                  </a:lnTo>
                  <a:lnTo>
                    <a:pt x="414654" y="1040130"/>
                  </a:lnTo>
                  <a:lnTo>
                    <a:pt x="459740" y="1053465"/>
                  </a:lnTo>
                  <a:lnTo>
                    <a:pt x="504825" y="1063625"/>
                  </a:lnTo>
                  <a:lnTo>
                    <a:pt x="549910" y="1069975"/>
                  </a:lnTo>
                  <a:lnTo>
                    <a:pt x="595629" y="1071880"/>
                  </a:lnTo>
                  <a:lnTo>
                    <a:pt x="640715" y="1070610"/>
                  </a:lnTo>
                  <a:lnTo>
                    <a:pt x="685165" y="1064895"/>
                  </a:lnTo>
                  <a:lnTo>
                    <a:pt x="711835" y="1059180"/>
                  </a:lnTo>
                  <a:lnTo>
                    <a:pt x="603885" y="1059180"/>
                  </a:lnTo>
                  <a:lnTo>
                    <a:pt x="551815" y="1057275"/>
                  </a:lnTo>
                  <a:lnTo>
                    <a:pt x="499745" y="1050925"/>
                  </a:lnTo>
                  <a:lnTo>
                    <a:pt x="448945" y="1039495"/>
                  </a:lnTo>
                  <a:lnTo>
                    <a:pt x="398779" y="1024255"/>
                  </a:lnTo>
                  <a:lnTo>
                    <a:pt x="353695" y="1007110"/>
                  </a:lnTo>
                  <a:lnTo>
                    <a:pt x="309879" y="986790"/>
                  </a:lnTo>
                  <a:lnTo>
                    <a:pt x="267335" y="962660"/>
                  </a:lnTo>
                  <a:lnTo>
                    <a:pt x="226695" y="935355"/>
                  </a:lnTo>
                  <a:lnTo>
                    <a:pt x="188595" y="904875"/>
                  </a:lnTo>
                  <a:lnTo>
                    <a:pt x="153035" y="871220"/>
                  </a:lnTo>
                  <a:lnTo>
                    <a:pt x="120015" y="835660"/>
                  </a:lnTo>
                  <a:lnTo>
                    <a:pt x="90804" y="796925"/>
                  </a:lnTo>
                  <a:lnTo>
                    <a:pt x="65404" y="755650"/>
                  </a:lnTo>
                  <a:lnTo>
                    <a:pt x="44450" y="712470"/>
                  </a:lnTo>
                  <a:lnTo>
                    <a:pt x="27940" y="667385"/>
                  </a:lnTo>
                  <a:lnTo>
                    <a:pt x="16510" y="620395"/>
                  </a:lnTo>
                  <a:lnTo>
                    <a:pt x="10160" y="571500"/>
                  </a:lnTo>
                  <a:lnTo>
                    <a:pt x="9525" y="522605"/>
                  </a:lnTo>
                  <a:lnTo>
                    <a:pt x="12700" y="474345"/>
                  </a:lnTo>
                  <a:lnTo>
                    <a:pt x="19685" y="427355"/>
                  </a:lnTo>
                  <a:lnTo>
                    <a:pt x="30479" y="382270"/>
                  </a:lnTo>
                  <a:lnTo>
                    <a:pt x="45085" y="337820"/>
                  </a:lnTo>
                  <a:lnTo>
                    <a:pt x="62865" y="295910"/>
                  </a:lnTo>
                  <a:lnTo>
                    <a:pt x="83820" y="255905"/>
                  </a:lnTo>
                  <a:lnTo>
                    <a:pt x="107950" y="217805"/>
                  </a:lnTo>
                  <a:lnTo>
                    <a:pt x="135254" y="182245"/>
                  </a:lnTo>
                  <a:lnTo>
                    <a:pt x="165100" y="149860"/>
                  </a:lnTo>
                  <a:lnTo>
                    <a:pt x="198754" y="120650"/>
                  </a:lnTo>
                  <a:lnTo>
                    <a:pt x="234315" y="93980"/>
                  </a:lnTo>
                  <a:lnTo>
                    <a:pt x="273050" y="71120"/>
                  </a:lnTo>
                  <a:lnTo>
                    <a:pt x="314325" y="52070"/>
                  </a:lnTo>
                  <a:lnTo>
                    <a:pt x="358140" y="36830"/>
                  </a:lnTo>
                  <a:lnTo>
                    <a:pt x="403860" y="25400"/>
                  </a:lnTo>
                  <a:lnTo>
                    <a:pt x="452120" y="19050"/>
                  </a:lnTo>
                  <a:lnTo>
                    <a:pt x="502285" y="17145"/>
                  </a:lnTo>
                  <a:lnTo>
                    <a:pt x="654685" y="17145"/>
                  </a:lnTo>
                  <a:lnTo>
                    <a:pt x="617220" y="9525"/>
                  </a:lnTo>
                  <a:lnTo>
                    <a:pt x="569595" y="3175"/>
                  </a:lnTo>
                  <a:lnTo>
                    <a:pt x="522604" y="0"/>
                  </a:lnTo>
                  <a:close/>
                </a:path>
                <a:path w="1100454" h="1071879">
                  <a:moveTo>
                    <a:pt x="654685" y="17145"/>
                  </a:moveTo>
                  <a:lnTo>
                    <a:pt x="502285" y="17145"/>
                  </a:lnTo>
                  <a:lnTo>
                    <a:pt x="547370" y="18414"/>
                  </a:lnTo>
                  <a:lnTo>
                    <a:pt x="593725" y="22225"/>
                  </a:lnTo>
                  <a:lnTo>
                    <a:pt x="640079" y="29845"/>
                  </a:lnTo>
                  <a:lnTo>
                    <a:pt x="686435" y="40639"/>
                  </a:lnTo>
                  <a:lnTo>
                    <a:pt x="732154" y="53975"/>
                  </a:lnTo>
                  <a:lnTo>
                    <a:pt x="776604" y="70485"/>
                  </a:lnTo>
                  <a:lnTo>
                    <a:pt x="820420" y="89535"/>
                  </a:lnTo>
                  <a:lnTo>
                    <a:pt x="862329" y="111760"/>
                  </a:lnTo>
                  <a:lnTo>
                    <a:pt x="901700" y="136525"/>
                  </a:lnTo>
                  <a:lnTo>
                    <a:pt x="939165" y="164465"/>
                  </a:lnTo>
                  <a:lnTo>
                    <a:pt x="973454" y="195580"/>
                  </a:lnTo>
                  <a:lnTo>
                    <a:pt x="1004570" y="228600"/>
                  </a:lnTo>
                  <a:lnTo>
                    <a:pt x="1031875" y="264795"/>
                  </a:lnTo>
                  <a:lnTo>
                    <a:pt x="1054735" y="303530"/>
                  </a:lnTo>
                  <a:lnTo>
                    <a:pt x="1073785" y="344805"/>
                  </a:lnTo>
                  <a:lnTo>
                    <a:pt x="1087754" y="389255"/>
                  </a:lnTo>
                  <a:lnTo>
                    <a:pt x="1096010" y="435610"/>
                  </a:lnTo>
                  <a:lnTo>
                    <a:pt x="1099185" y="484505"/>
                  </a:lnTo>
                  <a:lnTo>
                    <a:pt x="1097279" y="533400"/>
                  </a:lnTo>
                  <a:lnTo>
                    <a:pt x="1091565" y="581660"/>
                  </a:lnTo>
                  <a:lnTo>
                    <a:pt x="1082675" y="629285"/>
                  </a:lnTo>
                  <a:lnTo>
                    <a:pt x="1069340" y="676275"/>
                  </a:lnTo>
                  <a:lnTo>
                    <a:pt x="1053465" y="721995"/>
                  </a:lnTo>
                  <a:lnTo>
                    <a:pt x="1033779" y="766445"/>
                  </a:lnTo>
                  <a:lnTo>
                    <a:pt x="1010285" y="808990"/>
                  </a:lnTo>
                  <a:lnTo>
                    <a:pt x="984250" y="849630"/>
                  </a:lnTo>
                  <a:lnTo>
                    <a:pt x="954404" y="887730"/>
                  </a:lnTo>
                  <a:lnTo>
                    <a:pt x="921385" y="923290"/>
                  </a:lnTo>
                  <a:lnTo>
                    <a:pt x="885825" y="955675"/>
                  </a:lnTo>
                  <a:lnTo>
                    <a:pt x="846454" y="984250"/>
                  </a:lnTo>
                  <a:lnTo>
                    <a:pt x="804545" y="1009650"/>
                  </a:lnTo>
                  <a:lnTo>
                    <a:pt x="756920" y="1031240"/>
                  </a:lnTo>
                  <a:lnTo>
                    <a:pt x="707390" y="1046480"/>
                  </a:lnTo>
                  <a:lnTo>
                    <a:pt x="655954" y="1055370"/>
                  </a:lnTo>
                  <a:lnTo>
                    <a:pt x="603885" y="1059180"/>
                  </a:lnTo>
                  <a:lnTo>
                    <a:pt x="711835" y="1059180"/>
                  </a:lnTo>
                  <a:lnTo>
                    <a:pt x="770890" y="1040765"/>
                  </a:lnTo>
                  <a:lnTo>
                    <a:pt x="811529" y="1021715"/>
                  </a:lnTo>
                  <a:lnTo>
                    <a:pt x="853440" y="995680"/>
                  </a:lnTo>
                  <a:lnTo>
                    <a:pt x="892810" y="966470"/>
                  </a:lnTo>
                  <a:lnTo>
                    <a:pt x="928370" y="932815"/>
                  </a:lnTo>
                  <a:lnTo>
                    <a:pt x="960754" y="896620"/>
                  </a:lnTo>
                  <a:lnTo>
                    <a:pt x="989965" y="857250"/>
                  </a:lnTo>
                  <a:lnTo>
                    <a:pt x="1016000" y="815340"/>
                  </a:lnTo>
                  <a:lnTo>
                    <a:pt x="1038225" y="771525"/>
                  </a:lnTo>
                  <a:lnTo>
                    <a:pt x="1057275" y="725805"/>
                  </a:lnTo>
                  <a:lnTo>
                    <a:pt x="1072515" y="678815"/>
                  </a:lnTo>
                  <a:lnTo>
                    <a:pt x="1085215" y="630555"/>
                  </a:lnTo>
                  <a:lnTo>
                    <a:pt x="1093470" y="582295"/>
                  </a:lnTo>
                  <a:lnTo>
                    <a:pt x="1099185" y="533400"/>
                  </a:lnTo>
                  <a:lnTo>
                    <a:pt x="1100454" y="484505"/>
                  </a:lnTo>
                  <a:lnTo>
                    <a:pt x="1098550" y="437515"/>
                  </a:lnTo>
                  <a:lnTo>
                    <a:pt x="1090929" y="391795"/>
                  </a:lnTo>
                  <a:lnTo>
                    <a:pt x="1078229" y="347980"/>
                  </a:lnTo>
                  <a:lnTo>
                    <a:pt x="1060450" y="306705"/>
                  </a:lnTo>
                  <a:lnTo>
                    <a:pt x="1038860" y="267335"/>
                  </a:lnTo>
                  <a:lnTo>
                    <a:pt x="1013460" y="230505"/>
                  </a:lnTo>
                  <a:lnTo>
                    <a:pt x="984250" y="196215"/>
                  </a:lnTo>
                  <a:lnTo>
                    <a:pt x="952500" y="164465"/>
                  </a:lnTo>
                  <a:lnTo>
                    <a:pt x="917575" y="135255"/>
                  </a:lnTo>
                  <a:lnTo>
                    <a:pt x="880110" y="108585"/>
                  </a:lnTo>
                  <a:lnTo>
                    <a:pt x="840740" y="85089"/>
                  </a:lnTo>
                  <a:lnTo>
                    <a:pt x="799465" y="64135"/>
                  </a:lnTo>
                  <a:lnTo>
                    <a:pt x="756920" y="46989"/>
                  </a:lnTo>
                  <a:lnTo>
                    <a:pt x="713104" y="32385"/>
                  </a:lnTo>
                  <a:lnTo>
                    <a:pt x="665479" y="19050"/>
                  </a:lnTo>
                  <a:lnTo>
                    <a:pt x="654685" y="17145"/>
                  </a:lnTo>
                  <a:close/>
                </a:path>
              </a:pathLst>
            </a:custGeom>
            <a:solidFill>
              <a:srgbClr val="003A52"/>
            </a:solidFill>
          </p:spPr>
          <p:txBody>
            <a:bodyPr wrap="square" lIns="0" tIns="0" rIns="0" bIns="0" rtlCol="0"/>
            <a:lstStyle/>
            <a:p>
              <a:endParaRPr/>
            </a:p>
          </p:txBody>
        </p:sp>
        <p:sp>
          <p:nvSpPr>
            <p:cNvPr id="25" name="object 25"/>
            <p:cNvSpPr/>
            <p:nvPr/>
          </p:nvSpPr>
          <p:spPr>
            <a:xfrm>
              <a:off x="4069715" y="4163059"/>
              <a:ext cx="1102995" cy="1071245"/>
            </a:xfrm>
            <a:custGeom>
              <a:avLst/>
              <a:gdLst/>
              <a:ahLst/>
              <a:cxnLst/>
              <a:rect l="l" t="t" r="r" b="b"/>
              <a:pathLst>
                <a:path w="1102995" h="1071245">
                  <a:moveTo>
                    <a:pt x="556260" y="0"/>
                  </a:moveTo>
                  <a:lnTo>
                    <a:pt x="506730" y="1904"/>
                  </a:lnTo>
                  <a:lnTo>
                    <a:pt x="457835" y="8254"/>
                  </a:lnTo>
                  <a:lnTo>
                    <a:pt x="410210" y="17779"/>
                  </a:lnTo>
                  <a:lnTo>
                    <a:pt x="364489" y="30479"/>
                  </a:lnTo>
                  <a:lnTo>
                    <a:pt x="320039" y="46989"/>
                  </a:lnTo>
                  <a:lnTo>
                    <a:pt x="278130" y="67310"/>
                  </a:lnTo>
                  <a:lnTo>
                    <a:pt x="238125" y="90169"/>
                  </a:lnTo>
                  <a:lnTo>
                    <a:pt x="200025" y="116204"/>
                  </a:lnTo>
                  <a:lnTo>
                    <a:pt x="165100" y="145414"/>
                  </a:lnTo>
                  <a:lnTo>
                    <a:pt x="132714" y="177164"/>
                  </a:lnTo>
                  <a:lnTo>
                    <a:pt x="103505" y="212089"/>
                  </a:lnTo>
                  <a:lnTo>
                    <a:pt x="77470" y="248919"/>
                  </a:lnTo>
                  <a:lnTo>
                    <a:pt x="54610" y="288289"/>
                  </a:lnTo>
                  <a:lnTo>
                    <a:pt x="35560" y="330200"/>
                  </a:lnTo>
                  <a:lnTo>
                    <a:pt x="20320" y="374014"/>
                  </a:lnTo>
                  <a:lnTo>
                    <a:pt x="9525" y="420369"/>
                  </a:lnTo>
                  <a:lnTo>
                    <a:pt x="2539" y="467994"/>
                  </a:lnTo>
                  <a:lnTo>
                    <a:pt x="0" y="517525"/>
                  </a:lnTo>
                  <a:lnTo>
                    <a:pt x="1905" y="564514"/>
                  </a:lnTo>
                  <a:lnTo>
                    <a:pt x="7620" y="610869"/>
                  </a:lnTo>
                  <a:lnTo>
                    <a:pt x="16510" y="655954"/>
                  </a:lnTo>
                  <a:lnTo>
                    <a:pt x="29210" y="699769"/>
                  </a:lnTo>
                  <a:lnTo>
                    <a:pt x="45085" y="741679"/>
                  </a:lnTo>
                  <a:lnTo>
                    <a:pt x="63500" y="782319"/>
                  </a:lnTo>
                  <a:lnTo>
                    <a:pt x="85089" y="821054"/>
                  </a:lnTo>
                  <a:lnTo>
                    <a:pt x="109855" y="857250"/>
                  </a:lnTo>
                  <a:lnTo>
                    <a:pt x="137160" y="891539"/>
                  </a:lnTo>
                  <a:lnTo>
                    <a:pt x="167005" y="923289"/>
                  </a:lnTo>
                  <a:lnTo>
                    <a:pt x="199389" y="952500"/>
                  </a:lnTo>
                  <a:lnTo>
                    <a:pt x="234314" y="979169"/>
                  </a:lnTo>
                  <a:lnTo>
                    <a:pt x="271145" y="1002664"/>
                  </a:lnTo>
                  <a:lnTo>
                    <a:pt x="309880" y="1022984"/>
                  </a:lnTo>
                  <a:lnTo>
                    <a:pt x="351155" y="1040129"/>
                  </a:lnTo>
                  <a:lnTo>
                    <a:pt x="393700" y="1053464"/>
                  </a:lnTo>
                  <a:lnTo>
                    <a:pt x="437514" y="1063625"/>
                  </a:lnTo>
                  <a:lnTo>
                    <a:pt x="483235" y="1069339"/>
                  </a:lnTo>
                  <a:lnTo>
                    <a:pt x="530225" y="1071245"/>
                  </a:lnTo>
                  <a:lnTo>
                    <a:pt x="575310" y="1069339"/>
                  </a:lnTo>
                  <a:lnTo>
                    <a:pt x="619760" y="1062989"/>
                  </a:lnTo>
                  <a:lnTo>
                    <a:pt x="663575" y="1052195"/>
                  </a:lnTo>
                  <a:lnTo>
                    <a:pt x="706120" y="1037589"/>
                  </a:lnTo>
                  <a:lnTo>
                    <a:pt x="747395" y="1019809"/>
                  </a:lnTo>
                  <a:lnTo>
                    <a:pt x="787400" y="998219"/>
                  </a:lnTo>
                  <a:lnTo>
                    <a:pt x="825500" y="974089"/>
                  </a:lnTo>
                  <a:lnTo>
                    <a:pt x="862330" y="946150"/>
                  </a:lnTo>
                  <a:lnTo>
                    <a:pt x="897255" y="916304"/>
                  </a:lnTo>
                  <a:lnTo>
                    <a:pt x="930275" y="883284"/>
                  </a:lnTo>
                  <a:lnTo>
                    <a:pt x="960120" y="848359"/>
                  </a:lnTo>
                  <a:lnTo>
                    <a:pt x="988695" y="811529"/>
                  </a:lnTo>
                  <a:lnTo>
                    <a:pt x="1014095" y="772794"/>
                  </a:lnTo>
                  <a:lnTo>
                    <a:pt x="1036320" y="732154"/>
                  </a:lnTo>
                  <a:lnTo>
                    <a:pt x="1056005" y="690244"/>
                  </a:lnTo>
                  <a:lnTo>
                    <a:pt x="1072514" y="647064"/>
                  </a:lnTo>
                  <a:lnTo>
                    <a:pt x="1085850" y="603250"/>
                  </a:lnTo>
                  <a:lnTo>
                    <a:pt x="1095375" y="558800"/>
                  </a:lnTo>
                  <a:lnTo>
                    <a:pt x="1101089" y="513714"/>
                  </a:lnTo>
                  <a:lnTo>
                    <a:pt x="1102995" y="468629"/>
                  </a:lnTo>
                  <a:lnTo>
                    <a:pt x="1100455" y="419734"/>
                  </a:lnTo>
                  <a:lnTo>
                    <a:pt x="1094105" y="372744"/>
                  </a:lnTo>
                  <a:lnTo>
                    <a:pt x="1083310" y="328929"/>
                  </a:lnTo>
                  <a:lnTo>
                    <a:pt x="1068705" y="287654"/>
                  </a:lnTo>
                  <a:lnTo>
                    <a:pt x="1050289" y="248919"/>
                  </a:lnTo>
                  <a:lnTo>
                    <a:pt x="1028700" y="212725"/>
                  </a:lnTo>
                  <a:lnTo>
                    <a:pt x="1003300" y="179704"/>
                  </a:lnTo>
                  <a:lnTo>
                    <a:pt x="974725" y="149225"/>
                  </a:lnTo>
                  <a:lnTo>
                    <a:pt x="942975" y="121285"/>
                  </a:lnTo>
                  <a:lnTo>
                    <a:pt x="908685" y="95885"/>
                  </a:lnTo>
                  <a:lnTo>
                    <a:pt x="871855" y="73660"/>
                  </a:lnTo>
                  <a:lnTo>
                    <a:pt x="832485" y="54610"/>
                  </a:lnTo>
                  <a:lnTo>
                    <a:pt x="790575" y="38100"/>
                  </a:lnTo>
                  <a:lnTo>
                    <a:pt x="747395" y="24764"/>
                  </a:lnTo>
                  <a:lnTo>
                    <a:pt x="701675" y="13969"/>
                  </a:lnTo>
                  <a:lnTo>
                    <a:pt x="654685" y="6350"/>
                  </a:lnTo>
                  <a:lnTo>
                    <a:pt x="606425" y="1904"/>
                  </a:lnTo>
                  <a:lnTo>
                    <a:pt x="556260" y="0"/>
                  </a:lnTo>
                  <a:close/>
                </a:path>
              </a:pathLst>
            </a:custGeom>
            <a:solidFill>
              <a:srgbClr val="D4131A"/>
            </a:solidFill>
          </p:spPr>
          <p:txBody>
            <a:bodyPr wrap="square" lIns="0" tIns="0" rIns="0" bIns="0" rtlCol="0"/>
            <a:lstStyle/>
            <a:p>
              <a:endParaRPr/>
            </a:p>
          </p:txBody>
        </p:sp>
        <p:sp>
          <p:nvSpPr>
            <p:cNvPr id="26" name="object 26"/>
            <p:cNvSpPr/>
            <p:nvPr/>
          </p:nvSpPr>
          <p:spPr>
            <a:xfrm>
              <a:off x="4064634" y="4154169"/>
              <a:ext cx="1108710" cy="1085215"/>
            </a:xfrm>
            <a:custGeom>
              <a:avLst/>
              <a:gdLst/>
              <a:ahLst/>
              <a:cxnLst/>
              <a:rect l="l" t="t" r="r" b="b"/>
              <a:pathLst>
                <a:path w="1108710" h="1085214">
                  <a:moveTo>
                    <a:pt x="562610" y="0"/>
                  </a:moveTo>
                  <a:lnTo>
                    <a:pt x="514350" y="1904"/>
                  </a:lnTo>
                  <a:lnTo>
                    <a:pt x="466089" y="6984"/>
                  </a:lnTo>
                  <a:lnTo>
                    <a:pt x="419100" y="15875"/>
                  </a:lnTo>
                  <a:lnTo>
                    <a:pt x="372744" y="28575"/>
                  </a:lnTo>
                  <a:lnTo>
                    <a:pt x="328294" y="45084"/>
                  </a:lnTo>
                  <a:lnTo>
                    <a:pt x="285114" y="65404"/>
                  </a:lnTo>
                  <a:lnTo>
                    <a:pt x="244475" y="88264"/>
                  </a:lnTo>
                  <a:lnTo>
                    <a:pt x="205739" y="114934"/>
                  </a:lnTo>
                  <a:lnTo>
                    <a:pt x="169544" y="144144"/>
                  </a:lnTo>
                  <a:lnTo>
                    <a:pt x="135889" y="176529"/>
                  </a:lnTo>
                  <a:lnTo>
                    <a:pt x="105410" y="212089"/>
                  </a:lnTo>
                  <a:lnTo>
                    <a:pt x="78739" y="249554"/>
                  </a:lnTo>
                  <a:lnTo>
                    <a:pt x="55244" y="290194"/>
                  </a:lnTo>
                  <a:lnTo>
                    <a:pt x="35560" y="332739"/>
                  </a:lnTo>
                  <a:lnTo>
                    <a:pt x="20319" y="377824"/>
                  </a:lnTo>
                  <a:lnTo>
                    <a:pt x="8889" y="424814"/>
                  </a:lnTo>
                  <a:lnTo>
                    <a:pt x="2539" y="474344"/>
                  </a:lnTo>
                  <a:lnTo>
                    <a:pt x="0" y="523874"/>
                  </a:lnTo>
                  <a:lnTo>
                    <a:pt x="2442" y="571499"/>
                  </a:lnTo>
                  <a:lnTo>
                    <a:pt x="8889" y="622934"/>
                  </a:lnTo>
                  <a:lnTo>
                    <a:pt x="19685" y="671194"/>
                  </a:lnTo>
                  <a:lnTo>
                    <a:pt x="34289" y="718819"/>
                  </a:lnTo>
                  <a:lnTo>
                    <a:pt x="53339" y="764539"/>
                  </a:lnTo>
                  <a:lnTo>
                    <a:pt x="75564" y="808989"/>
                  </a:lnTo>
                  <a:lnTo>
                    <a:pt x="102235" y="850899"/>
                  </a:lnTo>
                  <a:lnTo>
                    <a:pt x="131444" y="890269"/>
                  </a:lnTo>
                  <a:lnTo>
                    <a:pt x="164464" y="927734"/>
                  </a:lnTo>
                  <a:lnTo>
                    <a:pt x="200660" y="961389"/>
                  </a:lnTo>
                  <a:lnTo>
                    <a:pt x="240029" y="991234"/>
                  </a:lnTo>
                  <a:lnTo>
                    <a:pt x="282575" y="1017904"/>
                  </a:lnTo>
                  <a:lnTo>
                    <a:pt x="325754" y="1040129"/>
                  </a:lnTo>
                  <a:lnTo>
                    <a:pt x="370839" y="1057909"/>
                  </a:lnTo>
                  <a:lnTo>
                    <a:pt x="415925" y="1071244"/>
                  </a:lnTo>
                  <a:lnTo>
                    <a:pt x="461644" y="1080134"/>
                  </a:lnTo>
                  <a:lnTo>
                    <a:pt x="508000" y="1085214"/>
                  </a:lnTo>
                  <a:lnTo>
                    <a:pt x="554354" y="1085214"/>
                  </a:lnTo>
                  <a:lnTo>
                    <a:pt x="600710" y="1081404"/>
                  </a:lnTo>
                  <a:lnTo>
                    <a:pt x="646429" y="1073149"/>
                  </a:lnTo>
                  <a:lnTo>
                    <a:pt x="504825" y="1073149"/>
                  </a:lnTo>
                  <a:lnTo>
                    <a:pt x="463550" y="1069339"/>
                  </a:lnTo>
                  <a:lnTo>
                    <a:pt x="423544" y="1062989"/>
                  </a:lnTo>
                  <a:lnTo>
                    <a:pt x="384175" y="1052829"/>
                  </a:lnTo>
                  <a:lnTo>
                    <a:pt x="345439" y="1039494"/>
                  </a:lnTo>
                  <a:lnTo>
                    <a:pt x="308610" y="1023619"/>
                  </a:lnTo>
                  <a:lnTo>
                    <a:pt x="272414" y="1003934"/>
                  </a:lnTo>
                  <a:lnTo>
                    <a:pt x="238125" y="982344"/>
                  </a:lnTo>
                  <a:lnTo>
                    <a:pt x="205739" y="957579"/>
                  </a:lnTo>
                  <a:lnTo>
                    <a:pt x="175260" y="930274"/>
                  </a:lnTo>
                  <a:lnTo>
                    <a:pt x="146685" y="900429"/>
                  </a:lnTo>
                  <a:lnTo>
                    <a:pt x="120014" y="868044"/>
                  </a:lnTo>
                  <a:lnTo>
                    <a:pt x="95885" y="833119"/>
                  </a:lnTo>
                  <a:lnTo>
                    <a:pt x="74294" y="796289"/>
                  </a:lnTo>
                  <a:lnTo>
                    <a:pt x="55879" y="757554"/>
                  </a:lnTo>
                  <a:lnTo>
                    <a:pt x="40004" y="716279"/>
                  </a:lnTo>
                  <a:lnTo>
                    <a:pt x="27304" y="673099"/>
                  </a:lnTo>
                  <a:lnTo>
                    <a:pt x="18414" y="628014"/>
                  </a:lnTo>
                  <a:lnTo>
                    <a:pt x="12064" y="581024"/>
                  </a:lnTo>
                  <a:lnTo>
                    <a:pt x="10160" y="532764"/>
                  </a:lnTo>
                  <a:lnTo>
                    <a:pt x="12064" y="485139"/>
                  </a:lnTo>
                  <a:lnTo>
                    <a:pt x="18414" y="438784"/>
                  </a:lnTo>
                  <a:lnTo>
                    <a:pt x="28575" y="394334"/>
                  </a:lnTo>
                  <a:lnTo>
                    <a:pt x="43179" y="351154"/>
                  </a:lnTo>
                  <a:lnTo>
                    <a:pt x="61594" y="309879"/>
                  </a:lnTo>
                  <a:lnTo>
                    <a:pt x="83185" y="270509"/>
                  </a:lnTo>
                  <a:lnTo>
                    <a:pt x="108585" y="233679"/>
                  </a:lnTo>
                  <a:lnTo>
                    <a:pt x="136525" y="198754"/>
                  </a:lnTo>
                  <a:lnTo>
                    <a:pt x="168275" y="166369"/>
                  </a:lnTo>
                  <a:lnTo>
                    <a:pt x="202564" y="137159"/>
                  </a:lnTo>
                  <a:lnTo>
                    <a:pt x="239394" y="110489"/>
                  </a:lnTo>
                  <a:lnTo>
                    <a:pt x="279400" y="86994"/>
                  </a:lnTo>
                  <a:lnTo>
                    <a:pt x="321310" y="66675"/>
                  </a:lnTo>
                  <a:lnTo>
                    <a:pt x="365760" y="49529"/>
                  </a:lnTo>
                  <a:lnTo>
                    <a:pt x="412114" y="35559"/>
                  </a:lnTo>
                  <a:lnTo>
                    <a:pt x="463550" y="25400"/>
                  </a:lnTo>
                  <a:lnTo>
                    <a:pt x="515619" y="19050"/>
                  </a:lnTo>
                  <a:lnTo>
                    <a:pt x="568325" y="17144"/>
                  </a:lnTo>
                  <a:lnTo>
                    <a:pt x="719454" y="17144"/>
                  </a:lnTo>
                  <a:lnTo>
                    <a:pt x="702310" y="13334"/>
                  </a:lnTo>
                  <a:lnTo>
                    <a:pt x="656589" y="5714"/>
                  </a:lnTo>
                  <a:lnTo>
                    <a:pt x="609600" y="1269"/>
                  </a:lnTo>
                  <a:lnTo>
                    <a:pt x="562610" y="0"/>
                  </a:lnTo>
                  <a:close/>
                </a:path>
                <a:path w="1108710" h="1085214">
                  <a:moveTo>
                    <a:pt x="719454" y="17144"/>
                  </a:moveTo>
                  <a:lnTo>
                    <a:pt x="568325" y="17144"/>
                  </a:lnTo>
                  <a:lnTo>
                    <a:pt x="621664" y="19050"/>
                  </a:lnTo>
                  <a:lnTo>
                    <a:pt x="673735" y="24764"/>
                  </a:lnTo>
                  <a:lnTo>
                    <a:pt x="725804" y="34289"/>
                  </a:lnTo>
                  <a:lnTo>
                    <a:pt x="776604" y="47625"/>
                  </a:lnTo>
                  <a:lnTo>
                    <a:pt x="825500" y="64769"/>
                  </a:lnTo>
                  <a:lnTo>
                    <a:pt x="870585" y="85725"/>
                  </a:lnTo>
                  <a:lnTo>
                    <a:pt x="913129" y="110489"/>
                  </a:lnTo>
                  <a:lnTo>
                    <a:pt x="951864" y="138429"/>
                  </a:lnTo>
                  <a:lnTo>
                    <a:pt x="986154" y="170179"/>
                  </a:lnTo>
                  <a:lnTo>
                    <a:pt x="1017269" y="205104"/>
                  </a:lnTo>
                  <a:lnTo>
                    <a:pt x="1043939" y="243204"/>
                  </a:lnTo>
                  <a:lnTo>
                    <a:pt x="1066800" y="284479"/>
                  </a:lnTo>
                  <a:lnTo>
                    <a:pt x="1083944" y="328929"/>
                  </a:lnTo>
                  <a:lnTo>
                    <a:pt x="1097279" y="375284"/>
                  </a:lnTo>
                  <a:lnTo>
                    <a:pt x="1104900" y="424814"/>
                  </a:lnTo>
                  <a:lnTo>
                    <a:pt x="1107316" y="474344"/>
                  </a:lnTo>
                  <a:lnTo>
                    <a:pt x="1107439" y="476884"/>
                  </a:lnTo>
                  <a:lnTo>
                    <a:pt x="1104998" y="523874"/>
                  </a:lnTo>
                  <a:lnTo>
                    <a:pt x="1104900" y="525779"/>
                  </a:lnTo>
                  <a:lnTo>
                    <a:pt x="1098006" y="573404"/>
                  </a:lnTo>
                  <a:lnTo>
                    <a:pt x="1086485" y="621029"/>
                  </a:lnTo>
                  <a:lnTo>
                    <a:pt x="1071244" y="667384"/>
                  </a:lnTo>
                  <a:lnTo>
                    <a:pt x="1052194" y="712469"/>
                  </a:lnTo>
                  <a:lnTo>
                    <a:pt x="1029969" y="755649"/>
                  </a:lnTo>
                  <a:lnTo>
                    <a:pt x="1003935" y="796924"/>
                  </a:lnTo>
                  <a:lnTo>
                    <a:pt x="975360" y="836294"/>
                  </a:lnTo>
                  <a:lnTo>
                    <a:pt x="943610" y="873759"/>
                  </a:lnTo>
                  <a:lnTo>
                    <a:pt x="909954" y="908684"/>
                  </a:lnTo>
                  <a:lnTo>
                    <a:pt x="873125" y="941069"/>
                  </a:lnTo>
                  <a:lnTo>
                    <a:pt x="835025" y="970279"/>
                  </a:lnTo>
                  <a:lnTo>
                    <a:pt x="795019" y="996949"/>
                  </a:lnTo>
                  <a:lnTo>
                    <a:pt x="754379" y="1019174"/>
                  </a:lnTo>
                  <a:lnTo>
                    <a:pt x="713104" y="1037589"/>
                  </a:lnTo>
                  <a:lnTo>
                    <a:pt x="671194" y="1052194"/>
                  </a:lnTo>
                  <a:lnTo>
                    <a:pt x="629919" y="1062989"/>
                  </a:lnTo>
                  <a:lnTo>
                    <a:pt x="588010" y="1069974"/>
                  </a:lnTo>
                  <a:lnTo>
                    <a:pt x="546100" y="1073149"/>
                  </a:lnTo>
                  <a:lnTo>
                    <a:pt x="647064" y="1073149"/>
                  </a:lnTo>
                  <a:lnTo>
                    <a:pt x="691514" y="1060449"/>
                  </a:lnTo>
                  <a:lnTo>
                    <a:pt x="735964" y="1043939"/>
                  </a:lnTo>
                  <a:lnTo>
                    <a:pt x="779144" y="1022984"/>
                  </a:lnTo>
                  <a:lnTo>
                    <a:pt x="820419" y="997584"/>
                  </a:lnTo>
                  <a:lnTo>
                    <a:pt x="859154" y="969644"/>
                  </a:lnTo>
                  <a:lnTo>
                    <a:pt x="895350" y="939164"/>
                  </a:lnTo>
                  <a:lnTo>
                    <a:pt x="929639" y="905509"/>
                  </a:lnTo>
                  <a:lnTo>
                    <a:pt x="960754" y="869949"/>
                  </a:lnTo>
                  <a:lnTo>
                    <a:pt x="989964" y="832484"/>
                  </a:lnTo>
                  <a:lnTo>
                    <a:pt x="1016000" y="792479"/>
                  </a:lnTo>
                  <a:lnTo>
                    <a:pt x="1039494" y="750569"/>
                  </a:lnTo>
                  <a:lnTo>
                    <a:pt x="1059814" y="708024"/>
                  </a:lnTo>
                  <a:lnTo>
                    <a:pt x="1076960" y="663574"/>
                  </a:lnTo>
                  <a:lnTo>
                    <a:pt x="1090294" y="617854"/>
                  </a:lnTo>
                  <a:lnTo>
                    <a:pt x="1100454" y="571499"/>
                  </a:lnTo>
                  <a:lnTo>
                    <a:pt x="1106804" y="524509"/>
                  </a:lnTo>
                  <a:lnTo>
                    <a:pt x="1108710" y="476884"/>
                  </a:lnTo>
                  <a:lnTo>
                    <a:pt x="1106804" y="425449"/>
                  </a:lnTo>
                  <a:lnTo>
                    <a:pt x="1099911" y="377824"/>
                  </a:lnTo>
                  <a:lnTo>
                    <a:pt x="1088389" y="332104"/>
                  </a:lnTo>
                  <a:lnTo>
                    <a:pt x="1073150" y="289559"/>
                  </a:lnTo>
                  <a:lnTo>
                    <a:pt x="1054100" y="249554"/>
                  </a:lnTo>
                  <a:lnTo>
                    <a:pt x="1031239" y="212724"/>
                  </a:lnTo>
                  <a:lnTo>
                    <a:pt x="1005204" y="179069"/>
                  </a:lnTo>
                  <a:lnTo>
                    <a:pt x="975360" y="147954"/>
                  </a:lnTo>
                  <a:lnTo>
                    <a:pt x="943610" y="120014"/>
                  </a:lnTo>
                  <a:lnTo>
                    <a:pt x="908685" y="94614"/>
                  </a:lnTo>
                  <a:lnTo>
                    <a:pt x="871219" y="72389"/>
                  </a:lnTo>
                  <a:lnTo>
                    <a:pt x="831850" y="53339"/>
                  </a:lnTo>
                  <a:lnTo>
                    <a:pt x="789939" y="36829"/>
                  </a:lnTo>
                  <a:lnTo>
                    <a:pt x="746760" y="23494"/>
                  </a:lnTo>
                  <a:lnTo>
                    <a:pt x="719454" y="17144"/>
                  </a:lnTo>
                  <a:close/>
                </a:path>
              </a:pathLst>
            </a:custGeom>
            <a:solidFill>
              <a:srgbClr val="003A52"/>
            </a:solidFill>
          </p:spPr>
          <p:txBody>
            <a:bodyPr wrap="square" lIns="0" tIns="0" rIns="0" bIns="0" rtlCol="0"/>
            <a:lstStyle/>
            <a:p>
              <a:endParaRPr/>
            </a:p>
          </p:txBody>
        </p:sp>
        <p:sp>
          <p:nvSpPr>
            <p:cNvPr id="27" name="object 27"/>
            <p:cNvSpPr/>
            <p:nvPr/>
          </p:nvSpPr>
          <p:spPr>
            <a:xfrm>
              <a:off x="1289050" y="4177665"/>
              <a:ext cx="1092835" cy="1072515"/>
            </a:xfrm>
            <a:custGeom>
              <a:avLst/>
              <a:gdLst/>
              <a:ahLst/>
              <a:cxnLst/>
              <a:rect l="l" t="t" r="r" b="b"/>
              <a:pathLst>
                <a:path w="1092835" h="1072514">
                  <a:moveTo>
                    <a:pt x="554355" y="0"/>
                  </a:moveTo>
                  <a:lnTo>
                    <a:pt x="506730" y="1905"/>
                  </a:lnTo>
                  <a:lnTo>
                    <a:pt x="459739" y="8255"/>
                  </a:lnTo>
                  <a:lnTo>
                    <a:pt x="414655" y="17780"/>
                  </a:lnTo>
                  <a:lnTo>
                    <a:pt x="370205" y="31114"/>
                  </a:lnTo>
                  <a:lnTo>
                    <a:pt x="328294" y="48260"/>
                  </a:lnTo>
                  <a:lnTo>
                    <a:pt x="287655" y="68580"/>
                  </a:lnTo>
                  <a:lnTo>
                    <a:pt x="248919" y="91439"/>
                  </a:lnTo>
                  <a:lnTo>
                    <a:pt x="212725" y="118110"/>
                  </a:lnTo>
                  <a:lnTo>
                    <a:pt x="178434" y="146685"/>
                  </a:lnTo>
                  <a:lnTo>
                    <a:pt x="146684" y="178435"/>
                  </a:lnTo>
                  <a:lnTo>
                    <a:pt x="117475" y="212725"/>
                  </a:lnTo>
                  <a:lnTo>
                    <a:pt x="91440" y="248920"/>
                  </a:lnTo>
                  <a:lnTo>
                    <a:pt x="67944" y="287655"/>
                  </a:lnTo>
                  <a:lnTo>
                    <a:pt x="48259" y="328295"/>
                  </a:lnTo>
                  <a:lnTo>
                    <a:pt x="31115" y="370840"/>
                  </a:lnTo>
                  <a:lnTo>
                    <a:pt x="17780" y="414655"/>
                  </a:lnTo>
                  <a:lnTo>
                    <a:pt x="8255" y="459740"/>
                  </a:lnTo>
                  <a:lnTo>
                    <a:pt x="1905" y="506730"/>
                  </a:lnTo>
                  <a:lnTo>
                    <a:pt x="0" y="554355"/>
                  </a:lnTo>
                  <a:lnTo>
                    <a:pt x="1905" y="604520"/>
                  </a:lnTo>
                  <a:lnTo>
                    <a:pt x="8890" y="652780"/>
                  </a:lnTo>
                  <a:lnTo>
                    <a:pt x="19050" y="699135"/>
                  </a:lnTo>
                  <a:lnTo>
                    <a:pt x="33655" y="743585"/>
                  </a:lnTo>
                  <a:lnTo>
                    <a:pt x="52069" y="785495"/>
                  </a:lnTo>
                  <a:lnTo>
                    <a:pt x="73659" y="824865"/>
                  </a:lnTo>
                  <a:lnTo>
                    <a:pt x="98425" y="861695"/>
                  </a:lnTo>
                  <a:lnTo>
                    <a:pt x="127000" y="896620"/>
                  </a:lnTo>
                  <a:lnTo>
                    <a:pt x="158115" y="928370"/>
                  </a:lnTo>
                  <a:lnTo>
                    <a:pt x="192405" y="957580"/>
                  </a:lnTo>
                  <a:lnTo>
                    <a:pt x="229234" y="982980"/>
                  </a:lnTo>
                  <a:lnTo>
                    <a:pt x="268605" y="1006475"/>
                  </a:lnTo>
                  <a:lnTo>
                    <a:pt x="309880" y="1026160"/>
                  </a:lnTo>
                  <a:lnTo>
                    <a:pt x="353694" y="1042670"/>
                  </a:lnTo>
                  <a:lnTo>
                    <a:pt x="399414" y="1055370"/>
                  </a:lnTo>
                  <a:lnTo>
                    <a:pt x="447039" y="1064895"/>
                  </a:lnTo>
                  <a:lnTo>
                    <a:pt x="495935" y="1070610"/>
                  </a:lnTo>
                  <a:lnTo>
                    <a:pt x="546100" y="1072515"/>
                  </a:lnTo>
                  <a:lnTo>
                    <a:pt x="596264" y="1070610"/>
                  </a:lnTo>
                  <a:lnTo>
                    <a:pt x="644525" y="1064260"/>
                  </a:lnTo>
                  <a:lnTo>
                    <a:pt x="690880" y="1054735"/>
                  </a:lnTo>
                  <a:lnTo>
                    <a:pt x="734694" y="1041400"/>
                  </a:lnTo>
                  <a:lnTo>
                    <a:pt x="776605" y="1024255"/>
                  </a:lnTo>
                  <a:lnTo>
                    <a:pt x="816610" y="1003935"/>
                  </a:lnTo>
                  <a:lnTo>
                    <a:pt x="853439" y="980440"/>
                  </a:lnTo>
                  <a:lnTo>
                    <a:pt x="889000" y="954405"/>
                  </a:lnTo>
                  <a:lnTo>
                    <a:pt x="921385" y="924560"/>
                  </a:lnTo>
                  <a:lnTo>
                    <a:pt x="951230" y="892175"/>
                  </a:lnTo>
                  <a:lnTo>
                    <a:pt x="978535" y="857250"/>
                  </a:lnTo>
                  <a:lnTo>
                    <a:pt x="1003300" y="819150"/>
                  </a:lnTo>
                  <a:lnTo>
                    <a:pt x="1024889" y="779145"/>
                  </a:lnTo>
                  <a:lnTo>
                    <a:pt x="1043939" y="737235"/>
                  </a:lnTo>
                  <a:lnTo>
                    <a:pt x="1060450" y="692785"/>
                  </a:lnTo>
                  <a:lnTo>
                    <a:pt x="1073150" y="646430"/>
                  </a:lnTo>
                  <a:lnTo>
                    <a:pt x="1083310" y="598170"/>
                  </a:lnTo>
                  <a:lnTo>
                    <a:pt x="1090295" y="548005"/>
                  </a:lnTo>
                  <a:lnTo>
                    <a:pt x="1092835" y="502920"/>
                  </a:lnTo>
                  <a:lnTo>
                    <a:pt x="1090295" y="458470"/>
                  </a:lnTo>
                  <a:lnTo>
                    <a:pt x="1083945" y="415290"/>
                  </a:lnTo>
                  <a:lnTo>
                    <a:pt x="1072514" y="372745"/>
                  </a:lnTo>
                  <a:lnTo>
                    <a:pt x="1057910" y="331470"/>
                  </a:lnTo>
                  <a:lnTo>
                    <a:pt x="1039494" y="291465"/>
                  </a:lnTo>
                  <a:lnTo>
                    <a:pt x="1017269" y="253365"/>
                  </a:lnTo>
                  <a:lnTo>
                    <a:pt x="991869" y="217170"/>
                  </a:lnTo>
                  <a:lnTo>
                    <a:pt x="963294" y="182880"/>
                  </a:lnTo>
                  <a:lnTo>
                    <a:pt x="932180" y="151130"/>
                  </a:lnTo>
                  <a:lnTo>
                    <a:pt x="897889" y="121285"/>
                  </a:lnTo>
                  <a:lnTo>
                    <a:pt x="861694" y="94614"/>
                  </a:lnTo>
                  <a:lnTo>
                    <a:pt x="822960" y="71120"/>
                  </a:lnTo>
                  <a:lnTo>
                    <a:pt x="781685" y="50164"/>
                  </a:lnTo>
                  <a:lnTo>
                    <a:pt x="739139" y="32385"/>
                  </a:lnTo>
                  <a:lnTo>
                    <a:pt x="694689" y="18414"/>
                  </a:lnTo>
                  <a:lnTo>
                    <a:pt x="648969" y="8255"/>
                  </a:lnTo>
                  <a:lnTo>
                    <a:pt x="601980" y="2539"/>
                  </a:lnTo>
                  <a:lnTo>
                    <a:pt x="554355" y="0"/>
                  </a:lnTo>
                  <a:close/>
                </a:path>
              </a:pathLst>
            </a:custGeom>
            <a:solidFill>
              <a:srgbClr val="79797B"/>
            </a:solidFill>
          </p:spPr>
          <p:txBody>
            <a:bodyPr wrap="square" lIns="0" tIns="0" rIns="0" bIns="0" rtlCol="0"/>
            <a:lstStyle/>
            <a:p>
              <a:endParaRPr/>
            </a:p>
          </p:txBody>
        </p:sp>
        <p:sp>
          <p:nvSpPr>
            <p:cNvPr id="28" name="object 28"/>
            <p:cNvSpPr/>
            <p:nvPr/>
          </p:nvSpPr>
          <p:spPr>
            <a:xfrm>
              <a:off x="1284605" y="4168140"/>
              <a:ext cx="1097915" cy="1088390"/>
            </a:xfrm>
            <a:custGeom>
              <a:avLst/>
              <a:gdLst/>
              <a:ahLst/>
              <a:cxnLst/>
              <a:rect l="l" t="t" r="r" b="b"/>
              <a:pathLst>
                <a:path w="1097914" h="1088389">
                  <a:moveTo>
                    <a:pt x="546100" y="0"/>
                  </a:moveTo>
                  <a:lnTo>
                    <a:pt x="504189" y="2539"/>
                  </a:lnTo>
                  <a:lnTo>
                    <a:pt x="462914" y="8255"/>
                  </a:lnTo>
                  <a:lnTo>
                    <a:pt x="422909" y="16510"/>
                  </a:lnTo>
                  <a:lnTo>
                    <a:pt x="383539" y="28575"/>
                  </a:lnTo>
                  <a:lnTo>
                    <a:pt x="345439" y="43180"/>
                  </a:lnTo>
                  <a:lnTo>
                    <a:pt x="307975" y="60325"/>
                  </a:lnTo>
                  <a:lnTo>
                    <a:pt x="272414" y="80010"/>
                  </a:lnTo>
                  <a:lnTo>
                    <a:pt x="238759" y="102235"/>
                  </a:lnTo>
                  <a:lnTo>
                    <a:pt x="205739" y="126364"/>
                  </a:lnTo>
                  <a:lnTo>
                    <a:pt x="175259" y="153670"/>
                  </a:lnTo>
                  <a:lnTo>
                    <a:pt x="146684" y="182245"/>
                  </a:lnTo>
                  <a:lnTo>
                    <a:pt x="120014" y="213360"/>
                  </a:lnTo>
                  <a:lnTo>
                    <a:pt x="95884" y="246380"/>
                  </a:lnTo>
                  <a:lnTo>
                    <a:pt x="73659" y="280670"/>
                  </a:lnTo>
                  <a:lnTo>
                    <a:pt x="54609" y="317500"/>
                  </a:lnTo>
                  <a:lnTo>
                    <a:pt x="38100" y="355600"/>
                  </a:lnTo>
                  <a:lnTo>
                    <a:pt x="24129" y="394970"/>
                  </a:lnTo>
                  <a:lnTo>
                    <a:pt x="13334" y="435610"/>
                  </a:lnTo>
                  <a:lnTo>
                    <a:pt x="5079" y="477520"/>
                  </a:lnTo>
                  <a:lnTo>
                    <a:pt x="634" y="520700"/>
                  </a:lnTo>
                  <a:lnTo>
                    <a:pt x="0" y="565150"/>
                  </a:lnTo>
                  <a:lnTo>
                    <a:pt x="2539" y="610235"/>
                  </a:lnTo>
                  <a:lnTo>
                    <a:pt x="8713" y="654685"/>
                  </a:lnTo>
                  <a:lnTo>
                    <a:pt x="8801" y="655320"/>
                  </a:lnTo>
                  <a:lnTo>
                    <a:pt x="20319" y="707390"/>
                  </a:lnTo>
                  <a:lnTo>
                    <a:pt x="36829" y="756285"/>
                  </a:lnTo>
                  <a:lnTo>
                    <a:pt x="57784" y="803275"/>
                  </a:lnTo>
                  <a:lnTo>
                    <a:pt x="83819" y="847725"/>
                  </a:lnTo>
                  <a:lnTo>
                    <a:pt x="114300" y="889635"/>
                  </a:lnTo>
                  <a:lnTo>
                    <a:pt x="149225" y="927735"/>
                  </a:lnTo>
                  <a:lnTo>
                    <a:pt x="187325" y="962660"/>
                  </a:lnTo>
                  <a:lnTo>
                    <a:pt x="229869" y="993775"/>
                  </a:lnTo>
                  <a:lnTo>
                    <a:pt x="271779" y="1018540"/>
                  </a:lnTo>
                  <a:lnTo>
                    <a:pt x="315594" y="1039495"/>
                  </a:lnTo>
                  <a:lnTo>
                    <a:pt x="361314" y="1057275"/>
                  </a:lnTo>
                  <a:lnTo>
                    <a:pt x="408305" y="1070610"/>
                  </a:lnTo>
                  <a:lnTo>
                    <a:pt x="455930" y="1080770"/>
                  </a:lnTo>
                  <a:lnTo>
                    <a:pt x="504825" y="1086485"/>
                  </a:lnTo>
                  <a:lnTo>
                    <a:pt x="553719" y="1088390"/>
                  </a:lnTo>
                  <a:lnTo>
                    <a:pt x="602614" y="1086485"/>
                  </a:lnTo>
                  <a:lnTo>
                    <a:pt x="650875" y="1080135"/>
                  </a:lnTo>
                  <a:lnTo>
                    <a:pt x="678180" y="1074420"/>
                  </a:lnTo>
                  <a:lnTo>
                    <a:pt x="533400" y="1074420"/>
                  </a:lnTo>
                  <a:lnTo>
                    <a:pt x="480694" y="1071245"/>
                  </a:lnTo>
                  <a:lnTo>
                    <a:pt x="428625" y="1063625"/>
                  </a:lnTo>
                  <a:lnTo>
                    <a:pt x="377825" y="1051560"/>
                  </a:lnTo>
                  <a:lnTo>
                    <a:pt x="327659" y="1035050"/>
                  </a:lnTo>
                  <a:lnTo>
                    <a:pt x="280669" y="1014730"/>
                  </a:lnTo>
                  <a:lnTo>
                    <a:pt x="236854" y="989965"/>
                  </a:lnTo>
                  <a:lnTo>
                    <a:pt x="195579" y="961390"/>
                  </a:lnTo>
                  <a:lnTo>
                    <a:pt x="158114" y="928370"/>
                  </a:lnTo>
                  <a:lnTo>
                    <a:pt x="123825" y="892810"/>
                  </a:lnTo>
                  <a:lnTo>
                    <a:pt x="93979" y="853440"/>
                  </a:lnTo>
                  <a:lnTo>
                    <a:pt x="67944" y="810895"/>
                  </a:lnTo>
                  <a:lnTo>
                    <a:pt x="46354" y="765810"/>
                  </a:lnTo>
                  <a:lnTo>
                    <a:pt x="29209" y="718185"/>
                  </a:lnTo>
                  <a:lnTo>
                    <a:pt x="17779" y="668020"/>
                  </a:lnTo>
                  <a:lnTo>
                    <a:pt x="11429" y="621665"/>
                  </a:lnTo>
                  <a:lnTo>
                    <a:pt x="8254" y="576580"/>
                  </a:lnTo>
                  <a:lnTo>
                    <a:pt x="9525" y="531495"/>
                  </a:lnTo>
                  <a:lnTo>
                    <a:pt x="14604" y="487045"/>
                  </a:lnTo>
                  <a:lnTo>
                    <a:pt x="22859" y="443865"/>
                  </a:lnTo>
                  <a:lnTo>
                    <a:pt x="34925" y="401320"/>
                  </a:lnTo>
                  <a:lnTo>
                    <a:pt x="49529" y="360680"/>
                  </a:lnTo>
                  <a:lnTo>
                    <a:pt x="67944" y="321310"/>
                  </a:lnTo>
                  <a:lnTo>
                    <a:pt x="88900" y="283845"/>
                  </a:lnTo>
                  <a:lnTo>
                    <a:pt x="112394" y="247650"/>
                  </a:lnTo>
                  <a:lnTo>
                    <a:pt x="139064" y="213360"/>
                  </a:lnTo>
                  <a:lnTo>
                    <a:pt x="168275" y="181610"/>
                  </a:lnTo>
                  <a:lnTo>
                    <a:pt x="199389" y="152400"/>
                  </a:lnTo>
                  <a:lnTo>
                    <a:pt x="233044" y="125095"/>
                  </a:lnTo>
                  <a:lnTo>
                    <a:pt x="269239" y="100964"/>
                  </a:lnTo>
                  <a:lnTo>
                    <a:pt x="306704" y="79375"/>
                  </a:lnTo>
                  <a:lnTo>
                    <a:pt x="346075" y="60325"/>
                  </a:lnTo>
                  <a:lnTo>
                    <a:pt x="387350" y="45085"/>
                  </a:lnTo>
                  <a:lnTo>
                    <a:pt x="430530" y="33020"/>
                  </a:lnTo>
                  <a:lnTo>
                    <a:pt x="474344" y="24130"/>
                  </a:lnTo>
                  <a:lnTo>
                    <a:pt x="520064" y="19050"/>
                  </a:lnTo>
                  <a:lnTo>
                    <a:pt x="566419" y="17780"/>
                  </a:lnTo>
                  <a:lnTo>
                    <a:pt x="694055" y="17780"/>
                  </a:lnTo>
                  <a:lnTo>
                    <a:pt x="673100" y="12700"/>
                  </a:lnTo>
                  <a:lnTo>
                    <a:pt x="630555" y="5080"/>
                  </a:lnTo>
                  <a:lnTo>
                    <a:pt x="588009" y="635"/>
                  </a:lnTo>
                  <a:lnTo>
                    <a:pt x="546100" y="0"/>
                  </a:lnTo>
                  <a:close/>
                </a:path>
                <a:path w="1097914" h="1088389">
                  <a:moveTo>
                    <a:pt x="694055" y="17780"/>
                  </a:moveTo>
                  <a:lnTo>
                    <a:pt x="566419" y="17780"/>
                  </a:lnTo>
                  <a:lnTo>
                    <a:pt x="610869" y="20320"/>
                  </a:lnTo>
                  <a:lnTo>
                    <a:pt x="654684" y="26035"/>
                  </a:lnTo>
                  <a:lnTo>
                    <a:pt x="698500" y="35560"/>
                  </a:lnTo>
                  <a:lnTo>
                    <a:pt x="741044" y="48895"/>
                  </a:lnTo>
                  <a:lnTo>
                    <a:pt x="782319" y="66039"/>
                  </a:lnTo>
                  <a:lnTo>
                    <a:pt x="822325" y="85725"/>
                  </a:lnTo>
                  <a:lnTo>
                    <a:pt x="860425" y="108585"/>
                  </a:lnTo>
                  <a:lnTo>
                    <a:pt x="896619" y="134620"/>
                  </a:lnTo>
                  <a:lnTo>
                    <a:pt x="930909" y="162560"/>
                  </a:lnTo>
                  <a:lnTo>
                    <a:pt x="962659" y="193675"/>
                  </a:lnTo>
                  <a:lnTo>
                    <a:pt x="991869" y="227330"/>
                  </a:lnTo>
                  <a:lnTo>
                    <a:pt x="1017269" y="262890"/>
                  </a:lnTo>
                  <a:lnTo>
                    <a:pt x="1040130" y="300355"/>
                  </a:lnTo>
                  <a:lnTo>
                    <a:pt x="1059814" y="339090"/>
                  </a:lnTo>
                  <a:lnTo>
                    <a:pt x="1075055" y="380365"/>
                  </a:lnTo>
                  <a:lnTo>
                    <a:pt x="1086484" y="422910"/>
                  </a:lnTo>
                  <a:lnTo>
                    <a:pt x="1093470" y="466090"/>
                  </a:lnTo>
                  <a:lnTo>
                    <a:pt x="1095902" y="509270"/>
                  </a:lnTo>
                  <a:lnTo>
                    <a:pt x="1096009" y="511175"/>
                  </a:lnTo>
                  <a:lnTo>
                    <a:pt x="1094105" y="556895"/>
                  </a:lnTo>
                  <a:lnTo>
                    <a:pt x="1087120" y="606425"/>
                  </a:lnTo>
                  <a:lnTo>
                    <a:pt x="1076959" y="654685"/>
                  </a:lnTo>
                  <a:lnTo>
                    <a:pt x="1062989" y="701675"/>
                  </a:lnTo>
                  <a:lnTo>
                    <a:pt x="1045844" y="747395"/>
                  </a:lnTo>
                  <a:lnTo>
                    <a:pt x="1024889" y="791210"/>
                  </a:lnTo>
                  <a:lnTo>
                    <a:pt x="1000759" y="832485"/>
                  </a:lnTo>
                  <a:lnTo>
                    <a:pt x="973455" y="871855"/>
                  </a:lnTo>
                  <a:lnTo>
                    <a:pt x="942339" y="908685"/>
                  </a:lnTo>
                  <a:lnTo>
                    <a:pt x="908684" y="942340"/>
                  </a:lnTo>
                  <a:lnTo>
                    <a:pt x="871219" y="972820"/>
                  </a:lnTo>
                  <a:lnTo>
                    <a:pt x="830580" y="999490"/>
                  </a:lnTo>
                  <a:lnTo>
                    <a:pt x="786764" y="1022985"/>
                  </a:lnTo>
                  <a:lnTo>
                    <a:pt x="740409" y="1042035"/>
                  </a:lnTo>
                  <a:lnTo>
                    <a:pt x="690244" y="1057275"/>
                  </a:lnTo>
                  <a:lnTo>
                    <a:pt x="638175" y="1067435"/>
                  </a:lnTo>
                  <a:lnTo>
                    <a:pt x="586105" y="1073150"/>
                  </a:lnTo>
                  <a:lnTo>
                    <a:pt x="533400" y="1074420"/>
                  </a:lnTo>
                  <a:lnTo>
                    <a:pt x="678180" y="1074420"/>
                  </a:lnTo>
                  <a:lnTo>
                    <a:pt x="745489" y="1055370"/>
                  </a:lnTo>
                  <a:lnTo>
                    <a:pt x="792480" y="1036320"/>
                  </a:lnTo>
                  <a:lnTo>
                    <a:pt x="835659" y="1012190"/>
                  </a:lnTo>
                  <a:lnTo>
                    <a:pt x="876300" y="984250"/>
                  </a:lnTo>
                  <a:lnTo>
                    <a:pt x="913764" y="952500"/>
                  </a:lnTo>
                  <a:lnTo>
                    <a:pt x="947419" y="916940"/>
                  </a:lnTo>
                  <a:lnTo>
                    <a:pt x="977900" y="878840"/>
                  </a:lnTo>
                  <a:lnTo>
                    <a:pt x="1005205" y="838200"/>
                  </a:lnTo>
                  <a:lnTo>
                    <a:pt x="1028700" y="795020"/>
                  </a:lnTo>
                  <a:lnTo>
                    <a:pt x="1049020" y="749935"/>
                  </a:lnTo>
                  <a:lnTo>
                    <a:pt x="1066164" y="702945"/>
                  </a:lnTo>
                  <a:lnTo>
                    <a:pt x="1079500" y="655320"/>
                  </a:lnTo>
                  <a:lnTo>
                    <a:pt x="1089025" y="606425"/>
                  </a:lnTo>
                  <a:lnTo>
                    <a:pt x="1095375" y="556895"/>
                  </a:lnTo>
                  <a:lnTo>
                    <a:pt x="1097813" y="511175"/>
                  </a:lnTo>
                  <a:lnTo>
                    <a:pt x="1097914" y="509270"/>
                  </a:lnTo>
                  <a:lnTo>
                    <a:pt x="1095375" y="462280"/>
                  </a:lnTo>
                  <a:lnTo>
                    <a:pt x="1087755" y="415290"/>
                  </a:lnTo>
                  <a:lnTo>
                    <a:pt x="1075689" y="370205"/>
                  </a:lnTo>
                  <a:lnTo>
                    <a:pt x="1059180" y="325755"/>
                  </a:lnTo>
                  <a:lnTo>
                    <a:pt x="1038225" y="283210"/>
                  </a:lnTo>
                  <a:lnTo>
                    <a:pt x="1013459" y="243205"/>
                  </a:lnTo>
                  <a:lnTo>
                    <a:pt x="984884" y="204470"/>
                  </a:lnTo>
                  <a:lnTo>
                    <a:pt x="953769" y="168910"/>
                  </a:lnTo>
                  <a:lnTo>
                    <a:pt x="919480" y="135889"/>
                  </a:lnTo>
                  <a:lnTo>
                    <a:pt x="882014" y="106680"/>
                  </a:lnTo>
                  <a:lnTo>
                    <a:pt x="842644" y="80010"/>
                  </a:lnTo>
                  <a:lnTo>
                    <a:pt x="801369" y="57150"/>
                  </a:lnTo>
                  <a:lnTo>
                    <a:pt x="758825" y="38735"/>
                  </a:lnTo>
                  <a:lnTo>
                    <a:pt x="716280" y="23495"/>
                  </a:lnTo>
                  <a:lnTo>
                    <a:pt x="694055" y="17780"/>
                  </a:lnTo>
                  <a:close/>
                </a:path>
              </a:pathLst>
            </a:custGeom>
            <a:solidFill>
              <a:srgbClr val="003A52"/>
            </a:solidFill>
          </p:spPr>
          <p:txBody>
            <a:bodyPr wrap="square" lIns="0" tIns="0" rIns="0" bIns="0" rtlCol="0"/>
            <a:lstStyle/>
            <a:p>
              <a:endParaRPr/>
            </a:p>
          </p:txBody>
        </p:sp>
      </p:grpSp>
      <p:sp>
        <p:nvSpPr>
          <p:cNvPr id="29" name="object 29"/>
          <p:cNvSpPr txBox="1"/>
          <p:nvPr/>
        </p:nvSpPr>
        <p:spPr>
          <a:xfrm>
            <a:off x="6015609" y="1577085"/>
            <a:ext cx="941069" cy="699135"/>
          </a:xfrm>
          <a:prstGeom prst="rect">
            <a:avLst/>
          </a:prstGeom>
        </p:spPr>
        <p:txBody>
          <a:bodyPr vert="horz" wrap="square" lIns="0" tIns="8890" rIns="0" bIns="0" rtlCol="0">
            <a:spAutoFit/>
          </a:bodyPr>
          <a:lstStyle/>
          <a:p>
            <a:pPr marL="12700" marR="5080">
              <a:lnSpc>
                <a:spcPct val="101000"/>
              </a:lnSpc>
              <a:spcBef>
                <a:spcPts val="70"/>
              </a:spcBef>
            </a:pPr>
            <a:r>
              <a:rPr sz="2200" spc="-10" dirty="0">
                <a:latin typeface="Arial"/>
                <a:cs typeface="Arial"/>
              </a:rPr>
              <a:t>Følelse aktivert</a:t>
            </a:r>
            <a:endParaRPr sz="2200">
              <a:latin typeface="Arial"/>
              <a:cs typeface="Arial"/>
            </a:endParaRPr>
          </a:p>
        </p:txBody>
      </p:sp>
      <p:sp>
        <p:nvSpPr>
          <p:cNvPr id="30" name="object 30"/>
          <p:cNvSpPr txBox="1"/>
          <p:nvPr/>
        </p:nvSpPr>
        <p:spPr>
          <a:xfrm>
            <a:off x="3875659" y="2976498"/>
            <a:ext cx="847725" cy="671594"/>
          </a:xfrm>
          <a:prstGeom prst="rect">
            <a:avLst/>
          </a:prstGeom>
        </p:spPr>
        <p:txBody>
          <a:bodyPr vert="horz" wrap="square" lIns="0" tIns="8890" rIns="0" bIns="0" rtlCol="0">
            <a:spAutoFit/>
          </a:bodyPr>
          <a:lstStyle/>
          <a:p>
            <a:pPr marL="12700" marR="5080">
              <a:lnSpc>
                <a:spcPct val="101000"/>
              </a:lnSpc>
              <a:spcBef>
                <a:spcPts val="70"/>
              </a:spcBef>
            </a:pPr>
            <a:r>
              <a:rPr sz="2200" spc="-10" dirty="0">
                <a:latin typeface="Arial"/>
                <a:cs typeface="Arial"/>
              </a:rPr>
              <a:t>H</a:t>
            </a:r>
            <a:r>
              <a:rPr lang="nb-NO" sz="2200" spc="-10" dirty="0">
                <a:latin typeface="Arial"/>
                <a:cs typeface="Arial"/>
              </a:rPr>
              <a:t>eld</a:t>
            </a:r>
            <a:r>
              <a:rPr sz="2200" spc="-10" dirty="0">
                <a:latin typeface="Arial"/>
                <a:cs typeface="Arial"/>
              </a:rPr>
              <a:t> tilbake</a:t>
            </a:r>
            <a:endParaRPr sz="2200" dirty="0">
              <a:latin typeface="Arial"/>
              <a:cs typeface="Arial"/>
            </a:endParaRPr>
          </a:p>
        </p:txBody>
      </p:sp>
      <p:sp>
        <p:nvSpPr>
          <p:cNvPr id="31" name="object 31"/>
          <p:cNvSpPr txBox="1"/>
          <p:nvPr/>
        </p:nvSpPr>
        <p:spPr>
          <a:xfrm>
            <a:off x="2489960" y="4476369"/>
            <a:ext cx="1245743" cy="350737"/>
          </a:xfrm>
          <a:prstGeom prst="rect">
            <a:avLst/>
          </a:prstGeom>
        </p:spPr>
        <p:txBody>
          <a:bodyPr vert="horz" wrap="square" lIns="0" tIns="12065" rIns="0" bIns="0" rtlCol="0">
            <a:spAutoFit/>
          </a:bodyPr>
          <a:lstStyle/>
          <a:p>
            <a:pPr marL="12700">
              <a:lnSpc>
                <a:spcPct val="100000"/>
              </a:lnSpc>
              <a:spcBef>
                <a:spcPts val="95"/>
              </a:spcBef>
            </a:pPr>
            <a:r>
              <a:rPr sz="2200" spc="-10" dirty="0" err="1">
                <a:latin typeface="Arial"/>
                <a:cs typeface="Arial"/>
              </a:rPr>
              <a:t>Avsteng</a:t>
            </a:r>
            <a:r>
              <a:rPr lang="nb-NO" sz="2200" spc="-10" dirty="0">
                <a:latin typeface="Arial"/>
                <a:cs typeface="Arial"/>
              </a:rPr>
              <a:t>d</a:t>
            </a:r>
            <a:endParaRPr sz="2200" dirty="0">
              <a:latin typeface="Arial"/>
              <a:cs typeface="Arial"/>
            </a:endParaRPr>
          </a:p>
        </p:txBody>
      </p:sp>
      <p:sp>
        <p:nvSpPr>
          <p:cNvPr id="32" name="object 32"/>
          <p:cNvSpPr txBox="1"/>
          <p:nvPr/>
        </p:nvSpPr>
        <p:spPr>
          <a:xfrm>
            <a:off x="5325236" y="4355972"/>
            <a:ext cx="1080770" cy="699135"/>
          </a:xfrm>
          <a:prstGeom prst="rect">
            <a:avLst/>
          </a:prstGeom>
        </p:spPr>
        <p:txBody>
          <a:bodyPr vert="horz" wrap="square" lIns="0" tIns="8890" rIns="0" bIns="0" rtlCol="0">
            <a:spAutoFit/>
          </a:bodyPr>
          <a:lstStyle/>
          <a:p>
            <a:pPr marL="12700" marR="5080">
              <a:lnSpc>
                <a:spcPct val="101000"/>
              </a:lnSpc>
              <a:spcBef>
                <a:spcPts val="70"/>
              </a:spcBef>
            </a:pPr>
            <a:r>
              <a:rPr sz="2200" dirty="0">
                <a:latin typeface="Arial"/>
                <a:cs typeface="Arial"/>
              </a:rPr>
              <a:t>Uro</a:t>
            </a:r>
            <a:r>
              <a:rPr sz="2200" spc="-55" dirty="0">
                <a:latin typeface="Arial"/>
                <a:cs typeface="Arial"/>
              </a:rPr>
              <a:t> </a:t>
            </a:r>
            <a:r>
              <a:rPr sz="2200" spc="-10" dirty="0">
                <a:latin typeface="Arial"/>
                <a:cs typeface="Arial"/>
              </a:rPr>
              <a:t>eller angst</a:t>
            </a:r>
            <a:endParaRPr sz="2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spc="-10" dirty="0"/>
              <a:t>Følelsessyklusen</a:t>
            </a:r>
            <a:r>
              <a:rPr spc="-175" dirty="0"/>
              <a:t> </a:t>
            </a:r>
            <a:r>
              <a:rPr spc="-50" dirty="0"/>
              <a:t>3</a:t>
            </a:r>
          </a:p>
        </p:txBody>
      </p:sp>
      <p:sp>
        <p:nvSpPr>
          <p:cNvPr id="3" name="object 3"/>
          <p:cNvSpPr txBox="1"/>
          <p:nvPr/>
        </p:nvSpPr>
        <p:spPr>
          <a:xfrm>
            <a:off x="7860030" y="3789045"/>
            <a:ext cx="1903095" cy="1028065"/>
          </a:xfrm>
          <a:prstGeom prst="rect">
            <a:avLst/>
          </a:prstGeom>
        </p:spPr>
        <p:txBody>
          <a:bodyPr vert="horz" wrap="square" lIns="0" tIns="24130" rIns="0" bIns="0" rtlCol="0">
            <a:spAutoFit/>
          </a:bodyPr>
          <a:lstStyle/>
          <a:p>
            <a:pPr marL="12700" marR="5080">
              <a:lnSpc>
                <a:spcPts val="2630"/>
              </a:lnSpc>
              <a:spcBef>
                <a:spcPts val="190"/>
              </a:spcBef>
            </a:pPr>
            <a:r>
              <a:rPr lang="nb-NO" sz="2200" dirty="0">
                <a:latin typeface="Arial"/>
                <a:cs typeface="Arial"/>
              </a:rPr>
              <a:t>Kjenner</a:t>
            </a:r>
            <a:r>
              <a:rPr sz="2200" dirty="0">
                <a:latin typeface="Arial"/>
                <a:cs typeface="Arial"/>
              </a:rPr>
              <a:t>,</a:t>
            </a:r>
            <a:r>
              <a:rPr sz="2200" spc="-65" dirty="0">
                <a:latin typeface="Arial"/>
                <a:cs typeface="Arial"/>
              </a:rPr>
              <a:t> </a:t>
            </a:r>
            <a:r>
              <a:rPr sz="2200" spc="-10" dirty="0" err="1">
                <a:latin typeface="Arial"/>
                <a:cs typeface="Arial"/>
              </a:rPr>
              <a:t>uttrykk</a:t>
            </a:r>
            <a:r>
              <a:rPr lang="nb-NO" sz="2200" spc="-10" dirty="0">
                <a:latin typeface="Arial"/>
                <a:cs typeface="Arial"/>
              </a:rPr>
              <a:t>j</a:t>
            </a:r>
            <a:r>
              <a:rPr sz="2200" spc="-10" dirty="0">
                <a:latin typeface="Arial"/>
                <a:cs typeface="Arial"/>
              </a:rPr>
              <a:t>er </a:t>
            </a:r>
            <a:r>
              <a:rPr sz="2200" dirty="0">
                <a:latin typeface="Arial"/>
                <a:cs typeface="Arial"/>
              </a:rPr>
              <a:t>eller</a:t>
            </a:r>
            <a:r>
              <a:rPr sz="2200" spc="-60" dirty="0">
                <a:latin typeface="Arial"/>
                <a:cs typeface="Arial"/>
              </a:rPr>
              <a:t> </a:t>
            </a:r>
            <a:r>
              <a:rPr sz="2200" spc="-20" dirty="0">
                <a:latin typeface="Arial"/>
                <a:cs typeface="Arial"/>
              </a:rPr>
              <a:t>deler </a:t>
            </a:r>
            <a:r>
              <a:rPr sz="2200" spc="-10" dirty="0">
                <a:latin typeface="Arial"/>
                <a:cs typeface="Arial"/>
              </a:rPr>
              <a:t>følelsen</a:t>
            </a:r>
            <a:endParaRPr sz="2200" dirty="0">
              <a:latin typeface="Arial"/>
              <a:cs typeface="Arial"/>
            </a:endParaRPr>
          </a:p>
        </p:txBody>
      </p:sp>
      <p:sp>
        <p:nvSpPr>
          <p:cNvPr id="4" name="object 4"/>
          <p:cNvSpPr txBox="1"/>
          <p:nvPr/>
        </p:nvSpPr>
        <p:spPr>
          <a:xfrm>
            <a:off x="7841742" y="5290565"/>
            <a:ext cx="1004569" cy="694055"/>
          </a:xfrm>
          <a:prstGeom prst="rect">
            <a:avLst/>
          </a:prstGeom>
        </p:spPr>
        <p:txBody>
          <a:bodyPr vert="horz" wrap="square" lIns="0" tIns="24130" rIns="0" bIns="0" rtlCol="0">
            <a:spAutoFit/>
          </a:bodyPr>
          <a:lstStyle/>
          <a:p>
            <a:pPr marL="12700" marR="5080">
              <a:lnSpc>
                <a:spcPts val="2630"/>
              </a:lnSpc>
              <a:spcBef>
                <a:spcPts val="190"/>
              </a:spcBef>
            </a:pPr>
            <a:r>
              <a:rPr sz="2200" dirty="0">
                <a:latin typeface="Arial"/>
                <a:cs typeface="Arial"/>
              </a:rPr>
              <a:t>Ro</a:t>
            </a:r>
            <a:r>
              <a:rPr sz="2200" spc="-40" dirty="0">
                <a:latin typeface="Arial"/>
                <a:cs typeface="Arial"/>
              </a:rPr>
              <a:t> </a:t>
            </a:r>
            <a:r>
              <a:rPr sz="2200" spc="-25" dirty="0">
                <a:latin typeface="Arial"/>
                <a:cs typeface="Arial"/>
              </a:rPr>
              <a:t>og </a:t>
            </a:r>
            <a:r>
              <a:rPr sz="2200" spc="-10" dirty="0">
                <a:latin typeface="Arial"/>
                <a:cs typeface="Arial"/>
              </a:rPr>
              <a:t>balanse</a:t>
            </a:r>
            <a:endParaRPr sz="2200">
              <a:latin typeface="Arial"/>
              <a:cs typeface="Arial"/>
            </a:endParaRPr>
          </a:p>
        </p:txBody>
      </p:sp>
      <p:grpSp>
        <p:nvGrpSpPr>
          <p:cNvPr id="5" name="object 5"/>
          <p:cNvGrpSpPr/>
          <p:nvPr/>
        </p:nvGrpSpPr>
        <p:grpSpPr>
          <a:xfrm>
            <a:off x="996950" y="2351404"/>
            <a:ext cx="6679565" cy="3839210"/>
            <a:chOff x="996950" y="2351404"/>
            <a:chExt cx="6679565" cy="3839210"/>
          </a:xfrm>
        </p:grpSpPr>
        <p:sp>
          <p:nvSpPr>
            <p:cNvPr id="6" name="object 6"/>
            <p:cNvSpPr/>
            <p:nvPr/>
          </p:nvSpPr>
          <p:spPr>
            <a:xfrm>
              <a:off x="5031740" y="3571239"/>
              <a:ext cx="2094230" cy="1989455"/>
            </a:xfrm>
            <a:custGeom>
              <a:avLst/>
              <a:gdLst/>
              <a:ahLst/>
              <a:cxnLst/>
              <a:rect l="l" t="t" r="r" b="b"/>
              <a:pathLst>
                <a:path w="2094229" h="1989454">
                  <a:moveTo>
                    <a:pt x="2094230" y="3175"/>
                  </a:moveTo>
                  <a:lnTo>
                    <a:pt x="0" y="3175"/>
                  </a:lnTo>
                </a:path>
                <a:path w="2094229" h="1989454">
                  <a:moveTo>
                    <a:pt x="2087880" y="0"/>
                  </a:moveTo>
                  <a:lnTo>
                    <a:pt x="2087880" y="1989455"/>
                  </a:lnTo>
                </a:path>
              </a:pathLst>
            </a:custGeom>
            <a:ln w="12700">
              <a:solidFill>
                <a:srgbClr val="99CC33"/>
              </a:solidFill>
            </a:ln>
          </p:spPr>
          <p:txBody>
            <a:bodyPr wrap="square" lIns="0" tIns="0" rIns="0" bIns="0" rtlCol="0"/>
            <a:lstStyle/>
            <a:p>
              <a:endParaRPr/>
            </a:p>
          </p:txBody>
        </p:sp>
        <p:sp>
          <p:nvSpPr>
            <p:cNvPr id="7" name="object 7"/>
            <p:cNvSpPr/>
            <p:nvPr/>
          </p:nvSpPr>
          <p:spPr>
            <a:xfrm>
              <a:off x="1518284" y="3187699"/>
              <a:ext cx="3515995" cy="2157095"/>
            </a:xfrm>
            <a:custGeom>
              <a:avLst/>
              <a:gdLst/>
              <a:ahLst/>
              <a:cxnLst/>
              <a:rect l="l" t="t" r="r" b="b"/>
              <a:pathLst>
                <a:path w="3515995" h="2157095">
                  <a:moveTo>
                    <a:pt x="1415415" y="386714"/>
                  </a:moveTo>
                  <a:lnTo>
                    <a:pt x="3509644" y="386714"/>
                  </a:lnTo>
                </a:path>
                <a:path w="3515995" h="2157095">
                  <a:moveTo>
                    <a:pt x="1421765" y="383539"/>
                  </a:moveTo>
                  <a:lnTo>
                    <a:pt x="1421765" y="779779"/>
                  </a:lnTo>
                </a:path>
                <a:path w="3515995" h="2157095">
                  <a:moveTo>
                    <a:pt x="3515994" y="0"/>
                  </a:moveTo>
                  <a:lnTo>
                    <a:pt x="3515994" y="395604"/>
                  </a:lnTo>
                </a:path>
                <a:path w="3515995" h="2157095">
                  <a:moveTo>
                    <a:pt x="0" y="1751964"/>
                  </a:moveTo>
                  <a:lnTo>
                    <a:pt x="2843529" y="1751964"/>
                  </a:lnTo>
                </a:path>
                <a:path w="3515995" h="2157095">
                  <a:moveTo>
                    <a:pt x="6350" y="1748789"/>
                  </a:moveTo>
                  <a:lnTo>
                    <a:pt x="6350" y="2145030"/>
                  </a:lnTo>
                </a:path>
                <a:path w="3515995" h="2157095">
                  <a:moveTo>
                    <a:pt x="1410335" y="1364614"/>
                  </a:moveTo>
                  <a:lnTo>
                    <a:pt x="1410335" y="1760855"/>
                  </a:lnTo>
                </a:path>
                <a:path w="3515995" h="2157095">
                  <a:moveTo>
                    <a:pt x="2831465" y="1760855"/>
                  </a:moveTo>
                  <a:lnTo>
                    <a:pt x="2831465" y="2157095"/>
                  </a:lnTo>
                </a:path>
              </a:pathLst>
            </a:custGeom>
            <a:ln w="12700">
              <a:solidFill>
                <a:srgbClr val="000000"/>
              </a:solidFill>
            </a:ln>
          </p:spPr>
          <p:txBody>
            <a:bodyPr wrap="square" lIns="0" tIns="0" rIns="0" bIns="0" rtlCol="0"/>
            <a:lstStyle/>
            <a:p>
              <a:endParaRPr/>
            </a:p>
          </p:txBody>
        </p:sp>
        <p:sp>
          <p:nvSpPr>
            <p:cNvPr id="8" name="object 8"/>
            <p:cNvSpPr/>
            <p:nvPr/>
          </p:nvSpPr>
          <p:spPr>
            <a:xfrm>
              <a:off x="4503420" y="2362834"/>
              <a:ext cx="1066800" cy="1094105"/>
            </a:xfrm>
            <a:custGeom>
              <a:avLst/>
              <a:gdLst/>
              <a:ahLst/>
              <a:cxnLst/>
              <a:rect l="l" t="t" r="r" b="b"/>
              <a:pathLst>
                <a:path w="1066800" h="1094104">
                  <a:moveTo>
                    <a:pt x="572769" y="0"/>
                  </a:moveTo>
                  <a:lnTo>
                    <a:pt x="512444" y="3175"/>
                  </a:lnTo>
                  <a:lnTo>
                    <a:pt x="452119" y="14604"/>
                  </a:lnTo>
                  <a:lnTo>
                    <a:pt x="406400" y="27939"/>
                  </a:lnTo>
                  <a:lnTo>
                    <a:pt x="361314" y="44450"/>
                  </a:lnTo>
                  <a:lnTo>
                    <a:pt x="318134" y="64769"/>
                  </a:lnTo>
                  <a:lnTo>
                    <a:pt x="275589" y="87629"/>
                  </a:lnTo>
                  <a:lnTo>
                    <a:pt x="235584" y="114300"/>
                  </a:lnTo>
                  <a:lnTo>
                    <a:pt x="198119" y="143510"/>
                  </a:lnTo>
                  <a:lnTo>
                    <a:pt x="162559" y="175894"/>
                  </a:lnTo>
                  <a:lnTo>
                    <a:pt x="130175" y="210819"/>
                  </a:lnTo>
                  <a:lnTo>
                    <a:pt x="99694" y="248919"/>
                  </a:lnTo>
                  <a:lnTo>
                    <a:pt x="73659" y="290194"/>
                  </a:lnTo>
                  <a:lnTo>
                    <a:pt x="51434" y="333375"/>
                  </a:lnTo>
                  <a:lnTo>
                    <a:pt x="33019" y="378460"/>
                  </a:lnTo>
                  <a:lnTo>
                    <a:pt x="18414" y="424814"/>
                  </a:lnTo>
                  <a:lnTo>
                    <a:pt x="8254" y="472439"/>
                  </a:lnTo>
                  <a:lnTo>
                    <a:pt x="1904" y="520700"/>
                  </a:lnTo>
                  <a:lnTo>
                    <a:pt x="0" y="569594"/>
                  </a:lnTo>
                  <a:lnTo>
                    <a:pt x="1904" y="618489"/>
                  </a:lnTo>
                  <a:lnTo>
                    <a:pt x="8889" y="666750"/>
                  </a:lnTo>
                  <a:lnTo>
                    <a:pt x="19684" y="713739"/>
                  </a:lnTo>
                  <a:lnTo>
                    <a:pt x="34289" y="760094"/>
                  </a:lnTo>
                  <a:lnTo>
                    <a:pt x="53975" y="805179"/>
                  </a:lnTo>
                  <a:lnTo>
                    <a:pt x="76834" y="848994"/>
                  </a:lnTo>
                  <a:lnTo>
                    <a:pt x="103504" y="889000"/>
                  </a:lnTo>
                  <a:lnTo>
                    <a:pt x="132714" y="926464"/>
                  </a:lnTo>
                  <a:lnTo>
                    <a:pt x="165100" y="960119"/>
                  </a:lnTo>
                  <a:lnTo>
                    <a:pt x="200659" y="990600"/>
                  </a:lnTo>
                  <a:lnTo>
                    <a:pt x="238125" y="1017269"/>
                  </a:lnTo>
                  <a:lnTo>
                    <a:pt x="278129" y="1040129"/>
                  </a:lnTo>
                  <a:lnTo>
                    <a:pt x="320039" y="1059179"/>
                  </a:lnTo>
                  <a:lnTo>
                    <a:pt x="363854" y="1074419"/>
                  </a:lnTo>
                  <a:lnTo>
                    <a:pt x="408939" y="1085214"/>
                  </a:lnTo>
                  <a:lnTo>
                    <a:pt x="455929" y="1092200"/>
                  </a:lnTo>
                  <a:lnTo>
                    <a:pt x="503554" y="1094104"/>
                  </a:lnTo>
                  <a:lnTo>
                    <a:pt x="521969" y="1094104"/>
                  </a:lnTo>
                  <a:lnTo>
                    <a:pt x="577214" y="1089025"/>
                  </a:lnTo>
                  <a:lnTo>
                    <a:pt x="626744" y="1079500"/>
                  </a:lnTo>
                  <a:lnTo>
                    <a:pt x="675639" y="1066164"/>
                  </a:lnTo>
                  <a:lnTo>
                    <a:pt x="723264" y="1049019"/>
                  </a:lnTo>
                  <a:lnTo>
                    <a:pt x="768984" y="1027429"/>
                  </a:lnTo>
                  <a:lnTo>
                    <a:pt x="812800" y="1002664"/>
                  </a:lnTo>
                  <a:lnTo>
                    <a:pt x="854709" y="974089"/>
                  </a:lnTo>
                  <a:lnTo>
                    <a:pt x="894079" y="941704"/>
                  </a:lnTo>
                  <a:lnTo>
                    <a:pt x="929639" y="906144"/>
                  </a:lnTo>
                  <a:lnTo>
                    <a:pt x="962025" y="868044"/>
                  </a:lnTo>
                  <a:lnTo>
                    <a:pt x="990600" y="826135"/>
                  </a:lnTo>
                  <a:lnTo>
                    <a:pt x="1014094" y="781685"/>
                  </a:lnTo>
                  <a:lnTo>
                    <a:pt x="1033144" y="737869"/>
                  </a:lnTo>
                  <a:lnTo>
                    <a:pt x="1047114" y="693419"/>
                  </a:lnTo>
                  <a:lnTo>
                    <a:pt x="1057909" y="647700"/>
                  </a:lnTo>
                  <a:lnTo>
                    <a:pt x="1064259" y="600710"/>
                  </a:lnTo>
                  <a:lnTo>
                    <a:pt x="1066800" y="554354"/>
                  </a:lnTo>
                  <a:lnTo>
                    <a:pt x="1065529" y="507364"/>
                  </a:lnTo>
                  <a:lnTo>
                    <a:pt x="1060450" y="460375"/>
                  </a:lnTo>
                  <a:lnTo>
                    <a:pt x="1052194" y="414019"/>
                  </a:lnTo>
                  <a:lnTo>
                    <a:pt x="1039494" y="368300"/>
                  </a:lnTo>
                  <a:lnTo>
                    <a:pt x="1023619" y="324485"/>
                  </a:lnTo>
                  <a:lnTo>
                    <a:pt x="1004569" y="281304"/>
                  </a:lnTo>
                  <a:lnTo>
                    <a:pt x="981709" y="240029"/>
                  </a:lnTo>
                  <a:lnTo>
                    <a:pt x="955675" y="200660"/>
                  </a:lnTo>
                  <a:lnTo>
                    <a:pt x="923289" y="160019"/>
                  </a:lnTo>
                  <a:lnTo>
                    <a:pt x="887729" y="123189"/>
                  </a:lnTo>
                  <a:lnTo>
                    <a:pt x="848994" y="90804"/>
                  </a:lnTo>
                  <a:lnTo>
                    <a:pt x="807719" y="63500"/>
                  </a:lnTo>
                  <a:lnTo>
                    <a:pt x="763904" y="40639"/>
                  </a:lnTo>
                  <a:lnTo>
                    <a:pt x="718819" y="22860"/>
                  </a:lnTo>
                  <a:lnTo>
                    <a:pt x="671194" y="10160"/>
                  </a:lnTo>
                  <a:lnTo>
                    <a:pt x="622300" y="2539"/>
                  </a:lnTo>
                  <a:lnTo>
                    <a:pt x="572769" y="0"/>
                  </a:lnTo>
                  <a:close/>
                </a:path>
              </a:pathLst>
            </a:custGeom>
            <a:solidFill>
              <a:srgbClr val="EE791D"/>
            </a:solidFill>
          </p:spPr>
          <p:txBody>
            <a:bodyPr wrap="square" lIns="0" tIns="0" rIns="0" bIns="0" rtlCol="0"/>
            <a:lstStyle/>
            <a:p>
              <a:endParaRPr/>
            </a:p>
          </p:txBody>
        </p:sp>
        <p:sp>
          <p:nvSpPr>
            <p:cNvPr id="9" name="object 9"/>
            <p:cNvSpPr/>
            <p:nvPr/>
          </p:nvSpPr>
          <p:spPr>
            <a:xfrm>
              <a:off x="4488815" y="2351404"/>
              <a:ext cx="1090930" cy="1111250"/>
            </a:xfrm>
            <a:custGeom>
              <a:avLst/>
              <a:gdLst/>
              <a:ahLst/>
              <a:cxnLst/>
              <a:rect l="l" t="t" r="r" b="b"/>
              <a:pathLst>
                <a:path w="1090929" h="1111250">
                  <a:moveTo>
                    <a:pt x="572770" y="0"/>
                  </a:moveTo>
                  <a:lnTo>
                    <a:pt x="527050" y="1905"/>
                  </a:lnTo>
                  <a:lnTo>
                    <a:pt x="481330" y="8255"/>
                  </a:lnTo>
                  <a:lnTo>
                    <a:pt x="434975" y="18415"/>
                  </a:lnTo>
                  <a:lnTo>
                    <a:pt x="389889" y="33020"/>
                  </a:lnTo>
                  <a:lnTo>
                    <a:pt x="344170" y="52070"/>
                  </a:lnTo>
                  <a:lnTo>
                    <a:pt x="299720" y="74930"/>
                  </a:lnTo>
                  <a:lnTo>
                    <a:pt x="259714" y="99060"/>
                  </a:lnTo>
                  <a:lnTo>
                    <a:pt x="221614" y="125730"/>
                  </a:lnTo>
                  <a:lnTo>
                    <a:pt x="186055" y="155575"/>
                  </a:lnTo>
                  <a:lnTo>
                    <a:pt x="152400" y="187960"/>
                  </a:lnTo>
                  <a:lnTo>
                    <a:pt x="121920" y="222885"/>
                  </a:lnTo>
                  <a:lnTo>
                    <a:pt x="93980" y="260350"/>
                  </a:lnTo>
                  <a:lnTo>
                    <a:pt x="69850" y="300355"/>
                  </a:lnTo>
                  <a:lnTo>
                    <a:pt x="48260" y="344170"/>
                  </a:lnTo>
                  <a:lnTo>
                    <a:pt x="30480" y="389255"/>
                  </a:lnTo>
                  <a:lnTo>
                    <a:pt x="16510" y="434975"/>
                  </a:lnTo>
                  <a:lnTo>
                    <a:pt x="6985" y="481965"/>
                  </a:lnTo>
                  <a:lnTo>
                    <a:pt x="1905" y="528955"/>
                  </a:lnTo>
                  <a:lnTo>
                    <a:pt x="0" y="576580"/>
                  </a:lnTo>
                  <a:lnTo>
                    <a:pt x="2539" y="623570"/>
                  </a:lnTo>
                  <a:lnTo>
                    <a:pt x="8889" y="670560"/>
                  </a:lnTo>
                  <a:lnTo>
                    <a:pt x="19685" y="716915"/>
                  </a:lnTo>
                  <a:lnTo>
                    <a:pt x="33655" y="762000"/>
                  </a:lnTo>
                  <a:lnTo>
                    <a:pt x="51435" y="805815"/>
                  </a:lnTo>
                  <a:lnTo>
                    <a:pt x="73025" y="847725"/>
                  </a:lnTo>
                  <a:lnTo>
                    <a:pt x="97789" y="887730"/>
                  </a:lnTo>
                  <a:lnTo>
                    <a:pt x="126364" y="925830"/>
                  </a:lnTo>
                  <a:lnTo>
                    <a:pt x="158750" y="961390"/>
                  </a:lnTo>
                  <a:lnTo>
                    <a:pt x="194945" y="993775"/>
                  </a:lnTo>
                  <a:lnTo>
                    <a:pt x="234314" y="1023620"/>
                  </a:lnTo>
                  <a:lnTo>
                    <a:pt x="278130" y="1050925"/>
                  </a:lnTo>
                  <a:lnTo>
                    <a:pt x="325120" y="1072515"/>
                  </a:lnTo>
                  <a:lnTo>
                    <a:pt x="373380" y="1089660"/>
                  </a:lnTo>
                  <a:lnTo>
                    <a:pt x="422910" y="1101725"/>
                  </a:lnTo>
                  <a:lnTo>
                    <a:pt x="473710" y="1108710"/>
                  </a:lnTo>
                  <a:lnTo>
                    <a:pt x="525145" y="1111250"/>
                  </a:lnTo>
                  <a:lnTo>
                    <a:pt x="572135" y="1108710"/>
                  </a:lnTo>
                  <a:lnTo>
                    <a:pt x="598805" y="1105535"/>
                  </a:lnTo>
                  <a:lnTo>
                    <a:pt x="518795" y="1105535"/>
                  </a:lnTo>
                  <a:lnTo>
                    <a:pt x="471170" y="1103630"/>
                  </a:lnTo>
                  <a:lnTo>
                    <a:pt x="424180" y="1096645"/>
                  </a:lnTo>
                  <a:lnTo>
                    <a:pt x="379095" y="1085850"/>
                  </a:lnTo>
                  <a:lnTo>
                    <a:pt x="335280" y="1070610"/>
                  </a:lnTo>
                  <a:lnTo>
                    <a:pt x="293370" y="1051560"/>
                  </a:lnTo>
                  <a:lnTo>
                    <a:pt x="253364" y="1028700"/>
                  </a:lnTo>
                  <a:lnTo>
                    <a:pt x="215900" y="1002030"/>
                  </a:lnTo>
                  <a:lnTo>
                    <a:pt x="180339" y="971550"/>
                  </a:lnTo>
                  <a:lnTo>
                    <a:pt x="147955" y="937895"/>
                  </a:lnTo>
                  <a:lnTo>
                    <a:pt x="118745" y="900430"/>
                  </a:lnTo>
                  <a:lnTo>
                    <a:pt x="92075" y="860425"/>
                  </a:lnTo>
                  <a:lnTo>
                    <a:pt x="69214" y="816610"/>
                  </a:lnTo>
                  <a:lnTo>
                    <a:pt x="49530" y="771525"/>
                  </a:lnTo>
                  <a:lnTo>
                    <a:pt x="34925" y="725170"/>
                  </a:lnTo>
                  <a:lnTo>
                    <a:pt x="24130" y="678180"/>
                  </a:lnTo>
                  <a:lnTo>
                    <a:pt x="17236" y="630555"/>
                  </a:lnTo>
                  <a:lnTo>
                    <a:pt x="17145" y="629920"/>
                  </a:lnTo>
                  <a:lnTo>
                    <a:pt x="15239" y="581025"/>
                  </a:lnTo>
                  <a:lnTo>
                    <a:pt x="17145" y="532130"/>
                  </a:lnTo>
                  <a:lnTo>
                    <a:pt x="23495" y="483870"/>
                  </a:lnTo>
                  <a:lnTo>
                    <a:pt x="33655" y="436245"/>
                  </a:lnTo>
                  <a:lnTo>
                    <a:pt x="48260" y="389890"/>
                  </a:lnTo>
                  <a:lnTo>
                    <a:pt x="66675" y="344805"/>
                  </a:lnTo>
                  <a:lnTo>
                    <a:pt x="88900" y="301625"/>
                  </a:lnTo>
                  <a:lnTo>
                    <a:pt x="114935" y="260350"/>
                  </a:lnTo>
                  <a:lnTo>
                    <a:pt x="145414" y="222250"/>
                  </a:lnTo>
                  <a:lnTo>
                    <a:pt x="177800" y="187325"/>
                  </a:lnTo>
                  <a:lnTo>
                    <a:pt x="213360" y="154940"/>
                  </a:lnTo>
                  <a:lnTo>
                    <a:pt x="250825" y="125730"/>
                  </a:lnTo>
                  <a:lnTo>
                    <a:pt x="290830" y="99060"/>
                  </a:lnTo>
                  <a:lnTo>
                    <a:pt x="333375" y="76200"/>
                  </a:lnTo>
                  <a:lnTo>
                    <a:pt x="376555" y="55880"/>
                  </a:lnTo>
                  <a:lnTo>
                    <a:pt x="421639" y="39370"/>
                  </a:lnTo>
                  <a:lnTo>
                    <a:pt x="467360" y="26035"/>
                  </a:lnTo>
                  <a:lnTo>
                    <a:pt x="527685" y="14605"/>
                  </a:lnTo>
                  <a:lnTo>
                    <a:pt x="588010" y="11430"/>
                  </a:lnTo>
                  <a:lnTo>
                    <a:pt x="676275" y="11430"/>
                  </a:lnTo>
                  <a:lnTo>
                    <a:pt x="663575" y="8255"/>
                  </a:lnTo>
                  <a:lnTo>
                    <a:pt x="618489" y="1905"/>
                  </a:lnTo>
                  <a:lnTo>
                    <a:pt x="572770" y="0"/>
                  </a:lnTo>
                  <a:close/>
                </a:path>
                <a:path w="1090929" h="1111250">
                  <a:moveTo>
                    <a:pt x="676275" y="11430"/>
                  </a:moveTo>
                  <a:lnTo>
                    <a:pt x="588010" y="11430"/>
                  </a:lnTo>
                  <a:lnTo>
                    <a:pt x="637539" y="13970"/>
                  </a:lnTo>
                  <a:lnTo>
                    <a:pt x="686435" y="21590"/>
                  </a:lnTo>
                  <a:lnTo>
                    <a:pt x="734060" y="34290"/>
                  </a:lnTo>
                  <a:lnTo>
                    <a:pt x="779145" y="52070"/>
                  </a:lnTo>
                  <a:lnTo>
                    <a:pt x="822960" y="74930"/>
                  </a:lnTo>
                  <a:lnTo>
                    <a:pt x="864235" y="102235"/>
                  </a:lnTo>
                  <a:lnTo>
                    <a:pt x="902970" y="134620"/>
                  </a:lnTo>
                  <a:lnTo>
                    <a:pt x="938530" y="171450"/>
                  </a:lnTo>
                  <a:lnTo>
                    <a:pt x="970914" y="212090"/>
                  </a:lnTo>
                  <a:lnTo>
                    <a:pt x="996950" y="251460"/>
                  </a:lnTo>
                  <a:lnTo>
                    <a:pt x="1019810" y="292735"/>
                  </a:lnTo>
                  <a:lnTo>
                    <a:pt x="1038860" y="335915"/>
                  </a:lnTo>
                  <a:lnTo>
                    <a:pt x="1054735" y="379730"/>
                  </a:lnTo>
                  <a:lnTo>
                    <a:pt x="1067435" y="425450"/>
                  </a:lnTo>
                  <a:lnTo>
                    <a:pt x="1075689" y="471805"/>
                  </a:lnTo>
                  <a:lnTo>
                    <a:pt x="1080770" y="518795"/>
                  </a:lnTo>
                  <a:lnTo>
                    <a:pt x="1082039" y="565785"/>
                  </a:lnTo>
                  <a:lnTo>
                    <a:pt x="1079500" y="612140"/>
                  </a:lnTo>
                  <a:lnTo>
                    <a:pt x="1073150" y="659130"/>
                  </a:lnTo>
                  <a:lnTo>
                    <a:pt x="1062355" y="704850"/>
                  </a:lnTo>
                  <a:lnTo>
                    <a:pt x="1048385" y="749300"/>
                  </a:lnTo>
                  <a:lnTo>
                    <a:pt x="1029335" y="793115"/>
                  </a:lnTo>
                  <a:lnTo>
                    <a:pt x="1005839" y="837565"/>
                  </a:lnTo>
                  <a:lnTo>
                    <a:pt x="977264" y="879475"/>
                  </a:lnTo>
                  <a:lnTo>
                    <a:pt x="944880" y="917575"/>
                  </a:lnTo>
                  <a:lnTo>
                    <a:pt x="909320" y="953135"/>
                  </a:lnTo>
                  <a:lnTo>
                    <a:pt x="869950" y="985520"/>
                  </a:lnTo>
                  <a:lnTo>
                    <a:pt x="828039" y="1014095"/>
                  </a:lnTo>
                  <a:lnTo>
                    <a:pt x="784225" y="1038860"/>
                  </a:lnTo>
                  <a:lnTo>
                    <a:pt x="738505" y="1060450"/>
                  </a:lnTo>
                  <a:lnTo>
                    <a:pt x="690880" y="1077595"/>
                  </a:lnTo>
                  <a:lnTo>
                    <a:pt x="641985" y="1090930"/>
                  </a:lnTo>
                  <a:lnTo>
                    <a:pt x="592455" y="1100455"/>
                  </a:lnTo>
                  <a:lnTo>
                    <a:pt x="537210" y="1105535"/>
                  </a:lnTo>
                  <a:lnTo>
                    <a:pt x="598805" y="1105535"/>
                  </a:lnTo>
                  <a:lnTo>
                    <a:pt x="666114" y="1094105"/>
                  </a:lnTo>
                  <a:lnTo>
                    <a:pt x="711835" y="1080770"/>
                  </a:lnTo>
                  <a:lnTo>
                    <a:pt x="756285" y="1064260"/>
                  </a:lnTo>
                  <a:lnTo>
                    <a:pt x="799464" y="1044575"/>
                  </a:lnTo>
                  <a:lnTo>
                    <a:pt x="840739" y="1021080"/>
                  </a:lnTo>
                  <a:lnTo>
                    <a:pt x="880110" y="994410"/>
                  </a:lnTo>
                  <a:lnTo>
                    <a:pt x="916939" y="965200"/>
                  </a:lnTo>
                  <a:lnTo>
                    <a:pt x="951230" y="932180"/>
                  </a:lnTo>
                  <a:lnTo>
                    <a:pt x="982345" y="897255"/>
                  </a:lnTo>
                  <a:lnTo>
                    <a:pt x="1009650" y="858520"/>
                  </a:lnTo>
                  <a:lnTo>
                    <a:pt x="1033780" y="817880"/>
                  </a:lnTo>
                  <a:lnTo>
                    <a:pt x="1053464" y="774065"/>
                  </a:lnTo>
                  <a:lnTo>
                    <a:pt x="1069339" y="727075"/>
                  </a:lnTo>
                  <a:lnTo>
                    <a:pt x="1081405" y="679450"/>
                  </a:lnTo>
                  <a:lnTo>
                    <a:pt x="1088389" y="630555"/>
                  </a:lnTo>
                  <a:lnTo>
                    <a:pt x="1090930" y="581025"/>
                  </a:lnTo>
                  <a:lnTo>
                    <a:pt x="1089660" y="532130"/>
                  </a:lnTo>
                  <a:lnTo>
                    <a:pt x="1084019" y="483870"/>
                  </a:lnTo>
                  <a:lnTo>
                    <a:pt x="1083945" y="483235"/>
                  </a:lnTo>
                  <a:lnTo>
                    <a:pt x="1074543" y="434975"/>
                  </a:lnTo>
                  <a:lnTo>
                    <a:pt x="1074420" y="434340"/>
                  </a:lnTo>
                  <a:lnTo>
                    <a:pt x="1061085" y="386715"/>
                  </a:lnTo>
                  <a:lnTo>
                    <a:pt x="1043939" y="340360"/>
                  </a:lnTo>
                  <a:lnTo>
                    <a:pt x="1023620" y="295275"/>
                  </a:lnTo>
                  <a:lnTo>
                    <a:pt x="999489" y="252095"/>
                  </a:lnTo>
                  <a:lnTo>
                    <a:pt x="972185" y="211455"/>
                  </a:lnTo>
                  <a:lnTo>
                    <a:pt x="941070" y="170815"/>
                  </a:lnTo>
                  <a:lnTo>
                    <a:pt x="906780" y="135255"/>
                  </a:lnTo>
                  <a:lnTo>
                    <a:pt x="870585" y="103505"/>
                  </a:lnTo>
                  <a:lnTo>
                    <a:pt x="832485" y="75565"/>
                  </a:lnTo>
                  <a:lnTo>
                    <a:pt x="792480" y="52705"/>
                  </a:lnTo>
                  <a:lnTo>
                    <a:pt x="751205" y="33655"/>
                  </a:lnTo>
                  <a:lnTo>
                    <a:pt x="708025" y="19050"/>
                  </a:lnTo>
                  <a:lnTo>
                    <a:pt x="676275" y="11430"/>
                  </a:lnTo>
                  <a:close/>
                </a:path>
              </a:pathLst>
            </a:custGeom>
            <a:solidFill>
              <a:srgbClr val="003A52"/>
            </a:solidFill>
          </p:spPr>
          <p:txBody>
            <a:bodyPr wrap="square" lIns="0" tIns="0" rIns="0" bIns="0" rtlCol="0"/>
            <a:lstStyle/>
            <a:p>
              <a:endParaRPr/>
            </a:p>
          </p:txBody>
        </p:sp>
        <p:sp>
          <p:nvSpPr>
            <p:cNvPr id="10" name="object 10"/>
            <p:cNvSpPr/>
            <p:nvPr/>
          </p:nvSpPr>
          <p:spPr>
            <a:xfrm>
              <a:off x="2369819" y="3696334"/>
              <a:ext cx="1085215" cy="1101725"/>
            </a:xfrm>
            <a:custGeom>
              <a:avLst/>
              <a:gdLst/>
              <a:ahLst/>
              <a:cxnLst/>
              <a:rect l="l" t="t" r="r" b="b"/>
              <a:pathLst>
                <a:path w="1085214" h="1101725">
                  <a:moveTo>
                    <a:pt x="544830" y="0"/>
                  </a:moveTo>
                  <a:lnTo>
                    <a:pt x="497840" y="1904"/>
                  </a:lnTo>
                  <a:lnTo>
                    <a:pt x="452119" y="8254"/>
                  </a:lnTo>
                  <a:lnTo>
                    <a:pt x="407035" y="17779"/>
                  </a:lnTo>
                  <a:lnTo>
                    <a:pt x="363855" y="31114"/>
                  </a:lnTo>
                  <a:lnTo>
                    <a:pt x="322580" y="47625"/>
                  </a:lnTo>
                  <a:lnTo>
                    <a:pt x="282575" y="67310"/>
                  </a:lnTo>
                  <a:lnTo>
                    <a:pt x="245110" y="90169"/>
                  </a:lnTo>
                  <a:lnTo>
                    <a:pt x="208915" y="115569"/>
                  </a:lnTo>
                  <a:lnTo>
                    <a:pt x="175894" y="144144"/>
                  </a:lnTo>
                  <a:lnTo>
                    <a:pt x="144780" y="175260"/>
                  </a:lnTo>
                  <a:lnTo>
                    <a:pt x="116205" y="208914"/>
                  </a:lnTo>
                  <a:lnTo>
                    <a:pt x="90169" y="244475"/>
                  </a:lnTo>
                  <a:lnTo>
                    <a:pt x="67310" y="282575"/>
                  </a:lnTo>
                  <a:lnTo>
                    <a:pt x="47625" y="322579"/>
                  </a:lnTo>
                  <a:lnTo>
                    <a:pt x="31115" y="363854"/>
                  </a:lnTo>
                  <a:lnTo>
                    <a:pt x="17780" y="407035"/>
                  </a:lnTo>
                  <a:lnTo>
                    <a:pt x="8255" y="451485"/>
                  </a:lnTo>
                  <a:lnTo>
                    <a:pt x="2540" y="497839"/>
                  </a:lnTo>
                  <a:lnTo>
                    <a:pt x="0" y="544829"/>
                  </a:lnTo>
                  <a:lnTo>
                    <a:pt x="2540" y="591819"/>
                  </a:lnTo>
                  <a:lnTo>
                    <a:pt x="9525" y="637539"/>
                  </a:lnTo>
                  <a:lnTo>
                    <a:pt x="20955" y="682625"/>
                  </a:lnTo>
                  <a:lnTo>
                    <a:pt x="36194" y="726439"/>
                  </a:lnTo>
                  <a:lnTo>
                    <a:pt x="55244" y="768984"/>
                  </a:lnTo>
                  <a:lnTo>
                    <a:pt x="78105" y="809625"/>
                  </a:lnTo>
                  <a:lnTo>
                    <a:pt x="104140" y="848359"/>
                  </a:lnTo>
                  <a:lnTo>
                    <a:pt x="133350" y="885189"/>
                  </a:lnTo>
                  <a:lnTo>
                    <a:pt x="165100" y="919479"/>
                  </a:lnTo>
                  <a:lnTo>
                    <a:pt x="200025" y="951864"/>
                  </a:lnTo>
                  <a:lnTo>
                    <a:pt x="236855" y="981075"/>
                  </a:lnTo>
                  <a:lnTo>
                    <a:pt x="276225" y="1008379"/>
                  </a:lnTo>
                  <a:lnTo>
                    <a:pt x="317500" y="1031875"/>
                  </a:lnTo>
                  <a:lnTo>
                    <a:pt x="360044" y="1052829"/>
                  </a:lnTo>
                  <a:lnTo>
                    <a:pt x="403860" y="1069975"/>
                  </a:lnTo>
                  <a:lnTo>
                    <a:pt x="449580" y="1083945"/>
                  </a:lnTo>
                  <a:lnTo>
                    <a:pt x="495935" y="1093470"/>
                  </a:lnTo>
                  <a:lnTo>
                    <a:pt x="542290" y="1099820"/>
                  </a:lnTo>
                  <a:lnTo>
                    <a:pt x="589915" y="1101725"/>
                  </a:lnTo>
                  <a:lnTo>
                    <a:pt x="636269" y="1099184"/>
                  </a:lnTo>
                  <a:lnTo>
                    <a:pt x="681355" y="1092200"/>
                  </a:lnTo>
                  <a:lnTo>
                    <a:pt x="723900" y="1080134"/>
                  </a:lnTo>
                  <a:lnTo>
                    <a:pt x="765175" y="1063625"/>
                  </a:lnTo>
                  <a:lnTo>
                    <a:pt x="803910" y="1043304"/>
                  </a:lnTo>
                  <a:lnTo>
                    <a:pt x="840105" y="1019175"/>
                  </a:lnTo>
                  <a:lnTo>
                    <a:pt x="874394" y="991234"/>
                  </a:lnTo>
                  <a:lnTo>
                    <a:pt x="906780" y="960754"/>
                  </a:lnTo>
                  <a:lnTo>
                    <a:pt x="936625" y="926464"/>
                  </a:lnTo>
                  <a:lnTo>
                    <a:pt x="963930" y="890269"/>
                  </a:lnTo>
                  <a:lnTo>
                    <a:pt x="988694" y="851534"/>
                  </a:lnTo>
                  <a:lnTo>
                    <a:pt x="1010284" y="810259"/>
                  </a:lnTo>
                  <a:lnTo>
                    <a:pt x="1029969" y="767714"/>
                  </a:lnTo>
                  <a:lnTo>
                    <a:pt x="1046480" y="723900"/>
                  </a:lnTo>
                  <a:lnTo>
                    <a:pt x="1060450" y="678179"/>
                  </a:lnTo>
                  <a:lnTo>
                    <a:pt x="1071245" y="631825"/>
                  </a:lnTo>
                  <a:lnTo>
                    <a:pt x="1078865" y="584835"/>
                  </a:lnTo>
                  <a:lnTo>
                    <a:pt x="1083945" y="537210"/>
                  </a:lnTo>
                  <a:lnTo>
                    <a:pt x="1085215" y="490219"/>
                  </a:lnTo>
                  <a:lnTo>
                    <a:pt x="1083309" y="440689"/>
                  </a:lnTo>
                  <a:lnTo>
                    <a:pt x="1076959" y="393700"/>
                  </a:lnTo>
                  <a:lnTo>
                    <a:pt x="1066165" y="349250"/>
                  </a:lnTo>
                  <a:lnTo>
                    <a:pt x="1051559" y="306704"/>
                  </a:lnTo>
                  <a:lnTo>
                    <a:pt x="1033780" y="266700"/>
                  </a:lnTo>
                  <a:lnTo>
                    <a:pt x="1012190" y="229235"/>
                  </a:lnTo>
                  <a:lnTo>
                    <a:pt x="986790" y="194310"/>
                  </a:lnTo>
                  <a:lnTo>
                    <a:pt x="958850" y="161925"/>
                  </a:lnTo>
                  <a:lnTo>
                    <a:pt x="927734" y="132079"/>
                  </a:lnTo>
                  <a:lnTo>
                    <a:pt x="894080" y="105410"/>
                  </a:lnTo>
                  <a:lnTo>
                    <a:pt x="857250" y="81279"/>
                  </a:lnTo>
                  <a:lnTo>
                    <a:pt x="818515" y="60325"/>
                  </a:lnTo>
                  <a:lnTo>
                    <a:pt x="777240" y="42544"/>
                  </a:lnTo>
                  <a:lnTo>
                    <a:pt x="734060" y="27304"/>
                  </a:lnTo>
                  <a:lnTo>
                    <a:pt x="688975" y="15875"/>
                  </a:lnTo>
                  <a:lnTo>
                    <a:pt x="642619" y="6985"/>
                  </a:lnTo>
                  <a:lnTo>
                    <a:pt x="594360" y="1904"/>
                  </a:lnTo>
                  <a:lnTo>
                    <a:pt x="544830" y="0"/>
                  </a:lnTo>
                  <a:close/>
                </a:path>
              </a:pathLst>
            </a:custGeom>
            <a:solidFill>
              <a:srgbClr val="056EB7"/>
            </a:solidFill>
          </p:spPr>
          <p:txBody>
            <a:bodyPr wrap="square" lIns="0" tIns="0" rIns="0" bIns="0" rtlCol="0"/>
            <a:lstStyle/>
            <a:p>
              <a:endParaRPr/>
            </a:p>
          </p:txBody>
        </p:sp>
        <p:sp>
          <p:nvSpPr>
            <p:cNvPr id="11" name="object 11"/>
            <p:cNvSpPr/>
            <p:nvPr/>
          </p:nvSpPr>
          <p:spPr>
            <a:xfrm>
              <a:off x="2365375" y="3687444"/>
              <a:ext cx="1090295" cy="1116965"/>
            </a:xfrm>
            <a:custGeom>
              <a:avLst/>
              <a:gdLst/>
              <a:ahLst/>
              <a:cxnLst/>
              <a:rect l="l" t="t" r="r" b="b"/>
              <a:pathLst>
                <a:path w="1090295" h="1116964">
                  <a:moveTo>
                    <a:pt x="553719" y="0"/>
                  </a:moveTo>
                  <a:lnTo>
                    <a:pt x="505460" y="1269"/>
                  </a:lnTo>
                  <a:lnTo>
                    <a:pt x="459105" y="6984"/>
                  </a:lnTo>
                  <a:lnTo>
                    <a:pt x="413385" y="16509"/>
                  </a:lnTo>
                  <a:lnTo>
                    <a:pt x="368300" y="29844"/>
                  </a:lnTo>
                  <a:lnTo>
                    <a:pt x="325119" y="46989"/>
                  </a:lnTo>
                  <a:lnTo>
                    <a:pt x="283210" y="67944"/>
                  </a:lnTo>
                  <a:lnTo>
                    <a:pt x="243839" y="92709"/>
                  </a:lnTo>
                  <a:lnTo>
                    <a:pt x="205739" y="120014"/>
                  </a:lnTo>
                  <a:lnTo>
                    <a:pt x="170814" y="150494"/>
                  </a:lnTo>
                  <a:lnTo>
                    <a:pt x="138430" y="184150"/>
                  </a:lnTo>
                  <a:lnTo>
                    <a:pt x="108585" y="219709"/>
                  </a:lnTo>
                  <a:lnTo>
                    <a:pt x="81914" y="258444"/>
                  </a:lnTo>
                  <a:lnTo>
                    <a:pt x="59055" y="298450"/>
                  </a:lnTo>
                  <a:lnTo>
                    <a:pt x="39369" y="340994"/>
                  </a:lnTo>
                  <a:lnTo>
                    <a:pt x="23494" y="385444"/>
                  </a:lnTo>
                  <a:lnTo>
                    <a:pt x="11430" y="431164"/>
                  </a:lnTo>
                  <a:lnTo>
                    <a:pt x="3175" y="478154"/>
                  </a:lnTo>
                  <a:lnTo>
                    <a:pt x="0" y="525144"/>
                  </a:lnTo>
                  <a:lnTo>
                    <a:pt x="0" y="572769"/>
                  </a:lnTo>
                  <a:lnTo>
                    <a:pt x="5080" y="619759"/>
                  </a:lnTo>
                  <a:lnTo>
                    <a:pt x="13969" y="666749"/>
                  </a:lnTo>
                  <a:lnTo>
                    <a:pt x="27939" y="711834"/>
                  </a:lnTo>
                  <a:lnTo>
                    <a:pt x="45719" y="755649"/>
                  </a:lnTo>
                  <a:lnTo>
                    <a:pt x="65405" y="795019"/>
                  </a:lnTo>
                  <a:lnTo>
                    <a:pt x="88264" y="833119"/>
                  </a:lnTo>
                  <a:lnTo>
                    <a:pt x="114935" y="869949"/>
                  </a:lnTo>
                  <a:lnTo>
                    <a:pt x="143510" y="904239"/>
                  </a:lnTo>
                  <a:lnTo>
                    <a:pt x="175260" y="937259"/>
                  </a:lnTo>
                  <a:lnTo>
                    <a:pt x="209550" y="967739"/>
                  </a:lnTo>
                  <a:lnTo>
                    <a:pt x="245744" y="996314"/>
                  </a:lnTo>
                  <a:lnTo>
                    <a:pt x="283844" y="1022349"/>
                  </a:lnTo>
                  <a:lnTo>
                    <a:pt x="323214" y="1045209"/>
                  </a:lnTo>
                  <a:lnTo>
                    <a:pt x="364489" y="1065529"/>
                  </a:lnTo>
                  <a:lnTo>
                    <a:pt x="407035" y="1082674"/>
                  </a:lnTo>
                  <a:lnTo>
                    <a:pt x="450214" y="1096644"/>
                  </a:lnTo>
                  <a:lnTo>
                    <a:pt x="493394" y="1107439"/>
                  </a:lnTo>
                  <a:lnTo>
                    <a:pt x="537844" y="1113789"/>
                  </a:lnTo>
                  <a:lnTo>
                    <a:pt x="582294" y="1116964"/>
                  </a:lnTo>
                  <a:lnTo>
                    <a:pt x="626110" y="1115694"/>
                  </a:lnTo>
                  <a:lnTo>
                    <a:pt x="669925" y="1109979"/>
                  </a:lnTo>
                  <a:lnTo>
                    <a:pt x="699135" y="1102994"/>
                  </a:lnTo>
                  <a:lnTo>
                    <a:pt x="572135" y="1102994"/>
                  </a:lnTo>
                  <a:lnTo>
                    <a:pt x="525144" y="1099819"/>
                  </a:lnTo>
                  <a:lnTo>
                    <a:pt x="478155" y="1092199"/>
                  </a:lnTo>
                  <a:lnTo>
                    <a:pt x="432435" y="1080769"/>
                  </a:lnTo>
                  <a:lnTo>
                    <a:pt x="386714" y="1065529"/>
                  </a:lnTo>
                  <a:lnTo>
                    <a:pt x="342900" y="1046479"/>
                  </a:lnTo>
                  <a:lnTo>
                    <a:pt x="300355" y="1024889"/>
                  </a:lnTo>
                  <a:lnTo>
                    <a:pt x="258444" y="998854"/>
                  </a:lnTo>
                  <a:lnTo>
                    <a:pt x="218439" y="969009"/>
                  </a:lnTo>
                  <a:lnTo>
                    <a:pt x="181610" y="936624"/>
                  </a:lnTo>
                  <a:lnTo>
                    <a:pt x="147319" y="901064"/>
                  </a:lnTo>
                  <a:lnTo>
                    <a:pt x="116205" y="862964"/>
                  </a:lnTo>
                  <a:lnTo>
                    <a:pt x="88264" y="822324"/>
                  </a:lnTo>
                  <a:lnTo>
                    <a:pt x="64135" y="779144"/>
                  </a:lnTo>
                  <a:lnTo>
                    <a:pt x="43814" y="734694"/>
                  </a:lnTo>
                  <a:lnTo>
                    <a:pt x="27939" y="688339"/>
                  </a:lnTo>
                  <a:lnTo>
                    <a:pt x="16510" y="640714"/>
                  </a:lnTo>
                  <a:lnTo>
                    <a:pt x="10160" y="592454"/>
                  </a:lnTo>
                  <a:lnTo>
                    <a:pt x="9020" y="548004"/>
                  </a:lnTo>
                  <a:lnTo>
                    <a:pt x="8955" y="545464"/>
                  </a:lnTo>
                  <a:lnTo>
                    <a:pt x="8889" y="542925"/>
                  </a:lnTo>
                  <a:lnTo>
                    <a:pt x="13335" y="492759"/>
                  </a:lnTo>
                  <a:lnTo>
                    <a:pt x="20955" y="444500"/>
                  </a:lnTo>
                  <a:lnTo>
                    <a:pt x="33019" y="396875"/>
                  </a:lnTo>
                  <a:lnTo>
                    <a:pt x="50164" y="351154"/>
                  </a:lnTo>
                  <a:lnTo>
                    <a:pt x="70485" y="307339"/>
                  </a:lnTo>
                  <a:lnTo>
                    <a:pt x="95250" y="264794"/>
                  </a:lnTo>
                  <a:lnTo>
                    <a:pt x="123825" y="225425"/>
                  </a:lnTo>
                  <a:lnTo>
                    <a:pt x="155575" y="187959"/>
                  </a:lnTo>
                  <a:lnTo>
                    <a:pt x="190500" y="153669"/>
                  </a:lnTo>
                  <a:lnTo>
                    <a:pt x="227964" y="123189"/>
                  </a:lnTo>
                  <a:lnTo>
                    <a:pt x="268605" y="95250"/>
                  </a:lnTo>
                  <a:lnTo>
                    <a:pt x="311150" y="71754"/>
                  </a:lnTo>
                  <a:lnTo>
                    <a:pt x="356235" y="52704"/>
                  </a:lnTo>
                  <a:lnTo>
                    <a:pt x="403225" y="37464"/>
                  </a:lnTo>
                  <a:lnTo>
                    <a:pt x="449580" y="26669"/>
                  </a:lnTo>
                  <a:lnTo>
                    <a:pt x="497205" y="19684"/>
                  </a:lnTo>
                  <a:lnTo>
                    <a:pt x="544830" y="17144"/>
                  </a:lnTo>
                  <a:lnTo>
                    <a:pt x="699135" y="17144"/>
                  </a:lnTo>
                  <a:lnTo>
                    <a:pt x="693419" y="15875"/>
                  </a:lnTo>
                  <a:lnTo>
                    <a:pt x="648335" y="6984"/>
                  </a:lnTo>
                  <a:lnTo>
                    <a:pt x="601344" y="1904"/>
                  </a:lnTo>
                  <a:lnTo>
                    <a:pt x="553719" y="0"/>
                  </a:lnTo>
                  <a:close/>
                </a:path>
                <a:path w="1090295" h="1116964">
                  <a:moveTo>
                    <a:pt x="699135" y="17144"/>
                  </a:moveTo>
                  <a:lnTo>
                    <a:pt x="544830" y="17144"/>
                  </a:lnTo>
                  <a:lnTo>
                    <a:pt x="593089" y="18414"/>
                  </a:lnTo>
                  <a:lnTo>
                    <a:pt x="640714" y="22859"/>
                  </a:lnTo>
                  <a:lnTo>
                    <a:pt x="688339" y="31114"/>
                  </a:lnTo>
                  <a:lnTo>
                    <a:pt x="734694" y="43179"/>
                  </a:lnTo>
                  <a:lnTo>
                    <a:pt x="780414" y="57784"/>
                  </a:lnTo>
                  <a:lnTo>
                    <a:pt x="826135" y="77469"/>
                  </a:lnTo>
                  <a:lnTo>
                    <a:pt x="868680" y="100964"/>
                  </a:lnTo>
                  <a:lnTo>
                    <a:pt x="908050" y="128269"/>
                  </a:lnTo>
                  <a:lnTo>
                    <a:pt x="944245" y="158750"/>
                  </a:lnTo>
                  <a:lnTo>
                    <a:pt x="976629" y="192404"/>
                  </a:lnTo>
                  <a:lnTo>
                    <a:pt x="1005204" y="228600"/>
                  </a:lnTo>
                  <a:lnTo>
                    <a:pt x="1030604" y="267969"/>
                  </a:lnTo>
                  <a:lnTo>
                    <a:pt x="1050925" y="309879"/>
                  </a:lnTo>
                  <a:lnTo>
                    <a:pt x="1067435" y="353694"/>
                  </a:lnTo>
                  <a:lnTo>
                    <a:pt x="1078864" y="400050"/>
                  </a:lnTo>
                  <a:lnTo>
                    <a:pt x="1086485" y="448309"/>
                  </a:lnTo>
                  <a:lnTo>
                    <a:pt x="1088389" y="498475"/>
                  </a:lnTo>
                  <a:lnTo>
                    <a:pt x="1086680" y="542925"/>
                  </a:lnTo>
                  <a:lnTo>
                    <a:pt x="1086582" y="545464"/>
                  </a:lnTo>
                  <a:lnTo>
                    <a:pt x="1086485" y="548004"/>
                  </a:lnTo>
                  <a:lnTo>
                    <a:pt x="1080770" y="597534"/>
                  </a:lnTo>
                  <a:lnTo>
                    <a:pt x="1071879" y="647064"/>
                  </a:lnTo>
                  <a:lnTo>
                    <a:pt x="1059179" y="695959"/>
                  </a:lnTo>
                  <a:lnTo>
                    <a:pt x="1043304" y="743584"/>
                  </a:lnTo>
                  <a:lnTo>
                    <a:pt x="1024254" y="789939"/>
                  </a:lnTo>
                  <a:lnTo>
                    <a:pt x="1002029" y="834389"/>
                  </a:lnTo>
                  <a:lnTo>
                    <a:pt x="975995" y="877569"/>
                  </a:lnTo>
                  <a:lnTo>
                    <a:pt x="946785" y="917574"/>
                  </a:lnTo>
                  <a:lnTo>
                    <a:pt x="913764" y="955674"/>
                  </a:lnTo>
                  <a:lnTo>
                    <a:pt x="878205" y="990599"/>
                  </a:lnTo>
                  <a:lnTo>
                    <a:pt x="839469" y="1022349"/>
                  </a:lnTo>
                  <a:lnTo>
                    <a:pt x="798194" y="1049019"/>
                  </a:lnTo>
                  <a:lnTo>
                    <a:pt x="755014" y="1069974"/>
                  </a:lnTo>
                  <a:lnTo>
                    <a:pt x="711200" y="1085849"/>
                  </a:lnTo>
                  <a:lnTo>
                    <a:pt x="665480" y="1096644"/>
                  </a:lnTo>
                  <a:lnTo>
                    <a:pt x="619125" y="1102359"/>
                  </a:lnTo>
                  <a:lnTo>
                    <a:pt x="572135" y="1102994"/>
                  </a:lnTo>
                  <a:lnTo>
                    <a:pt x="699135" y="1102994"/>
                  </a:lnTo>
                  <a:lnTo>
                    <a:pt x="755650" y="1085214"/>
                  </a:lnTo>
                  <a:lnTo>
                    <a:pt x="796289" y="1065529"/>
                  </a:lnTo>
                  <a:lnTo>
                    <a:pt x="836294" y="1041399"/>
                  </a:lnTo>
                  <a:lnTo>
                    <a:pt x="874394" y="1011554"/>
                  </a:lnTo>
                  <a:lnTo>
                    <a:pt x="908685" y="979169"/>
                  </a:lnTo>
                  <a:lnTo>
                    <a:pt x="940435" y="943609"/>
                  </a:lnTo>
                  <a:lnTo>
                    <a:pt x="969010" y="905509"/>
                  </a:lnTo>
                  <a:lnTo>
                    <a:pt x="994410" y="864869"/>
                  </a:lnTo>
                  <a:lnTo>
                    <a:pt x="1016635" y="822959"/>
                  </a:lnTo>
                  <a:lnTo>
                    <a:pt x="1036320" y="778509"/>
                  </a:lnTo>
                  <a:lnTo>
                    <a:pt x="1052195" y="733424"/>
                  </a:lnTo>
                  <a:lnTo>
                    <a:pt x="1065529" y="687069"/>
                  </a:lnTo>
                  <a:lnTo>
                    <a:pt x="1076325" y="640079"/>
                  </a:lnTo>
                  <a:lnTo>
                    <a:pt x="1083945" y="592454"/>
                  </a:lnTo>
                  <a:lnTo>
                    <a:pt x="1088389" y="545464"/>
                  </a:lnTo>
                  <a:lnTo>
                    <a:pt x="1090295" y="498475"/>
                  </a:lnTo>
                  <a:lnTo>
                    <a:pt x="1087754" y="448309"/>
                  </a:lnTo>
                  <a:lnTo>
                    <a:pt x="1081404" y="400050"/>
                  </a:lnTo>
                  <a:lnTo>
                    <a:pt x="1071245" y="354329"/>
                  </a:lnTo>
                  <a:lnTo>
                    <a:pt x="1056004" y="311150"/>
                  </a:lnTo>
                  <a:lnTo>
                    <a:pt x="1037589" y="270509"/>
                  </a:lnTo>
                  <a:lnTo>
                    <a:pt x="1016000" y="232409"/>
                  </a:lnTo>
                  <a:lnTo>
                    <a:pt x="990600" y="196850"/>
                  </a:lnTo>
                  <a:lnTo>
                    <a:pt x="962025" y="163829"/>
                  </a:lnTo>
                  <a:lnTo>
                    <a:pt x="930910" y="133984"/>
                  </a:lnTo>
                  <a:lnTo>
                    <a:pt x="896620" y="106679"/>
                  </a:lnTo>
                  <a:lnTo>
                    <a:pt x="859789" y="82550"/>
                  </a:lnTo>
                  <a:lnTo>
                    <a:pt x="821055" y="60959"/>
                  </a:lnTo>
                  <a:lnTo>
                    <a:pt x="780414" y="42544"/>
                  </a:lnTo>
                  <a:lnTo>
                    <a:pt x="737869" y="27304"/>
                  </a:lnTo>
                  <a:lnTo>
                    <a:pt x="699135" y="17144"/>
                  </a:lnTo>
                  <a:close/>
                </a:path>
              </a:pathLst>
            </a:custGeom>
            <a:solidFill>
              <a:srgbClr val="003A52"/>
            </a:solidFill>
          </p:spPr>
          <p:txBody>
            <a:bodyPr wrap="square" lIns="0" tIns="0" rIns="0" bIns="0" rtlCol="0"/>
            <a:lstStyle/>
            <a:p>
              <a:endParaRPr/>
            </a:p>
          </p:txBody>
        </p:sp>
        <p:sp>
          <p:nvSpPr>
            <p:cNvPr id="12" name="object 12"/>
            <p:cNvSpPr/>
            <p:nvPr/>
          </p:nvSpPr>
          <p:spPr>
            <a:xfrm>
              <a:off x="6568440" y="3789679"/>
              <a:ext cx="1106805" cy="1082040"/>
            </a:xfrm>
            <a:custGeom>
              <a:avLst/>
              <a:gdLst/>
              <a:ahLst/>
              <a:cxnLst/>
              <a:rect l="l" t="t" r="r" b="b"/>
              <a:pathLst>
                <a:path w="1106804" h="1082039">
                  <a:moveTo>
                    <a:pt x="558800" y="0"/>
                  </a:moveTo>
                  <a:lnTo>
                    <a:pt x="510539" y="1905"/>
                  </a:lnTo>
                  <a:lnTo>
                    <a:pt x="463550" y="8255"/>
                  </a:lnTo>
                  <a:lnTo>
                    <a:pt x="417829" y="17780"/>
                  </a:lnTo>
                  <a:lnTo>
                    <a:pt x="373379" y="31115"/>
                  </a:lnTo>
                  <a:lnTo>
                    <a:pt x="330834" y="48260"/>
                  </a:lnTo>
                  <a:lnTo>
                    <a:pt x="290194" y="68580"/>
                  </a:lnTo>
                  <a:lnTo>
                    <a:pt x="250825" y="92075"/>
                  </a:lnTo>
                  <a:lnTo>
                    <a:pt x="214629" y="118745"/>
                  </a:lnTo>
                  <a:lnTo>
                    <a:pt x="179704" y="147955"/>
                  </a:lnTo>
                  <a:lnTo>
                    <a:pt x="147954" y="179705"/>
                  </a:lnTo>
                  <a:lnTo>
                    <a:pt x="118744" y="213995"/>
                  </a:lnTo>
                  <a:lnTo>
                    <a:pt x="92075" y="250825"/>
                  </a:lnTo>
                  <a:lnTo>
                    <a:pt x="68579" y="290195"/>
                  </a:lnTo>
                  <a:lnTo>
                    <a:pt x="48259" y="330835"/>
                  </a:lnTo>
                  <a:lnTo>
                    <a:pt x="31114" y="373380"/>
                  </a:lnTo>
                  <a:lnTo>
                    <a:pt x="17779" y="417830"/>
                  </a:lnTo>
                  <a:lnTo>
                    <a:pt x="8254" y="463550"/>
                  </a:lnTo>
                  <a:lnTo>
                    <a:pt x="1904" y="510540"/>
                  </a:lnTo>
                  <a:lnTo>
                    <a:pt x="0" y="558800"/>
                  </a:lnTo>
                  <a:lnTo>
                    <a:pt x="1904" y="606425"/>
                  </a:lnTo>
                  <a:lnTo>
                    <a:pt x="8254" y="652780"/>
                  </a:lnTo>
                  <a:lnTo>
                    <a:pt x="18414" y="697230"/>
                  </a:lnTo>
                  <a:lnTo>
                    <a:pt x="32384" y="739775"/>
                  </a:lnTo>
                  <a:lnTo>
                    <a:pt x="50164" y="780415"/>
                  </a:lnTo>
                  <a:lnTo>
                    <a:pt x="71119" y="819150"/>
                  </a:lnTo>
                  <a:lnTo>
                    <a:pt x="95250" y="855345"/>
                  </a:lnTo>
                  <a:lnTo>
                    <a:pt x="122554" y="889635"/>
                  </a:lnTo>
                  <a:lnTo>
                    <a:pt x="152400" y="921385"/>
                  </a:lnTo>
                  <a:lnTo>
                    <a:pt x="184784" y="950595"/>
                  </a:lnTo>
                  <a:lnTo>
                    <a:pt x="220344" y="976630"/>
                  </a:lnTo>
                  <a:lnTo>
                    <a:pt x="257809" y="1000760"/>
                  </a:lnTo>
                  <a:lnTo>
                    <a:pt x="297179" y="1021715"/>
                  </a:lnTo>
                  <a:lnTo>
                    <a:pt x="338454" y="1039495"/>
                  </a:lnTo>
                  <a:lnTo>
                    <a:pt x="381634" y="1054735"/>
                  </a:lnTo>
                  <a:lnTo>
                    <a:pt x="426719" y="1066165"/>
                  </a:lnTo>
                  <a:lnTo>
                    <a:pt x="472439" y="1075055"/>
                  </a:lnTo>
                  <a:lnTo>
                    <a:pt x="520064" y="1080135"/>
                  </a:lnTo>
                  <a:lnTo>
                    <a:pt x="568325" y="1082040"/>
                  </a:lnTo>
                  <a:lnTo>
                    <a:pt x="615950" y="1079500"/>
                  </a:lnTo>
                  <a:lnTo>
                    <a:pt x="662939" y="1073150"/>
                  </a:lnTo>
                  <a:lnTo>
                    <a:pt x="708025" y="1062990"/>
                  </a:lnTo>
                  <a:lnTo>
                    <a:pt x="751204" y="1048385"/>
                  </a:lnTo>
                  <a:lnTo>
                    <a:pt x="792479" y="1029970"/>
                  </a:lnTo>
                  <a:lnTo>
                    <a:pt x="832484" y="1008380"/>
                  </a:lnTo>
                  <a:lnTo>
                    <a:pt x="869314" y="983615"/>
                  </a:lnTo>
                  <a:lnTo>
                    <a:pt x="904875" y="955675"/>
                  </a:lnTo>
                  <a:lnTo>
                    <a:pt x="937894" y="925195"/>
                  </a:lnTo>
                  <a:lnTo>
                    <a:pt x="967739" y="891540"/>
                  </a:lnTo>
                  <a:lnTo>
                    <a:pt x="995679" y="855345"/>
                  </a:lnTo>
                  <a:lnTo>
                    <a:pt x="1020444" y="817245"/>
                  </a:lnTo>
                  <a:lnTo>
                    <a:pt x="1042669" y="777240"/>
                  </a:lnTo>
                  <a:lnTo>
                    <a:pt x="1061719" y="734695"/>
                  </a:lnTo>
                  <a:lnTo>
                    <a:pt x="1077594" y="691515"/>
                  </a:lnTo>
                  <a:lnTo>
                    <a:pt x="1090294" y="645795"/>
                  </a:lnTo>
                  <a:lnTo>
                    <a:pt x="1099184" y="599440"/>
                  </a:lnTo>
                  <a:lnTo>
                    <a:pt x="1104900" y="551815"/>
                  </a:lnTo>
                  <a:lnTo>
                    <a:pt x="1106804" y="503555"/>
                  </a:lnTo>
                  <a:lnTo>
                    <a:pt x="1104264" y="453390"/>
                  </a:lnTo>
                  <a:lnTo>
                    <a:pt x="1097914" y="405130"/>
                  </a:lnTo>
                  <a:lnTo>
                    <a:pt x="1087119" y="359410"/>
                  </a:lnTo>
                  <a:lnTo>
                    <a:pt x="1073150" y="315595"/>
                  </a:lnTo>
                  <a:lnTo>
                    <a:pt x="1054734" y="274320"/>
                  </a:lnTo>
                  <a:lnTo>
                    <a:pt x="1033144" y="235585"/>
                  </a:lnTo>
                  <a:lnTo>
                    <a:pt x="1007744" y="200025"/>
                  </a:lnTo>
                  <a:lnTo>
                    <a:pt x="979804" y="166370"/>
                  </a:lnTo>
                  <a:lnTo>
                    <a:pt x="948689" y="135890"/>
                  </a:lnTo>
                  <a:lnTo>
                    <a:pt x="914400" y="108585"/>
                  </a:lnTo>
                  <a:lnTo>
                    <a:pt x="877569" y="83820"/>
                  </a:lnTo>
                  <a:lnTo>
                    <a:pt x="838200" y="62230"/>
                  </a:lnTo>
                  <a:lnTo>
                    <a:pt x="796289" y="43180"/>
                  </a:lnTo>
                  <a:lnTo>
                    <a:pt x="752475" y="27940"/>
                  </a:lnTo>
                  <a:lnTo>
                    <a:pt x="706754" y="15875"/>
                  </a:lnTo>
                  <a:lnTo>
                    <a:pt x="659129" y="6985"/>
                  </a:lnTo>
                  <a:lnTo>
                    <a:pt x="609600" y="1905"/>
                  </a:lnTo>
                  <a:lnTo>
                    <a:pt x="558800" y="0"/>
                  </a:lnTo>
                  <a:close/>
                </a:path>
              </a:pathLst>
            </a:custGeom>
            <a:solidFill>
              <a:srgbClr val="FCC303"/>
            </a:solidFill>
          </p:spPr>
          <p:txBody>
            <a:bodyPr wrap="square" lIns="0" tIns="0" rIns="0" bIns="0" rtlCol="0"/>
            <a:lstStyle/>
            <a:p>
              <a:endParaRPr/>
            </a:p>
          </p:txBody>
        </p:sp>
        <p:sp>
          <p:nvSpPr>
            <p:cNvPr id="13" name="object 13"/>
            <p:cNvSpPr/>
            <p:nvPr/>
          </p:nvSpPr>
          <p:spPr>
            <a:xfrm>
              <a:off x="6563995" y="3781424"/>
              <a:ext cx="1112520" cy="1097280"/>
            </a:xfrm>
            <a:custGeom>
              <a:avLst/>
              <a:gdLst/>
              <a:ahLst/>
              <a:cxnLst/>
              <a:rect l="l" t="t" r="r" b="b"/>
              <a:pathLst>
                <a:path w="1112520" h="1097279">
                  <a:moveTo>
                    <a:pt x="550545" y="0"/>
                  </a:moveTo>
                  <a:lnTo>
                    <a:pt x="503554" y="3175"/>
                  </a:lnTo>
                  <a:lnTo>
                    <a:pt x="457200" y="10160"/>
                  </a:lnTo>
                  <a:lnTo>
                    <a:pt x="411479" y="20320"/>
                  </a:lnTo>
                  <a:lnTo>
                    <a:pt x="367029" y="34925"/>
                  </a:lnTo>
                  <a:lnTo>
                    <a:pt x="323850" y="53339"/>
                  </a:lnTo>
                  <a:lnTo>
                    <a:pt x="282575" y="74929"/>
                  </a:lnTo>
                  <a:lnTo>
                    <a:pt x="243839" y="99060"/>
                  </a:lnTo>
                  <a:lnTo>
                    <a:pt x="207009" y="127000"/>
                  </a:lnTo>
                  <a:lnTo>
                    <a:pt x="173354" y="156845"/>
                  </a:lnTo>
                  <a:lnTo>
                    <a:pt x="141604" y="189864"/>
                  </a:lnTo>
                  <a:lnTo>
                    <a:pt x="113029" y="224789"/>
                  </a:lnTo>
                  <a:lnTo>
                    <a:pt x="87629" y="261620"/>
                  </a:lnTo>
                  <a:lnTo>
                    <a:pt x="65404" y="300989"/>
                  </a:lnTo>
                  <a:lnTo>
                    <a:pt x="45720" y="341629"/>
                  </a:lnTo>
                  <a:lnTo>
                    <a:pt x="29845" y="383539"/>
                  </a:lnTo>
                  <a:lnTo>
                    <a:pt x="17145" y="426085"/>
                  </a:lnTo>
                  <a:lnTo>
                    <a:pt x="7620" y="469900"/>
                  </a:lnTo>
                  <a:lnTo>
                    <a:pt x="1904" y="514985"/>
                  </a:lnTo>
                  <a:lnTo>
                    <a:pt x="0" y="560069"/>
                  </a:lnTo>
                  <a:lnTo>
                    <a:pt x="1904" y="605155"/>
                  </a:lnTo>
                  <a:lnTo>
                    <a:pt x="7620" y="650875"/>
                  </a:lnTo>
                  <a:lnTo>
                    <a:pt x="17145" y="695960"/>
                  </a:lnTo>
                  <a:lnTo>
                    <a:pt x="31114" y="740410"/>
                  </a:lnTo>
                  <a:lnTo>
                    <a:pt x="48259" y="782319"/>
                  </a:lnTo>
                  <a:lnTo>
                    <a:pt x="68579" y="821689"/>
                  </a:lnTo>
                  <a:lnTo>
                    <a:pt x="92709" y="858519"/>
                  </a:lnTo>
                  <a:lnTo>
                    <a:pt x="120014" y="893444"/>
                  </a:lnTo>
                  <a:lnTo>
                    <a:pt x="149859" y="925830"/>
                  </a:lnTo>
                  <a:lnTo>
                    <a:pt x="182879" y="956310"/>
                  </a:lnTo>
                  <a:lnTo>
                    <a:pt x="217804" y="983614"/>
                  </a:lnTo>
                  <a:lnTo>
                    <a:pt x="254634" y="1007744"/>
                  </a:lnTo>
                  <a:lnTo>
                    <a:pt x="293370" y="1029969"/>
                  </a:lnTo>
                  <a:lnTo>
                    <a:pt x="334009" y="1049020"/>
                  </a:lnTo>
                  <a:lnTo>
                    <a:pt x="375920" y="1064895"/>
                  </a:lnTo>
                  <a:lnTo>
                    <a:pt x="418464" y="1077595"/>
                  </a:lnTo>
                  <a:lnTo>
                    <a:pt x="462279" y="1087755"/>
                  </a:lnTo>
                  <a:lnTo>
                    <a:pt x="506095" y="1094105"/>
                  </a:lnTo>
                  <a:lnTo>
                    <a:pt x="550545" y="1097280"/>
                  </a:lnTo>
                  <a:lnTo>
                    <a:pt x="594995" y="1097280"/>
                  </a:lnTo>
                  <a:lnTo>
                    <a:pt x="639445" y="1093470"/>
                  </a:lnTo>
                  <a:lnTo>
                    <a:pt x="682625" y="1086485"/>
                  </a:lnTo>
                  <a:lnTo>
                    <a:pt x="690879" y="1083945"/>
                  </a:lnTo>
                  <a:lnTo>
                    <a:pt x="572770" y="1083945"/>
                  </a:lnTo>
                  <a:lnTo>
                    <a:pt x="521970" y="1082675"/>
                  </a:lnTo>
                  <a:lnTo>
                    <a:pt x="471170" y="1076960"/>
                  </a:lnTo>
                  <a:lnTo>
                    <a:pt x="421004" y="1067435"/>
                  </a:lnTo>
                  <a:lnTo>
                    <a:pt x="372109" y="1053464"/>
                  </a:lnTo>
                  <a:lnTo>
                    <a:pt x="324484" y="1035685"/>
                  </a:lnTo>
                  <a:lnTo>
                    <a:pt x="278129" y="1014094"/>
                  </a:lnTo>
                  <a:lnTo>
                    <a:pt x="236854" y="989964"/>
                  </a:lnTo>
                  <a:lnTo>
                    <a:pt x="198754" y="963294"/>
                  </a:lnTo>
                  <a:lnTo>
                    <a:pt x="163829" y="932814"/>
                  </a:lnTo>
                  <a:lnTo>
                    <a:pt x="132079" y="900430"/>
                  </a:lnTo>
                  <a:lnTo>
                    <a:pt x="104139" y="864869"/>
                  </a:lnTo>
                  <a:lnTo>
                    <a:pt x="79375" y="827405"/>
                  </a:lnTo>
                  <a:lnTo>
                    <a:pt x="58420" y="788035"/>
                  </a:lnTo>
                  <a:lnTo>
                    <a:pt x="40639" y="746760"/>
                  </a:lnTo>
                  <a:lnTo>
                    <a:pt x="26670" y="704214"/>
                  </a:lnTo>
                  <a:lnTo>
                    <a:pt x="17145" y="659764"/>
                  </a:lnTo>
                  <a:lnTo>
                    <a:pt x="11429" y="614680"/>
                  </a:lnTo>
                  <a:lnTo>
                    <a:pt x="9525" y="568325"/>
                  </a:lnTo>
                  <a:lnTo>
                    <a:pt x="12064" y="521335"/>
                  </a:lnTo>
                  <a:lnTo>
                    <a:pt x="18414" y="474345"/>
                  </a:lnTo>
                  <a:lnTo>
                    <a:pt x="29209" y="426085"/>
                  </a:lnTo>
                  <a:lnTo>
                    <a:pt x="44450" y="379729"/>
                  </a:lnTo>
                  <a:lnTo>
                    <a:pt x="63500" y="334010"/>
                  </a:lnTo>
                  <a:lnTo>
                    <a:pt x="86995" y="290829"/>
                  </a:lnTo>
                  <a:lnTo>
                    <a:pt x="113664" y="250189"/>
                  </a:lnTo>
                  <a:lnTo>
                    <a:pt x="144145" y="211454"/>
                  </a:lnTo>
                  <a:lnTo>
                    <a:pt x="177164" y="175895"/>
                  </a:lnTo>
                  <a:lnTo>
                    <a:pt x="213995" y="142875"/>
                  </a:lnTo>
                  <a:lnTo>
                    <a:pt x="252729" y="113664"/>
                  </a:lnTo>
                  <a:lnTo>
                    <a:pt x="294639" y="87629"/>
                  </a:lnTo>
                  <a:lnTo>
                    <a:pt x="338454" y="65404"/>
                  </a:lnTo>
                  <a:lnTo>
                    <a:pt x="384175" y="47625"/>
                  </a:lnTo>
                  <a:lnTo>
                    <a:pt x="431164" y="33654"/>
                  </a:lnTo>
                  <a:lnTo>
                    <a:pt x="478154" y="24764"/>
                  </a:lnTo>
                  <a:lnTo>
                    <a:pt x="525779" y="19050"/>
                  </a:lnTo>
                  <a:lnTo>
                    <a:pt x="574039" y="17779"/>
                  </a:lnTo>
                  <a:lnTo>
                    <a:pt x="716279" y="17779"/>
                  </a:lnTo>
                  <a:lnTo>
                    <a:pt x="694054" y="12700"/>
                  </a:lnTo>
                  <a:lnTo>
                    <a:pt x="644525" y="5079"/>
                  </a:lnTo>
                  <a:lnTo>
                    <a:pt x="597534" y="635"/>
                  </a:lnTo>
                  <a:lnTo>
                    <a:pt x="550545" y="0"/>
                  </a:lnTo>
                  <a:close/>
                </a:path>
                <a:path w="1112520" h="1097279">
                  <a:moveTo>
                    <a:pt x="716279" y="17779"/>
                  </a:moveTo>
                  <a:lnTo>
                    <a:pt x="574039" y="17779"/>
                  </a:lnTo>
                  <a:lnTo>
                    <a:pt x="622300" y="19685"/>
                  </a:lnTo>
                  <a:lnTo>
                    <a:pt x="670559" y="25400"/>
                  </a:lnTo>
                  <a:lnTo>
                    <a:pt x="718184" y="34925"/>
                  </a:lnTo>
                  <a:lnTo>
                    <a:pt x="764539" y="47625"/>
                  </a:lnTo>
                  <a:lnTo>
                    <a:pt x="809625" y="64135"/>
                  </a:lnTo>
                  <a:lnTo>
                    <a:pt x="854709" y="84454"/>
                  </a:lnTo>
                  <a:lnTo>
                    <a:pt x="897254" y="109220"/>
                  </a:lnTo>
                  <a:lnTo>
                    <a:pt x="935989" y="137160"/>
                  </a:lnTo>
                  <a:lnTo>
                    <a:pt x="971550" y="168910"/>
                  </a:lnTo>
                  <a:lnTo>
                    <a:pt x="1003300" y="203200"/>
                  </a:lnTo>
                  <a:lnTo>
                    <a:pt x="1031239" y="240664"/>
                  </a:lnTo>
                  <a:lnTo>
                    <a:pt x="1055370" y="280670"/>
                  </a:lnTo>
                  <a:lnTo>
                    <a:pt x="1075054" y="323214"/>
                  </a:lnTo>
                  <a:lnTo>
                    <a:pt x="1090929" y="367664"/>
                  </a:lnTo>
                  <a:lnTo>
                    <a:pt x="1101725" y="414020"/>
                  </a:lnTo>
                  <a:lnTo>
                    <a:pt x="1108709" y="462914"/>
                  </a:lnTo>
                  <a:lnTo>
                    <a:pt x="1110614" y="512445"/>
                  </a:lnTo>
                  <a:lnTo>
                    <a:pt x="1109345" y="560069"/>
                  </a:lnTo>
                  <a:lnTo>
                    <a:pt x="1103629" y="607060"/>
                  </a:lnTo>
                  <a:lnTo>
                    <a:pt x="1094104" y="653414"/>
                  </a:lnTo>
                  <a:lnTo>
                    <a:pt x="1080770" y="699135"/>
                  </a:lnTo>
                  <a:lnTo>
                    <a:pt x="1063625" y="743585"/>
                  </a:lnTo>
                  <a:lnTo>
                    <a:pt x="1043939" y="786130"/>
                  </a:lnTo>
                  <a:lnTo>
                    <a:pt x="1020445" y="827405"/>
                  </a:lnTo>
                  <a:lnTo>
                    <a:pt x="993139" y="866139"/>
                  </a:lnTo>
                  <a:lnTo>
                    <a:pt x="963929" y="902969"/>
                  </a:lnTo>
                  <a:lnTo>
                    <a:pt x="930909" y="937260"/>
                  </a:lnTo>
                  <a:lnTo>
                    <a:pt x="895350" y="968375"/>
                  </a:lnTo>
                  <a:lnTo>
                    <a:pt x="857250" y="996314"/>
                  </a:lnTo>
                  <a:lnTo>
                    <a:pt x="816609" y="1021080"/>
                  </a:lnTo>
                  <a:lnTo>
                    <a:pt x="770889" y="1043305"/>
                  </a:lnTo>
                  <a:lnTo>
                    <a:pt x="722629" y="1060450"/>
                  </a:lnTo>
                  <a:lnTo>
                    <a:pt x="673734" y="1073150"/>
                  </a:lnTo>
                  <a:lnTo>
                    <a:pt x="623570" y="1080770"/>
                  </a:lnTo>
                  <a:lnTo>
                    <a:pt x="572770" y="1083945"/>
                  </a:lnTo>
                  <a:lnTo>
                    <a:pt x="690879" y="1083945"/>
                  </a:lnTo>
                  <a:lnTo>
                    <a:pt x="767714" y="1060450"/>
                  </a:lnTo>
                  <a:lnTo>
                    <a:pt x="807720" y="1042035"/>
                  </a:lnTo>
                  <a:lnTo>
                    <a:pt x="847089" y="1019810"/>
                  </a:lnTo>
                  <a:lnTo>
                    <a:pt x="887729" y="991235"/>
                  </a:lnTo>
                  <a:lnTo>
                    <a:pt x="925829" y="958850"/>
                  </a:lnTo>
                  <a:lnTo>
                    <a:pt x="960120" y="923289"/>
                  </a:lnTo>
                  <a:lnTo>
                    <a:pt x="991234" y="884555"/>
                  </a:lnTo>
                  <a:lnTo>
                    <a:pt x="1019175" y="843280"/>
                  </a:lnTo>
                  <a:lnTo>
                    <a:pt x="1043939" y="800100"/>
                  </a:lnTo>
                  <a:lnTo>
                    <a:pt x="1064259" y="755014"/>
                  </a:lnTo>
                  <a:lnTo>
                    <a:pt x="1081404" y="708025"/>
                  </a:lnTo>
                  <a:lnTo>
                    <a:pt x="1095375" y="660400"/>
                  </a:lnTo>
                  <a:lnTo>
                    <a:pt x="1104900" y="611505"/>
                  </a:lnTo>
                  <a:lnTo>
                    <a:pt x="1110614" y="561975"/>
                  </a:lnTo>
                  <a:lnTo>
                    <a:pt x="1112422" y="514985"/>
                  </a:lnTo>
                  <a:lnTo>
                    <a:pt x="1112520" y="512445"/>
                  </a:lnTo>
                  <a:lnTo>
                    <a:pt x="1110662" y="462914"/>
                  </a:lnTo>
                  <a:lnTo>
                    <a:pt x="1110614" y="461645"/>
                  </a:lnTo>
                  <a:lnTo>
                    <a:pt x="1104264" y="412114"/>
                  </a:lnTo>
                  <a:lnTo>
                    <a:pt x="1093470" y="365125"/>
                  </a:lnTo>
                  <a:lnTo>
                    <a:pt x="1078864" y="320039"/>
                  </a:lnTo>
                  <a:lnTo>
                    <a:pt x="1059814" y="277495"/>
                  </a:lnTo>
                  <a:lnTo>
                    <a:pt x="1036954" y="237489"/>
                  </a:lnTo>
                  <a:lnTo>
                    <a:pt x="1010920" y="200025"/>
                  </a:lnTo>
                  <a:lnTo>
                    <a:pt x="981075" y="165735"/>
                  </a:lnTo>
                  <a:lnTo>
                    <a:pt x="948054" y="133985"/>
                  </a:lnTo>
                  <a:lnTo>
                    <a:pt x="912495" y="105410"/>
                  </a:lnTo>
                  <a:lnTo>
                    <a:pt x="873759" y="80010"/>
                  </a:lnTo>
                  <a:lnTo>
                    <a:pt x="832484" y="57785"/>
                  </a:lnTo>
                  <a:lnTo>
                    <a:pt x="788670" y="38735"/>
                  </a:lnTo>
                  <a:lnTo>
                    <a:pt x="742314" y="23495"/>
                  </a:lnTo>
                  <a:lnTo>
                    <a:pt x="716279" y="17779"/>
                  </a:lnTo>
                  <a:close/>
                </a:path>
              </a:pathLst>
            </a:custGeom>
            <a:solidFill>
              <a:srgbClr val="003A52"/>
            </a:solidFill>
          </p:spPr>
          <p:txBody>
            <a:bodyPr wrap="square" lIns="0" tIns="0" rIns="0" bIns="0" rtlCol="0"/>
            <a:lstStyle/>
            <a:p>
              <a:endParaRPr/>
            </a:p>
          </p:txBody>
        </p:sp>
        <p:sp>
          <p:nvSpPr>
            <p:cNvPr id="14" name="object 14"/>
            <p:cNvSpPr/>
            <p:nvPr/>
          </p:nvSpPr>
          <p:spPr>
            <a:xfrm>
              <a:off x="1001394" y="5111750"/>
              <a:ext cx="1092835" cy="1072515"/>
            </a:xfrm>
            <a:custGeom>
              <a:avLst/>
              <a:gdLst/>
              <a:ahLst/>
              <a:cxnLst/>
              <a:rect l="l" t="t" r="r" b="b"/>
              <a:pathLst>
                <a:path w="1092835" h="1072514">
                  <a:moveTo>
                    <a:pt x="554355" y="0"/>
                  </a:moveTo>
                  <a:lnTo>
                    <a:pt x="506730" y="1905"/>
                  </a:lnTo>
                  <a:lnTo>
                    <a:pt x="460375" y="8255"/>
                  </a:lnTo>
                  <a:lnTo>
                    <a:pt x="414655" y="17780"/>
                  </a:lnTo>
                  <a:lnTo>
                    <a:pt x="370840" y="31114"/>
                  </a:lnTo>
                  <a:lnTo>
                    <a:pt x="328295" y="48260"/>
                  </a:lnTo>
                  <a:lnTo>
                    <a:pt x="287655" y="68580"/>
                  </a:lnTo>
                  <a:lnTo>
                    <a:pt x="249555" y="91439"/>
                  </a:lnTo>
                  <a:lnTo>
                    <a:pt x="212725" y="118110"/>
                  </a:lnTo>
                  <a:lnTo>
                    <a:pt x="179070" y="146685"/>
                  </a:lnTo>
                  <a:lnTo>
                    <a:pt x="147320" y="178435"/>
                  </a:lnTo>
                  <a:lnTo>
                    <a:pt x="118110" y="212725"/>
                  </a:lnTo>
                  <a:lnTo>
                    <a:pt x="92075" y="248919"/>
                  </a:lnTo>
                  <a:lnTo>
                    <a:pt x="68580" y="287655"/>
                  </a:lnTo>
                  <a:lnTo>
                    <a:pt x="48260" y="328294"/>
                  </a:lnTo>
                  <a:lnTo>
                    <a:pt x="31750" y="370839"/>
                  </a:lnTo>
                  <a:lnTo>
                    <a:pt x="17780" y="414655"/>
                  </a:lnTo>
                  <a:lnTo>
                    <a:pt x="8255" y="459739"/>
                  </a:lnTo>
                  <a:lnTo>
                    <a:pt x="2540" y="506730"/>
                  </a:lnTo>
                  <a:lnTo>
                    <a:pt x="0" y="554355"/>
                  </a:lnTo>
                  <a:lnTo>
                    <a:pt x="2540" y="604519"/>
                  </a:lnTo>
                  <a:lnTo>
                    <a:pt x="8890" y="652780"/>
                  </a:lnTo>
                  <a:lnTo>
                    <a:pt x="19685" y="699135"/>
                  </a:lnTo>
                  <a:lnTo>
                    <a:pt x="33655" y="743585"/>
                  </a:lnTo>
                  <a:lnTo>
                    <a:pt x="52070" y="785494"/>
                  </a:lnTo>
                  <a:lnTo>
                    <a:pt x="73660" y="824864"/>
                  </a:lnTo>
                  <a:lnTo>
                    <a:pt x="99060" y="861695"/>
                  </a:lnTo>
                  <a:lnTo>
                    <a:pt x="127000" y="896620"/>
                  </a:lnTo>
                  <a:lnTo>
                    <a:pt x="158750" y="928370"/>
                  </a:lnTo>
                  <a:lnTo>
                    <a:pt x="192405" y="957580"/>
                  </a:lnTo>
                  <a:lnTo>
                    <a:pt x="229235" y="982980"/>
                  </a:lnTo>
                  <a:lnTo>
                    <a:pt x="268605" y="1006475"/>
                  </a:lnTo>
                  <a:lnTo>
                    <a:pt x="310515" y="1026160"/>
                  </a:lnTo>
                  <a:lnTo>
                    <a:pt x="354330" y="1042670"/>
                  </a:lnTo>
                  <a:lnTo>
                    <a:pt x="399415" y="1055370"/>
                  </a:lnTo>
                  <a:lnTo>
                    <a:pt x="447040" y="1064895"/>
                  </a:lnTo>
                  <a:lnTo>
                    <a:pt x="495935" y="1070610"/>
                  </a:lnTo>
                  <a:lnTo>
                    <a:pt x="546735" y="1072515"/>
                  </a:lnTo>
                  <a:lnTo>
                    <a:pt x="596265" y="1070610"/>
                  </a:lnTo>
                  <a:lnTo>
                    <a:pt x="644525" y="1064260"/>
                  </a:lnTo>
                  <a:lnTo>
                    <a:pt x="690880" y="1054735"/>
                  </a:lnTo>
                  <a:lnTo>
                    <a:pt x="734694" y="1041400"/>
                  </a:lnTo>
                  <a:lnTo>
                    <a:pt x="776605" y="1024255"/>
                  </a:lnTo>
                  <a:lnTo>
                    <a:pt x="816610" y="1003935"/>
                  </a:lnTo>
                  <a:lnTo>
                    <a:pt x="854075" y="980440"/>
                  </a:lnTo>
                  <a:lnTo>
                    <a:pt x="889000" y="954405"/>
                  </a:lnTo>
                  <a:lnTo>
                    <a:pt x="921385" y="924560"/>
                  </a:lnTo>
                  <a:lnTo>
                    <a:pt x="951230" y="892175"/>
                  </a:lnTo>
                  <a:lnTo>
                    <a:pt x="979169" y="857250"/>
                  </a:lnTo>
                  <a:lnTo>
                    <a:pt x="1003300" y="819150"/>
                  </a:lnTo>
                  <a:lnTo>
                    <a:pt x="1025525" y="779144"/>
                  </a:lnTo>
                  <a:lnTo>
                    <a:pt x="1044575" y="737235"/>
                  </a:lnTo>
                  <a:lnTo>
                    <a:pt x="1060450" y="692785"/>
                  </a:lnTo>
                  <a:lnTo>
                    <a:pt x="1073785" y="646430"/>
                  </a:lnTo>
                  <a:lnTo>
                    <a:pt x="1083945" y="598169"/>
                  </a:lnTo>
                  <a:lnTo>
                    <a:pt x="1090295" y="548005"/>
                  </a:lnTo>
                  <a:lnTo>
                    <a:pt x="1092835" y="502919"/>
                  </a:lnTo>
                  <a:lnTo>
                    <a:pt x="1090295" y="458469"/>
                  </a:lnTo>
                  <a:lnTo>
                    <a:pt x="1083945" y="415289"/>
                  </a:lnTo>
                  <a:lnTo>
                    <a:pt x="1073150" y="372744"/>
                  </a:lnTo>
                  <a:lnTo>
                    <a:pt x="1058545" y="331469"/>
                  </a:lnTo>
                  <a:lnTo>
                    <a:pt x="1039494" y="291464"/>
                  </a:lnTo>
                  <a:lnTo>
                    <a:pt x="1017905" y="253364"/>
                  </a:lnTo>
                  <a:lnTo>
                    <a:pt x="992505" y="217169"/>
                  </a:lnTo>
                  <a:lnTo>
                    <a:pt x="963930" y="182880"/>
                  </a:lnTo>
                  <a:lnTo>
                    <a:pt x="932180" y="151130"/>
                  </a:lnTo>
                  <a:lnTo>
                    <a:pt x="898525" y="121285"/>
                  </a:lnTo>
                  <a:lnTo>
                    <a:pt x="861694" y="94614"/>
                  </a:lnTo>
                  <a:lnTo>
                    <a:pt x="822960" y="71119"/>
                  </a:lnTo>
                  <a:lnTo>
                    <a:pt x="782319" y="50164"/>
                  </a:lnTo>
                  <a:lnTo>
                    <a:pt x="739775" y="32385"/>
                  </a:lnTo>
                  <a:lnTo>
                    <a:pt x="695325" y="18414"/>
                  </a:lnTo>
                  <a:lnTo>
                    <a:pt x="649605" y="8255"/>
                  </a:lnTo>
                  <a:lnTo>
                    <a:pt x="602615" y="2539"/>
                  </a:lnTo>
                  <a:lnTo>
                    <a:pt x="554355" y="0"/>
                  </a:lnTo>
                  <a:close/>
                </a:path>
              </a:pathLst>
            </a:custGeom>
            <a:solidFill>
              <a:srgbClr val="79797B"/>
            </a:solidFill>
          </p:spPr>
          <p:txBody>
            <a:bodyPr wrap="square" lIns="0" tIns="0" rIns="0" bIns="0" rtlCol="0"/>
            <a:lstStyle/>
            <a:p>
              <a:endParaRPr/>
            </a:p>
          </p:txBody>
        </p:sp>
        <p:sp>
          <p:nvSpPr>
            <p:cNvPr id="15" name="object 15"/>
            <p:cNvSpPr/>
            <p:nvPr/>
          </p:nvSpPr>
          <p:spPr>
            <a:xfrm>
              <a:off x="996950" y="5102225"/>
              <a:ext cx="1098550" cy="1088390"/>
            </a:xfrm>
            <a:custGeom>
              <a:avLst/>
              <a:gdLst/>
              <a:ahLst/>
              <a:cxnLst/>
              <a:rect l="l" t="t" r="r" b="b"/>
              <a:pathLst>
                <a:path w="1098550" h="1088389">
                  <a:moveTo>
                    <a:pt x="546100" y="0"/>
                  </a:moveTo>
                  <a:lnTo>
                    <a:pt x="504190" y="2539"/>
                  </a:lnTo>
                  <a:lnTo>
                    <a:pt x="463550" y="8255"/>
                  </a:lnTo>
                  <a:lnTo>
                    <a:pt x="422909" y="16510"/>
                  </a:lnTo>
                  <a:lnTo>
                    <a:pt x="383540" y="28575"/>
                  </a:lnTo>
                  <a:lnTo>
                    <a:pt x="345440" y="43180"/>
                  </a:lnTo>
                  <a:lnTo>
                    <a:pt x="308609" y="60325"/>
                  </a:lnTo>
                  <a:lnTo>
                    <a:pt x="273050" y="80010"/>
                  </a:lnTo>
                  <a:lnTo>
                    <a:pt x="238759" y="102235"/>
                  </a:lnTo>
                  <a:lnTo>
                    <a:pt x="206375" y="126364"/>
                  </a:lnTo>
                  <a:lnTo>
                    <a:pt x="175894" y="153669"/>
                  </a:lnTo>
                  <a:lnTo>
                    <a:pt x="146684" y="182244"/>
                  </a:lnTo>
                  <a:lnTo>
                    <a:pt x="120650" y="213360"/>
                  </a:lnTo>
                  <a:lnTo>
                    <a:pt x="95884" y="246380"/>
                  </a:lnTo>
                  <a:lnTo>
                    <a:pt x="74294" y="280669"/>
                  </a:lnTo>
                  <a:lnTo>
                    <a:pt x="54609" y="317500"/>
                  </a:lnTo>
                  <a:lnTo>
                    <a:pt x="38100" y="355600"/>
                  </a:lnTo>
                  <a:lnTo>
                    <a:pt x="24130" y="394969"/>
                  </a:lnTo>
                  <a:lnTo>
                    <a:pt x="13334" y="435610"/>
                  </a:lnTo>
                  <a:lnTo>
                    <a:pt x="5715" y="477519"/>
                  </a:lnTo>
                  <a:lnTo>
                    <a:pt x="1269" y="520700"/>
                  </a:lnTo>
                  <a:lnTo>
                    <a:pt x="0" y="565150"/>
                  </a:lnTo>
                  <a:lnTo>
                    <a:pt x="2540" y="610235"/>
                  </a:lnTo>
                  <a:lnTo>
                    <a:pt x="8713" y="654685"/>
                  </a:lnTo>
                  <a:lnTo>
                    <a:pt x="8801" y="655319"/>
                  </a:lnTo>
                  <a:lnTo>
                    <a:pt x="8890" y="655955"/>
                  </a:lnTo>
                  <a:lnTo>
                    <a:pt x="20319" y="707389"/>
                  </a:lnTo>
                  <a:lnTo>
                    <a:pt x="36830" y="756285"/>
                  </a:lnTo>
                  <a:lnTo>
                    <a:pt x="58419" y="803275"/>
                  </a:lnTo>
                  <a:lnTo>
                    <a:pt x="84455" y="847725"/>
                  </a:lnTo>
                  <a:lnTo>
                    <a:pt x="114934" y="889635"/>
                  </a:lnTo>
                  <a:lnTo>
                    <a:pt x="149225" y="927735"/>
                  </a:lnTo>
                  <a:lnTo>
                    <a:pt x="187959" y="962660"/>
                  </a:lnTo>
                  <a:lnTo>
                    <a:pt x="229869" y="993775"/>
                  </a:lnTo>
                  <a:lnTo>
                    <a:pt x="271780" y="1018540"/>
                  </a:lnTo>
                  <a:lnTo>
                    <a:pt x="315594" y="1039495"/>
                  </a:lnTo>
                  <a:lnTo>
                    <a:pt x="361315" y="1057275"/>
                  </a:lnTo>
                  <a:lnTo>
                    <a:pt x="408305" y="1070610"/>
                  </a:lnTo>
                  <a:lnTo>
                    <a:pt x="456565" y="1080770"/>
                  </a:lnTo>
                  <a:lnTo>
                    <a:pt x="504825" y="1086485"/>
                  </a:lnTo>
                  <a:lnTo>
                    <a:pt x="553719" y="1088390"/>
                  </a:lnTo>
                  <a:lnTo>
                    <a:pt x="602615" y="1086485"/>
                  </a:lnTo>
                  <a:lnTo>
                    <a:pt x="650875" y="1080135"/>
                  </a:lnTo>
                  <a:lnTo>
                    <a:pt x="678180" y="1074420"/>
                  </a:lnTo>
                  <a:lnTo>
                    <a:pt x="534035" y="1074420"/>
                  </a:lnTo>
                  <a:lnTo>
                    <a:pt x="481330" y="1071245"/>
                  </a:lnTo>
                  <a:lnTo>
                    <a:pt x="429259" y="1063625"/>
                  </a:lnTo>
                  <a:lnTo>
                    <a:pt x="377825" y="1051560"/>
                  </a:lnTo>
                  <a:lnTo>
                    <a:pt x="327659" y="1035050"/>
                  </a:lnTo>
                  <a:lnTo>
                    <a:pt x="281305" y="1014730"/>
                  </a:lnTo>
                  <a:lnTo>
                    <a:pt x="236855" y="989965"/>
                  </a:lnTo>
                  <a:lnTo>
                    <a:pt x="196215" y="961390"/>
                  </a:lnTo>
                  <a:lnTo>
                    <a:pt x="158115" y="928370"/>
                  </a:lnTo>
                  <a:lnTo>
                    <a:pt x="124459" y="892810"/>
                  </a:lnTo>
                  <a:lnTo>
                    <a:pt x="93980" y="853440"/>
                  </a:lnTo>
                  <a:lnTo>
                    <a:pt x="67944" y="810894"/>
                  </a:lnTo>
                  <a:lnTo>
                    <a:pt x="46355" y="765810"/>
                  </a:lnTo>
                  <a:lnTo>
                    <a:pt x="29844" y="718185"/>
                  </a:lnTo>
                  <a:lnTo>
                    <a:pt x="17780" y="668019"/>
                  </a:lnTo>
                  <a:lnTo>
                    <a:pt x="11430" y="621664"/>
                  </a:lnTo>
                  <a:lnTo>
                    <a:pt x="8890" y="576580"/>
                  </a:lnTo>
                  <a:lnTo>
                    <a:pt x="10159" y="531494"/>
                  </a:lnTo>
                  <a:lnTo>
                    <a:pt x="14605" y="487044"/>
                  </a:lnTo>
                  <a:lnTo>
                    <a:pt x="23494" y="443864"/>
                  </a:lnTo>
                  <a:lnTo>
                    <a:pt x="34925" y="401319"/>
                  </a:lnTo>
                  <a:lnTo>
                    <a:pt x="50165" y="360680"/>
                  </a:lnTo>
                  <a:lnTo>
                    <a:pt x="67944" y="321310"/>
                  </a:lnTo>
                  <a:lnTo>
                    <a:pt x="88900" y="283844"/>
                  </a:lnTo>
                  <a:lnTo>
                    <a:pt x="113030" y="247650"/>
                  </a:lnTo>
                  <a:lnTo>
                    <a:pt x="139065" y="213360"/>
                  </a:lnTo>
                  <a:lnTo>
                    <a:pt x="168275" y="181610"/>
                  </a:lnTo>
                  <a:lnTo>
                    <a:pt x="200025" y="152400"/>
                  </a:lnTo>
                  <a:lnTo>
                    <a:pt x="233680" y="125094"/>
                  </a:lnTo>
                  <a:lnTo>
                    <a:pt x="269240" y="100964"/>
                  </a:lnTo>
                  <a:lnTo>
                    <a:pt x="306705" y="79375"/>
                  </a:lnTo>
                  <a:lnTo>
                    <a:pt x="346709" y="60325"/>
                  </a:lnTo>
                  <a:lnTo>
                    <a:pt x="387984" y="45085"/>
                  </a:lnTo>
                  <a:lnTo>
                    <a:pt x="430530" y="33019"/>
                  </a:lnTo>
                  <a:lnTo>
                    <a:pt x="474980" y="24130"/>
                  </a:lnTo>
                  <a:lnTo>
                    <a:pt x="520065" y="19050"/>
                  </a:lnTo>
                  <a:lnTo>
                    <a:pt x="567055" y="17780"/>
                  </a:lnTo>
                  <a:lnTo>
                    <a:pt x="694689" y="17780"/>
                  </a:lnTo>
                  <a:lnTo>
                    <a:pt x="673735" y="12700"/>
                  </a:lnTo>
                  <a:lnTo>
                    <a:pt x="630555" y="5080"/>
                  </a:lnTo>
                  <a:lnTo>
                    <a:pt x="588010" y="635"/>
                  </a:lnTo>
                  <a:lnTo>
                    <a:pt x="546100" y="0"/>
                  </a:lnTo>
                  <a:close/>
                </a:path>
                <a:path w="1098550" h="1088389">
                  <a:moveTo>
                    <a:pt x="694689" y="17780"/>
                  </a:moveTo>
                  <a:lnTo>
                    <a:pt x="567055" y="17780"/>
                  </a:lnTo>
                  <a:lnTo>
                    <a:pt x="611505" y="20319"/>
                  </a:lnTo>
                  <a:lnTo>
                    <a:pt x="655319" y="26035"/>
                  </a:lnTo>
                  <a:lnTo>
                    <a:pt x="698500" y="35560"/>
                  </a:lnTo>
                  <a:lnTo>
                    <a:pt x="741044" y="48894"/>
                  </a:lnTo>
                  <a:lnTo>
                    <a:pt x="782319" y="66039"/>
                  </a:lnTo>
                  <a:lnTo>
                    <a:pt x="822325" y="85725"/>
                  </a:lnTo>
                  <a:lnTo>
                    <a:pt x="860425" y="108585"/>
                  </a:lnTo>
                  <a:lnTo>
                    <a:pt x="897255" y="134619"/>
                  </a:lnTo>
                  <a:lnTo>
                    <a:pt x="930910" y="162560"/>
                  </a:lnTo>
                  <a:lnTo>
                    <a:pt x="962660" y="193675"/>
                  </a:lnTo>
                  <a:lnTo>
                    <a:pt x="991869" y="227330"/>
                  </a:lnTo>
                  <a:lnTo>
                    <a:pt x="1017905" y="262889"/>
                  </a:lnTo>
                  <a:lnTo>
                    <a:pt x="1040764" y="300355"/>
                  </a:lnTo>
                  <a:lnTo>
                    <a:pt x="1059814" y="339089"/>
                  </a:lnTo>
                  <a:lnTo>
                    <a:pt x="1075055" y="380364"/>
                  </a:lnTo>
                  <a:lnTo>
                    <a:pt x="1086485" y="422910"/>
                  </a:lnTo>
                  <a:lnTo>
                    <a:pt x="1094105" y="466089"/>
                  </a:lnTo>
                  <a:lnTo>
                    <a:pt x="1096537" y="509269"/>
                  </a:lnTo>
                  <a:lnTo>
                    <a:pt x="1096645" y="511175"/>
                  </a:lnTo>
                  <a:lnTo>
                    <a:pt x="1094105" y="556894"/>
                  </a:lnTo>
                  <a:lnTo>
                    <a:pt x="1087755" y="606425"/>
                  </a:lnTo>
                  <a:lnTo>
                    <a:pt x="1076960" y="654685"/>
                  </a:lnTo>
                  <a:lnTo>
                    <a:pt x="1063625" y="701675"/>
                  </a:lnTo>
                  <a:lnTo>
                    <a:pt x="1045844" y="747394"/>
                  </a:lnTo>
                  <a:lnTo>
                    <a:pt x="1025525" y="791210"/>
                  </a:lnTo>
                  <a:lnTo>
                    <a:pt x="1001394" y="832485"/>
                  </a:lnTo>
                  <a:lnTo>
                    <a:pt x="973455" y="871855"/>
                  </a:lnTo>
                  <a:lnTo>
                    <a:pt x="942975" y="908685"/>
                  </a:lnTo>
                  <a:lnTo>
                    <a:pt x="908685" y="942340"/>
                  </a:lnTo>
                  <a:lnTo>
                    <a:pt x="871219" y="972820"/>
                  </a:lnTo>
                  <a:lnTo>
                    <a:pt x="831214" y="999490"/>
                  </a:lnTo>
                  <a:lnTo>
                    <a:pt x="787400" y="1022985"/>
                  </a:lnTo>
                  <a:lnTo>
                    <a:pt x="740410" y="1042035"/>
                  </a:lnTo>
                  <a:lnTo>
                    <a:pt x="690244" y="1057275"/>
                  </a:lnTo>
                  <a:lnTo>
                    <a:pt x="638810" y="1067435"/>
                  </a:lnTo>
                  <a:lnTo>
                    <a:pt x="586740" y="1073150"/>
                  </a:lnTo>
                  <a:lnTo>
                    <a:pt x="534035" y="1074420"/>
                  </a:lnTo>
                  <a:lnTo>
                    <a:pt x="678180" y="1074420"/>
                  </a:lnTo>
                  <a:lnTo>
                    <a:pt x="745489" y="1055370"/>
                  </a:lnTo>
                  <a:lnTo>
                    <a:pt x="792480" y="1036320"/>
                  </a:lnTo>
                  <a:lnTo>
                    <a:pt x="836294" y="1012190"/>
                  </a:lnTo>
                  <a:lnTo>
                    <a:pt x="876935" y="984250"/>
                  </a:lnTo>
                  <a:lnTo>
                    <a:pt x="913764" y="952500"/>
                  </a:lnTo>
                  <a:lnTo>
                    <a:pt x="947419" y="916940"/>
                  </a:lnTo>
                  <a:lnTo>
                    <a:pt x="977900" y="878840"/>
                  </a:lnTo>
                  <a:lnTo>
                    <a:pt x="1005205" y="838200"/>
                  </a:lnTo>
                  <a:lnTo>
                    <a:pt x="1028700" y="795019"/>
                  </a:lnTo>
                  <a:lnTo>
                    <a:pt x="1049020" y="749935"/>
                  </a:lnTo>
                  <a:lnTo>
                    <a:pt x="1066164" y="702944"/>
                  </a:lnTo>
                  <a:lnTo>
                    <a:pt x="1079500" y="655319"/>
                  </a:lnTo>
                  <a:lnTo>
                    <a:pt x="1089660" y="606425"/>
                  </a:lnTo>
                  <a:lnTo>
                    <a:pt x="1096010" y="556894"/>
                  </a:lnTo>
                  <a:lnTo>
                    <a:pt x="1098448" y="511175"/>
                  </a:lnTo>
                  <a:lnTo>
                    <a:pt x="1098550" y="509269"/>
                  </a:lnTo>
                  <a:lnTo>
                    <a:pt x="1096010" y="462280"/>
                  </a:lnTo>
                  <a:lnTo>
                    <a:pt x="1088389" y="415289"/>
                  </a:lnTo>
                  <a:lnTo>
                    <a:pt x="1075689" y="370205"/>
                  </a:lnTo>
                  <a:lnTo>
                    <a:pt x="1059180" y="325755"/>
                  </a:lnTo>
                  <a:lnTo>
                    <a:pt x="1038225" y="283210"/>
                  </a:lnTo>
                  <a:lnTo>
                    <a:pt x="1013460" y="243205"/>
                  </a:lnTo>
                  <a:lnTo>
                    <a:pt x="985519" y="204469"/>
                  </a:lnTo>
                  <a:lnTo>
                    <a:pt x="953769" y="168910"/>
                  </a:lnTo>
                  <a:lnTo>
                    <a:pt x="919480" y="135889"/>
                  </a:lnTo>
                  <a:lnTo>
                    <a:pt x="882650" y="106680"/>
                  </a:lnTo>
                  <a:lnTo>
                    <a:pt x="843280" y="80010"/>
                  </a:lnTo>
                  <a:lnTo>
                    <a:pt x="801369" y="57150"/>
                  </a:lnTo>
                  <a:lnTo>
                    <a:pt x="758825" y="38735"/>
                  </a:lnTo>
                  <a:lnTo>
                    <a:pt x="716280" y="23494"/>
                  </a:lnTo>
                  <a:lnTo>
                    <a:pt x="694689" y="17780"/>
                  </a:lnTo>
                  <a:close/>
                </a:path>
              </a:pathLst>
            </a:custGeom>
            <a:solidFill>
              <a:srgbClr val="003A52"/>
            </a:solidFill>
          </p:spPr>
          <p:txBody>
            <a:bodyPr wrap="square" lIns="0" tIns="0" rIns="0" bIns="0" rtlCol="0"/>
            <a:lstStyle/>
            <a:p>
              <a:endParaRPr/>
            </a:p>
          </p:txBody>
        </p:sp>
        <p:sp>
          <p:nvSpPr>
            <p:cNvPr id="16" name="object 16"/>
            <p:cNvSpPr/>
            <p:nvPr/>
          </p:nvSpPr>
          <p:spPr>
            <a:xfrm>
              <a:off x="3817620" y="5097144"/>
              <a:ext cx="1102995" cy="1071245"/>
            </a:xfrm>
            <a:custGeom>
              <a:avLst/>
              <a:gdLst/>
              <a:ahLst/>
              <a:cxnLst/>
              <a:rect l="l" t="t" r="r" b="b"/>
              <a:pathLst>
                <a:path w="1102995" h="1071245">
                  <a:moveTo>
                    <a:pt x="556259" y="0"/>
                  </a:moveTo>
                  <a:lnTo>
                    <a:pt x="506729" y="1905"/>
                  </a:lnTo>
                  <a:lnTo>
                    <a:pt x="457834" y="8255"/>
                  </a:lnTo>
                  <a:lnTo>
                    <a:pt x="410209" y="17780"/>
                  </a:lnTo>
                  <a:lnTo>
                    <a:pt x="364489" y="30480"/>
                  </a:lnTo>
                  <a:lnTo>
                    <a:pt x="320039" y="46990"/>
                  </a:lnTo>
                  <a:lnTo>
                    <a:pt x="278129" y="67310"/>
                  </a:lnTo>
                  <a:lnTo>
                    <a:pt x="238125" y="90170"/>
                  </a:lnTo>
                  <a:lnTo>
                    <a:pt x="200025" y="116205"/>
                  </a:lnTo>
                  <a:lnTo>
                    <a:pt x="165100" y="145415"/>
                  </a:lnTo>
                  <a:lnTo>
                    <a:pt x="132714" y="177165"/>
                  </a:lnTo>
                  <a:lnTo>
                    <a:pt x="103504" y="212090"/>
                  </a:lnTo>
                  <a:lnTo>
                    <a:pt x="77469" y="248920"/>
                  </a:lnTo>
                  <a:lnTo>
                    <a:pt x="54609" y="288290"/>
                  </a:lnTo>
                  <a:lnTo>
                    <a:pt x="35559" y="330200"/>
                  </a:lnTo>
                  <a:lnTo>
                    <a:pt x="20319" y="374015"/>
                  </a:lnTo>
                  <a:lnTo>
                    <a:pt x="9525" y="420370"/>
                  </a:lnTo>
                  <a:lnTo>
                    <a:pt x="2539" y="467995"/>
                  </a:lnTo>
                  <a:lnTo>
                    <a:pt x="0" y="517525"/>
                  </a:lnTo>
                  <a:lnTo>
                    <a:pt x="1904" y="564515"/>
                  </a:lnTo>
                  <a:lnTo>
                    <a:pt x="7619" y="610870"/>
                  </a:lnTo>
                  <a:lnTo>
                    <a:pt x="16509" y="655955"/>
                  </a:lnTo>
                  <a:lnTo>
                    <a:pt x="29209" y="699770"/>
                  </a:lnTo>
                  <a:lnTo>
                    <a:pt x="45084" y="741680"/>
                  </a:lnTo>
                  <a:lnTo>
                    <a:pt x="63500" y="782320"/>
                  </a:lnTo>
                  <a:lnTo>
                    <a:pt x="85725" y="821055"/>
                  </a:lnTo>
                  <a:lnTo>
                    <a:pt x="109854" y="857250"/>
                  </a:lnTo>
                  <a:lnTo>
                    <a:pt x="137159" y="891540"/>
                  </a:lnTo>
                  <a:lnTo>
                    <a:pt x="167639" y="923290"/>
                  </a:lnTo>
                  <a:lnTo>
                    <a:pt x="200025" y="952500"/>
                  </a:lnTo>
                  <a:lnTo>
                    <a:pt x="234314" y="979170"/>
                  </a:lnTo>
                  <a:lnTo>
                    <a:pt x="271144" y="1002665"/>
                  </a:lnTo>
                  <a:lnTo>
                    <a:pt x="310514" y="1022985"/>
                  </a:lnTo>
                  <a:lnTo>
                    <a:pt x="351154" y="1040130"/>
                  </a:lnTo>
                  <a:lnTo>
                    <a:pt x="393700" y="1053465"/>
                  </a:lnTo>
                  <a:lnTo>
                    <a:pt x="437514" y="1063625"/>
                  </a:lnTo>
                  <a:lnTo>
                    <a:pt x="483234" y="1069340"/>
                  </a:lnTo>
                  <a:lnTo>
                    <a:pt x="530225" y="1071245"/>
                  </a:lnTo>
                  <a:lnTo>
                    <a:pt x="575309" y="1069340"/>
                  </a:lnTo>
                  <a:lnTo>
                    <a:pt x="619759" y="1062990"/>
                  </a:lnTo>
                  <a:lnTo>
                    <a:pt x="663575" y="1052195"/>
                  </a:lnTo>
                  <a:lnTo>
                    <a:pt x="706119" y="1037590"/>
                  </a:lnTo>
                  <a:lnTo>
                    <a:pt x="747394" y="1019810"/>
                  </a:lnTo>
                  <a:lnTo>
                    <a:pt x="787400" y="998220"/>
                  </a:lnTo>
                  <a:lnTo>
                    <a:pt x="826134" y="974090"/>
                  </a:lnTo>
                  <a:lnTo>
                    <a:pt x="862329" y="946150"/>
                  </a:lnTo>
                  <a:lnTo>
                    <a:pt x="897254" y="916305"/>
                  </a:lnTo>
                  <a:lnTo>
                    <a:pt x="930275" y="883285"/>
                  </a:lnTo>
                  <a:lnTo>
                    <a:pt x="960754" y="848360"/>
                  </a:lnTo>
                  <a:lnTo>
                    <a:pt x="988694" y="811530"/>
                  </a:lnTo>
                  <a:lnTo>
                    <a:pt x="1014094" y="772795"/>
                  </a:lnTo>
                  <a:lnTo>
                    <a:pt x="1036319" y="732155"/>
                  </a:lnTo>
                  <a:lnTo>
                    <a:pt x="1056004" y="690245"/>
                  </a:lnTo>
                  <a:lnTo>
                    <a:pt x="1072514" y="647065"/>
                  </a:lnTo>
                  <a:lnTo>
                    <a:pt x="1085850" y="603250"/>
                  </a:lnTo>
                  <a:lnTo>
                    <a:pt x="1095375" y="558800"/>
                  </a:lnTo>
                  <a:lnTo>
                    <a:pt x="1101089" y="513715"/>
                  </a:lnTo>
                  <a:lnTo>
                    <a:pt x="1102994" y="468630"/>
                  </a:lnTo>
                  <a:lnTo>
                    <a:pt x="1101089" y="419735"/>
                  </a:lnTo>
                  <a:lnTo>
                    <a:pt x="1094104" y="372745"/>
                  </a:lnTo>
                  <a:lnTo>
                    <a:pt x="1083309" y="328930"/>
                  </a:lnTo>
                  <a:lnTo>
                    <a:pt x="1068704" y="287655"/>
                  </a:lnTo>
                  <a:lnTo>
                    <a:pt x="1050289" y="248920"/>
                  </a:lnTo>
                  <a:lnTo>
                    <a:pt x="1028700" y="212725"/>
                  </a:lnTo>
                  <a:lnTo>
                    <a:pt x="1003300" y="179705"/>
                  </a:lnTo>
                  <a:lnTo>
                    <a:pt x="974725" y="149225"/>
                  </a:lnTo>
                  <a:lnTo>
                    <a:pt x="942975" y="121285"/>
                  </a:lnTo>
                  <a:lnTo>
                    <a:pt x="908684" y="95885"/>
                  </a:lnTo>
                  <a:lnTo>
                    <a:pt x="871854" y="73660"/>
                  </a:lnTo>
                  <a:lnTo>
                    <a:pt x="832484" y="54610"/>
                  </a:lnTo>
                  <a:lnTo>
                    <a:pt x="791209" y="38100"/>
                  </a:lnTo>
                  <a:lnTo>
                    <a:pt x="747394" y="24765"/>
                  </a:lnTo>
                  <a:lnTo>
                    <a:pt x="701675" y="13970"/>
                  </a:lnTo>
                  <a:lnTo>
                    <a:pt x="654684" y="6350"/>
                  </a:lnTo>
                  <a:lnTo>
                    <a:pt x="606425" y="1905"/>
                  </a:lnTo>
                  <a:lnTo>
                    <a:pt x="556259" y="0"/>
                  </a:lnTo>
                  <a:close/>
                </a:path>
              </a:pathLst>
            </a:custGeom>
            <a:solidFill>
              <a:srgbClr val="D4131A"/>
            </a:solidFill>
          </p:spPr>
          <p:txBody>
            <a:bodyPr wrap="square" lIns="0" tIns="0" rIns="0" bIns="0" rtlCol="0"/>
            <a:lstStyle/>
            <a:p>
              <a:endParaRPr/>
            </a:p>
          </p:txBody>
        </p:sp>
        <p:sp>
          <p:nvSpPr>
            <p:cNvPr id="17" name="object 17"/>
            <p:cNvSpPr/>
            <p:nvPr/>
          </p:nvSpPr>
          <p:spPr>
            <a:xfrm>
              <a:off x="3812539" y="5088254"/>
              <a:ext cx="1108710" cy="1085215"/>
            </a:xfrm>
            <a:custGeom>
              <a:avLst/>
              <a:gdLst/>
              <a:ahLst/>
              <a:cxnLst/>
              <a:rect l="l" t="t" r="r" b="b"/>
              <a:pathLst>
                <a:path w="1108710" h="1085214">
                  <a:moveTo>
                    <a:pt x="562610" y="0"/>
                  </a:moveTo>
                  <a:lnTo>
                    <a:pt x="514350" y="1904"/>
                  </a:lnTo>
                  <a:lnTo>
                    <a:pt x="466089" y="6984"/>
                  </a:lnTo>
                  <a:lnTo>
                    <a:pt x="419100" y="15874"/>
                  </a:lnTo>
                  <a:lnTo>
                    <a:pt x="372745" y="28574"/>
                  </a:lnTo>
                  <a:lnTo>
                    <a:pt x="328295" y="45084"/>
                  </a:lnTo>
                  <a:lnTo>
                    <a:pt x="285114" y="65404"/>
                  </a:lnTo>
                  <a:lnTo>
                    <a:pt x="244475" y="88264"/>
                  </a:lnTo>
                  <a:lnTo>
                    <a:pt x="205739" y="114934"/>
                  </a:lnTo>
                  <a:lnTo>
                    <a:pt x="169545" y="144144"/>
                  </a:lnTo>
                  <a:lnTo>
                    <a:pt x="135889" y="176529"/>
                  </a:lnTo>
                  <a:lnTo>
                    <a:pt x="106045" y="212089"/>
                  </a:lnTo>
                  <a:lnTo>
                    <a:pt x="78739" y="249554"/>
                  </a:lnTo>
                  <a:lnTo>
                    <a:pt x="55245" y="290194"/>
                  </a:lnTo>
                  <a:lnTo>
                    <a:pt x="35560" y="332739"/>
                  </a:lnTo>
                  <a:lnTo>
                    <a:pt x="20320" y="377824"/>
                  </a:lnTo>
                  <a:lnTo>
                    <a:pt x="8889" y="424814"/>
                  </a:lnTo>
                  <a:lnTo>
                    <a:pt x="2539" y="474344"/>
                  </a:lnTo>
                  <a:lnTo>
                    <a:pt x="0" y="523874"/>
                  </a:lnTo>
                  <a:lnTo>
                    <a:pt x="2442" y="571499"/>
                  </a:lnTo>
                  <a:lnTo>
                    <a:pt x="8889" y="622934"/>
                  </a:lnTo>
                  <a:lnTo>
                    <a:pt x="19685" y="671194"/>
                  </a:lnTo>
                  <a:lnTo>
                    <a:pt x="34925" y="718819"/>
                  </a:lnTo>
                  <a:lnTo>
                    <a:pt x="53339" y="764539"/>
                  </a:lnTo>
                  <a:lnTo>
                    <a:pt x="76200" y="808989"/>
                  </a:lnTo>
                  <a:lnTo>
                    <a:pt x="102235" y="850899"/>
                  </a:lnTo>
                  <a:lnTo>
                    <a:pt x="131445" y="890269"/>
                  </a:lnTo>
                  <a:lnTo>
                    <a:pt x="164464" y="927734"/>
                  </a:lnTo>
                  <a:lnTo>
                    <a:pt x="200660" y="961389"/>
                  </a:lnTo>
                  <a:lnTo>
                    <a:pt x="240030" y="991234"/>
                  </a:lnTo>
                  <a:lnTo>
                    <a:pt x="282575" y="1017904"/>
                  </a:lnTo>
                  <a:lnTo>
                    <a:pt x="326389" y="1040129"/>
                  </a:lnTo>
                  <a:lnTo>
                    <a:pt x="370839" y="1057909"/>
                  </a:lnTo>
                  <a:lnTo>
                    <a:pt x="415925" y="1071244"/>
                  </a:lnTo>
                  <a:lnTo>
                    <a:pt x="462280" y="1080134"/>
                  </a:lnTo>
                  <a:lnTo>
                    <a:pt x="508000" y="1085214"/>
                  </a:lnTo>
                  <a:lnTo>
                    <a:pt x="554989" y="1085214"/>
                  </a:lnTo>
                  <a:lnTo>
                    <a:pt x="600710" y="1081404"/>
                  </a:lnTo>
                  <a:lnTo>
                    <a:pt x="646430" y="1073149"/>
                  </a:lnTo>
                  <a:lnTo>
                    <a:pt x="504825" y="1073149"/>
                  </a:lnTo>
                  <a:lnTo>
                    <a:pt x="464185" y="1069339"/>
                  </a:lnTo>
                  <a:lnTo>
                    <a:pt x="423545" y="1062989"/>
                  </a:lnTo>
                  <a:lnTo>
                    <a:pt x="384175" y="1052829"/>
                  </a:lnTo>
                  <a:lnTo>
                    <a:pt x="346075" y="1039494"/>
                  </a:lnTo>
                  <a:lnTo>
                    <a:pt x="308610" y="1023619"/>
                  </a:lnTo>
                  <a:lnTo>
                    <a:pt x="273050" y="1003934"/>
                  </a:lnTo>
                  <a:lnTo>
                    <a:pt x="238760" y="982344"/>
                  </a:lnTo>
                  <a:lnTo>
                    <a:pt x="205739" y="957579"/>
                  </a:lnTo>
                  <a:lnTo>
                    <a:pt x="175260" y="930274"/>
                  </a:lnTo>
                  <a:lnTo>
                    <a:pt x="146685" y="900429"/>
                  </a:lnTo>
                  <a:lnTo>
                    <a:pt x="120014" y="868044"/>
                  </a:lnTo>
                  <a:lnTo>
                    <a:pt x="95885" y="833119"/>
                  </a:lnTo>
                  <a:lnTo>
                    <a:pt x="74930" y="796289"/>
                  </a:lnTo>
                  <a:lnTo>
                    <a:pt x="55880" y="757554"/>
                  </a:lnTo>
                  <a:lnTo>
                    <a:pt x="40005" y="716279"/>
                  </a:lnTo>
                  <a:lnTo>
                    <a:pt x="27939" y="673099"/>
                  </a:lnTo>
                  <a:lnTo>
                    <a:pt x="18414" y="628014"/>
                  </a:lnTo>
                  <a:lnTo>
                    <a:pt x="12700" y="581024"/>
                  </a:lnTo>
                  <a:lnTo>
                    <a:pt x="10160" y="532764"/>
                  </a:lnTo>
                  <a:lnTo>
                    <a:pt x="12064" y="485139"/>
                  </a:lnTo>
                  <a:lnTo>
                    <a:pt x="18414" y="438784"/>
                  </a:lnTo>
                  <a:lnTo>
                    <a:pt x="29210" y="394334"/>
                  </a:lnTo>
                  <a:lnTo>
                    <a:pt x="43180" y="351154"/>
                  </a:lnTo>
                  <a:lnTo>
                    <a:pt x="61595" y="309879"/>
                  </a:lnTo>
                  <a:lnTo>
                    <a:pt x="83185" y="270509"/>
                  </a:lnTo>
                  <a:lnTo>
                    <a:pt x="108585" y="233679"/>
                  </a:lnTo>
                  <a:lnTo>
                    <a:pt x="137160" y="198754"/>
                  </a:lnTo>
                  <a:lnTo>
                    <a:pt x="168275" y="166369"/>
                  </a:lnTo>
                  <a:lnTo>
                    <a:pt x="202564" y="137159"/>
                  </a:lnTo>
                  <a:lnTo>
                    <a:pt x="240030" y="110489"/>
                  </a:lnTo>
                  <a:lnTo>
                    <a:pt x="279400" y="86994"/>
                  </a:lnTo>
                  <a:lnTo>
                    <a:pt x="321310" y="66674"/>
                  </a:lnTo>
                  <a:lnTo>
                    <a:pt x="365760" y="49529"/>
                  </a:lnTo>
                  <a:lnTo>
                    <a:pt x="412114" y="35559"/>
                  </a:lnTo>
                  <a:lnTo>
                    <a:pt x="463550" y="25399"/>
                  </a:lnTo>
                  <a:lnTo>
                    <a:pt x="516255" y="19049"/>
                  </a:lnTo>
                  <a:lnTo>
                    <a:pt x="568960" y="17144"/>
                  </a:lnTo>
                  <a:lnTo>
                    <a:pt x="719455" y="17144"/>
                  </a:lnTo>
                  <a:lnTo>
                    <a:pt x="702310" y="13334"/>
                  </a:lnTo>
                  <a:lnTo>
                    <a:pt x="656589" y="5714"/>
                  </a:lnTo>
                  <a:lnTo>
                    <a:pt x="609600" y="1269"/>
                  </a:lnTo>
                  <a:lnTo>
                    <a:pt x="562610" y="0"/>
                  </a:lnTo>
                  <a:close/>
                </a:path>
                <a:path w="1108710" h="1085214">
                  <a:moveTo>
                    <a:pt x="719455" y="17144"/>
                  </a:moveTo>
                  <a:lnTo>
                    <a:pt x="568960" y="17144"/>
                  </a:lnTo>
                  <a:lnTo>
                    <a:pt x="621664" y="19049"/>
                  </a:lnTo>
                  <a:lnTo>
                    <a:pt x="673735" y="24764"/>
                  </a:lnTo>
                  <a:lnTo>
                    <a:pt x="725805" y="34289"/>
                  </a:lnTo>
                  <a:lnTo>
                    <a:pt x="777239" y="47624"/>
                  </a:lnTo>
                  <a:lnTo>
                    <a:pt x="825500" y="64769"/>
                  </a:lnTo>
                  <a:lnTo>
                    <a:pt x="870585" y="85724"/>
                  </a:lnTo>
                  <a:lnTo>
                    <a:pt x="913130" y="110489"/>
                  </a:lnTo>
                  <a:lnTo>
                    <a:pt x="951864" y="138429"/>
                  </a:lnTo>
                  <a:lnTo>
                    <a:pt x="986789" y="170179"/>
                  </a:lnTo>
                  <a:lnTo>
                    <a:pt x="1017270" y="205104"/>
                  </a:lnTo>
                  <a:lnTo>
                    <a:pt x="1043939" y="243204"/>
                  </a:lnTo>
                  <a:lnTo>
                    <a:pt x="1066800" y="284479"/>
                  </a:lnTo>
                  <a:lnTo>
                    <a:pt x="1084580" y="328929"/>
                  </a:lnTo>
                  <a:lnTo>
                    <a:pt x="1097280" y="375284"/>
                  </a:lnTo>
                  <a:lnTo>
                    <a:pt x="1104900" y="424814"/>
                  </a:lnTo>
                  <a:lnTo>
                    <a:pt x="1107316" y="474344"/>
                  </a:lnTo>
                  <a:lnTo>
                    <a:pt x="1107439" y="476884"/>
                  </a:lnTo>
                  <a:lnTo>
                    <a:pt x="1104998" y="523874"/>
                  </a:lnTo>
                  <a:lnTo>
                    <a:pt x="1104900" y="525779"/>
                  </a:lnTo>
                  <a:lnTo>
                    <a:pt x="1098006" y="573404"/>
                  </a:lnTo>
                  <a:lnTo>
                    <a:pt x="1086485" y="621029"/>
                  </a:lnTo>
                  <a:lnTo>
                    <a:pt x="1071245" y="667384"/>
                  </a:lnTo>
                  <a:lnTo>
                    <a:pt x="1052195" y="712469"/>
                  </a:lnTo>
                  <a:lnTo>
                    <a:pt x="1029970" y="755649"/>
                  </a:lnTo>
                  <a:lnTo>
                    <a:pt x="1003935" y="796924"/>
                  </a:lnTo>
                  <a:lnTo>
                    <a:pt x="975360" y="836294"/>
                  </a:lnTo>
                  <a:lnTo>
                    <a:pt x="943610" y="873759"/>
                  </a:lnTo>
                  <a:lnTo>
                    <a:pt x="909955" y="908684"/>
                  </a:lnTo>
                  <a:lnTo>
                    <a:pt x="873125" y="941069"/>
                  </a:lnTo>
                  <a:lnTo>
                    <a:pt x="835025" y="970279"/>
                  </a:lnTo>
                  <a:lnTo>
                    <a:pt x="795020" y="996949"/>
                  </a:lnTo>
                  <a:lnTo>
                    <a:pt x="754380" y="1019174"/>
                  </a:lnTo>
                  <a:lnTo>
                    <a:pt x="713105" y="1037589"/>
                  </a:lnTo>
                  <a:lnTo>
                    <a:pt x="671195" y="1052194"/>
                  </a:lnTo>
                  <a:lnTo>
                    <a:pt x="629920" y="1062989"/>
                  </a:lnTo>
                  <a:lnTo>
                    <a:pt x="588010" y="1069974"/>
                  </a:lnTo>
                  <a:lnTo>
                    <a:pt x="546100" y="1073149"/>
                  </a:lnTo>
                  <a:lnTo>
                    <a:pt x="647064" y="1073149"/>
                  </a:lnTo>
                  <a:lnTo>
                    <a:pt x="691514" y="1060449"/>
                  </a:lnTo>
                  <a:lnTo>
                    <a:pt x="735964" y="1043939"/>
                  </a:lnTo>
                  <a:lnTo>
                    <a:pt x="779145" y="1022984"/>
                  </a:lnTo>
                  <a:lnTo>
                    <a:pt x="820420" y="997584"/>
                  </a:lnTo>
                  <a:lnTo>
                    <a:pt x="859155" y="969644"/>
                  </a:lnTo>
                  <a:lnTo>
                    <a:pt x="895350" y="939164"/>
                  </a:lnTo>
                  <a:lnTo>
                    <a:pt x="929639" y="905509"/>
                  </a:lnTo>
                  <a:lnTo>
                    <a:pt x="960755" y="869949"/>
                  </a:lnTo>
                  <a:lnTo>
                    <a:pt x="989964" y="832484"/>
                  </a:lnTo>
                  <a:lnTo>
                    <a:pt x="1016000" y="792479"/>
                  </a:lnTo>
                  <a:lnTo>
                    <a:pt x="1039495" y="750569"/>
                  </a:lnTo>
                  <a:lnTo>
                    <a:pt x="1059814" y="708024"/>
                  </a:lnTo>
                  <a:lnTo>
                    <a:pt x="1076960" y="663574"/>
                  </a:lnTo>
                  <a:lnTo>
                    <a:pt x="1090295" y="617854"/>
                  </a:lnTo>
                  <a:lnTo>
                    <a:pt x="1100455" y="571499"/>
                  </a:lnTo>
                  <a:lnTo>
                    <a:pt x="1106805" y="524509"/>
                  </a:lnTo>
                  <a:lnTo>
                    <a:pt x="1108710" y="476884"/>
                  </a:lnTo>
                  <a:lnTo>
                    <a:pt x="1106805" y="425449"/>
                  </a:lnTo>
                  <a:lnTo>
                    <a:pt x="1099911" y="377824"/>
                  </a:lnTo>
                  <a:lnTo>
                    <a:pt x="1089025" y="332104"/>
                  </a:lnTo>
                  <a:lnTo>
                    <a:pt x="1073150" y="289559"/>
                  </a:lnTo>
                  <a:lnTo>
                    <a:pt x="1054100" y="249554"/>
                  </a:lnTo>
                  <a:lnTo>
                    <a:pt x="1031239" y="212724"/>
                  </a:lnTo>
                  <a:lnTo>
                    <a:pt x="1005205" y="179069"/>
                  </a:lnTo>
                  <a:lnTo>
                    <a:pt x="975995" y="147954"/>
                  </a:lnTo>
                  <a:lnTo>
                    <a:pt x="943610" y="120014"/>
                  </a:lnTo>
                  <a:lnTo>
                    <a:pt x="908685" y="94614"/>
                  </a:lnTo>
                  <a:lnTo>
                    <a:pt x="871220" y="72389"/>
                  </a:lnTo>
                  <a:lnTo>
                    <a:pt x="831850" y="53339"/>
                  </a:lnTo>
                  <a:lnTo>
                    <a:pt x="789939" y="36829"/>
                  </a:lnTo>
                  <a:lnTo>
                    <a:pt x="746760" y="23494"/>
                  </a:lnTo>
                  <a:lnTo>
                    <a:pt x="719455" y="17144"/>
                  </a:lnTo>
                  <a:close/>
                </a:path>
              </a:pathLst>
            </a:custGeom>
            <a:solidFill>
              <a:srgbClr val="003A52"/>
            </a:solidFill>
          </p:spPr>
          <p:txBody>
            <a:bodyPr wrap="square" lIns="0" tIns="0" rIns="0" bIns="0" rtlCol="0"/>
            <a:lstStyle/>
            <a:p>
              <a:endParaRPr/>
            </a:p>
          </p:txBody>
        </p:sp>
        <p:sp>
          <p:nvSpPr>
            <p:cNvPr id="18" name="object 18"/>
            <p:cNvSpPr/>
            <p:nvPr/>
          </p:nvSpPr>
          <p:spPr>
            <a:xfrm>
              <a:off x="6541770" y="5120004"/>
              <a:ext cx="1096010" cy="1057275"/>
            </a:xfrm>
            <a:custGeom>
              <a:avLst/>
              <a:gdLst/>
              <a:ahLst/>
              <a:cxnLst/>
              <a:rect l="l" t="t" r="r" b="b"/>
              <a:pathLst>
                <a:path w="1096009" h="1057275">
                  <a:moveTo>
                    <a:pt x="495934" y="0"/>
                  </a:moveTo>
                  <a:lnTo>
                    <a:pt x="447675" y="2539"/>
                  </a:lnTo>
                  <a:lnTo>
                    <a:pt x="401320" y="8889"/>
                  </a:lnTo>
                  <a:lnTo>
                    <a:pt x="356870" y="19049"/>
                  </a:lnTo>
                  <a:lnTo>
                    <a:pt x="314325" y="33019"/>
                  </a:lnTo>
                  <a:lnTo>
                    <a:pt x="274320" y="50799"/>
                  </a:lnTo>
                  <a:lnTo>
                    <a:pt x="236220" y="72389"/>
                  </a:lnTo>
                  <a:lnTo>
                    <a:pt x="200659" y="96519"/>
                  </a:lnTo>
                  <a:lnTo>
                    <a:pt x="167639" y="124459"/>
                  </a:lnTo>
                  <a:lnTo>
                    <a:pt x="137159" y="154939"/>
                  </a:lnTo>
                  <a:lnTo>
                    <a:pt x="109854" y="187959"/>
                  </a:lnTo>
                  <a:lnTo>
                    <a:pt x="85089" y="223519"/>
                  </a:lnTo>
                  <a:lnTo>
                    <a:pt x="63500" y="261619"/>
                  </a:lnTo>
                  <a:lnTo>
                    <a:pt x="44450" y="302259"/>
                  </a:lnTo>
                  <a:lnTo>
                    <a:pt x="28575" y="344804"/>
                  </a:lnTo>
                  <a:lnTo>
                    <a:pt x="16509" y="388619"/>
                  </a:lnTo>
                  <a:lnTo>
                    <a:pt x="7620" y="434339"/>
                  </a:lnTo>
                  <a:lnTo>
                    <a:pt x="1904" y="481964"/>
                  </a:lnTo>
                  <a:lnTo>
                    <a:pt x="0" y="530224"/>
                  </a:lnTo>
                  <a:lnTo>
                    <a:pt x="2539" y="576579"/>
                  </a:lnTo>
                  <a:lnTo>
                    <a:pt x="10159" y="621029"/>
                  </a:lnTo>
                  <a:lnTo>
                    <a:pt x="21589" y="664844"/>
                  </a:lnTo>
                  <a:lnTo>
                    <a:pt x="38100" y="706754"/>
                  </a:lnTo>
                  <a:lnTo>
                    <a:pt x="57784" y="747394"/>
                  </a:lnTo>
                  <a:lnTo>
                    <a:pt x="81914" y="785494"/>
                  </a:lnTo>
                  <a:lnTo>
                    <a:pt x="108584" y="822324"/>
                  </a:lnTo>
                  <a:lnTo>
                    <a:pt x="139064" y="856614"/>
                  </a:lnTo>
                  <a:lnTo>
                    <a:pt x="172084" y="888999"/>
                  </a:lnTo>
                  <a:lnTo>
                    <a:pt x="208279" y="919479"/>
                  </a:lnTo>
                  <a:lnTo>
                    <a:pt x="245745" y="946784"/>
                  </a:lnTo>
                  <a:lnTo>
                    <a:pt x="286384" y="971549"/>
                  </a:lnTo>
                  <a:lnTo>
                    <a:pt x="327659" y="993139"/>
                  </a:lnTo>
                  <a:lnTo>
                    <a:pt x="371475" y="1012189"/>
                  </a:lnTo>
                  <a:lnTo>
                    <a:pt x="415925" y="1028064"/>
                  </a:lnTo>
                  <a:lnTo>
                    <a:pt x="461009" y="1040764"/>
                  </a:lnTo>
                  <a:lnTo>
                    <a:pt x="507364" y="1050289"/>
                  </a:lnTo>
                  <a:lnTo>
                    <a:pt x="553720" y="1055369"/>
                  </a:lnTo>
                  <a:lnTo>
                    <a:pt x="600709" y="1057274"/>
                  </a:lnTo>
                  <a:lnTo>
                    <a:pt x="648970" y="1054734"/>
                  </a:lnTo>
                  <a:lnTo>
                    <a:pt x="695325" y="1047114"/>
                  </a:lnTo>
                  <a:lnTo>
                    <a:pt x="739775" y="1035049"/>
                  </a:lnTo>
                  <a:lnTo>
                    <a:pt x="781684" y="1017904"/>
                  </a:lnTo>
                  <a:lnTo>
                    <a:pt x="822325" y="997584"/>
                  </a:lnTo>
                  <a:lnTo>
                    <a:pt x="859789" y="972184"/>
                  </a:lnTo>
                  <a:lnTo>
                    <a:pt x="895350" y="944244"/>
                  </a:lnTo>
                  <a:lnTo>
                    <a:pt x="928370" y="912494"/>
                  </a:lnTo>
                  <a:lnTo>
                    <a:pt x="958850" y="877569"/>
                  </a:lnTo>
                  <a:lnTo>
                    <a:pt x="986154" y="840104"/>
                  </a:lnTo>
                  <a:lnTo>
                    <a:pt x="1010920" y="800099"/>
                  </a:lnTo>
                  <a:lnTo>
                    <a:pt x="1033145" y="758189"/>
                  </a:lnTo>
                  <a:lnTo>
                    <a:pt x="1051559" y="714374"/>
                  </a:lnTo>
                  <a:lnTo>
                    <a:pt x="1067434" y="668654"/>
                  </a:lnTo>
                  <a:lnTo>
                    <a:pt x="1079500" y="621664"/>
                  </a:lnTo>
                  <a:lnTo>
                    <a:pt x="1088389" y="574039"/>
                  </a:lnTo>
                  <a:lnTo>
                    <a:pt x="1094104" y="525779"/>
                  </a:lnTo>
                  <a:lnTo>
                    <a:pt x="1096009" y="476249"/>
                  </a:lnTo>
                  <a:lnTo>
                    <a:pt x="1093470" y="431164"/>
                  </a:lnTo>
                  <a:lnTo>
                    <a:pt x="1085850" y="387349"/>
                  </a:lnTo>
                  <a:lnTo>
                    <a:pt x="1074420" y="345439"/>
                  </a:lnTo>
                  <a:lnTo>
                    <a:pt x="1057909" y="306069"/>
                  </a:lnTo>
                  <a:lnTo>
                    <a:pt x="1038225" y="268604"/>
                  </a:lnTo>
                  <a:lnTo>
                    <a:pt x="1014095" y="233044"/>
                  </a:lnTo>
                  <a:lnTo>
                    <a:pt x="987425" y="200024"/>
                  </a:lnTo>
                  <a:lnTo>
                    <a:pt x="956945" y="169544"/>
                  </a:lnTo>
                  <a:lnTo>
                    <a:pt x="923925" y="140969"/>
                  </a:lnTo>
                  <a:lnTo>
                    <a:pt x="888364" y="114934"/>
                  </a:lnTo>
                  <a:lnTo>
                    <a:pt x="850264" y="91439"/>
                  </a:lnTo>
                  <a:lnTo>
                    <a:pt x="810259" y="70484"/>
                  </a:lnTo>
                  <a:lnTo>
                    <a:pt x="768350" y="52069"/>
                  </a:lnTo>
                  <a:lnTo>
                    <a:pt x="724534" y="36829"/>
                  </a:lnTo>
                  <a:lnTo>
                    <a:pt x="680084" y="23494"/>
                  </a:lnTo>
                  <a:lnTo>
                    <a:pt x="635000" y="13334"/>
                  </a:lnTo>
                  <a:lnTo>
                    <a:pt x="588645" y="6349"/>
                  </a:lnTo>
                  <a:lnTo>
                    <a:pt x="542289" y="1904"/>
                  </a:lnTo>
                  <a:lnTo>
                    <a:pt x="495934" y="0"/>
                  </a:lnTo>
                  <a:close/>
                </a:path>
              </a:pathLst>
            </a:custGeom>
            <a:solidFill>
              <a:srgbClr val="82B92A"/>
            </a:solidFill>
          </p:spPr>
          <p:txBody>
            <a:bodyPr wrap="square" lIns="0" tIns="0" rIns="0" bIns="0" rtlCol="0"/>
            <a:lstStyle/>
            <a:p>
              <a:endParaRPr/>
            </a:p>
          </p:txBody>
        </p:sp>
        <p:sp>
          <p:nvSpPr>
            <p:cNvPr id="19" name="object 19"/>
            <p:cNvSpPr/>
            <p:nvPr/>
          </p:nvSpPr>
          <p:spPr>
            <a:xfrm>
              <a:off x="6537325" y="5111750"/>
              <a:ext cx="1101090" cy="1071880"/>
            </a:xfrm>
            <a:custGeom>
              <a:avLst/>
              <a:gdLst/>
              <a:ahLst/>
              <a:cxnLst/>
              <a:rect l="l" t="t" r="r" b="b"/>
              <a:pathLst>
                <a:path w="1101090" h="1071879">
                  <a:moveTo>
                    <a:pt x="522604" y="0"/>
                  </a:moveTo>
                  <a:lnTo>
                    <a:pt x="476250" y="635"/>
                  </a:lnTo>
                  <a:lnTo>
                    <a:pt x="430529" y="5080"/>
                  </a:lnTo>
                  <a:lnTo>
                    <a:pt x="386079" y="12700"/>
                  </a:lnTo>
                  <a:lnTo>
                    <a:pt x="342900" y="24764"/>
                  </a:lnTo>
                  <a:lnTo>
                    <a:pt x="300990" y="40005"/>
                  </a:lnTo>
                  <a:lnTo>
                    <a:pt x="260350" y="59689"/>
                  </a:lnTo>
                  <a:lnTo>
                    <a:pt x="222250" y="82550"/>
                  </a:lnTo>
                  <a:lnTo>
                    <a:pt x="185420" y="109855"/>
                  </a:lnTo>
                  <a:lnTo>
                    <a:pt x="151765" y="141605"/>
                  </a:lnTo>
                  <a:lnTo>
                    <a:pt x="120015" y="177164"/>
                  </a:lnTo>
                  <a:lnTo>
                    <a:pt x="90804" y="217169"/>
                  </a:lnTo>
                  <a:lnTo>
                    <a:pt x="64134" y="261619"/>
                  </a:lnTo>
                  <a:lnTo>
                    <a:pt x="44450" y="303530"/>
                  </a:lnTo>
                  <a:lnTo>
                    <a:pt x="28575" y="347980"/>
                  </a:lnTo>
                  <a:lnTo>
                    <a:pt x="15240" y="394335"/>
                  </a:lnTo>
                  <a:lnTo>
                    <a:pt x="6350" y="441325"/>
                  </a:lnTo>
                  <a:lnTo>
                    <a:pt x="1270" y="489585"/>
                  </a:lnTo>
                  <a:lnTo>
                    <a:pt x="116" y="533400"/>
                  </a:lnTo>
                  <a:lnTo>
                    <a:pt x="0" y="537844"/>
                  </a:lnTo>
                  <a:lnTo>
                    <a:pt x="3175" y="584835"/>
                  </a:lnTo>
                  <a:lnTo>
                    <a:pt x="11429" y="631825"/>
                  </a:lnTo>
                  <a:lnTo>
                    <a:pt x="24129" y="676275"/>
                  </a:lnTo>
                  <a:lnTo>
                    <a:pt x="40004" y="716914"/>
                  </a:lnTo>
                  <a:lnTo>
                    <a:pt x="59690" y="756285"/>
                  </a:lnTo>
                  <a:lnTo>
                    <a:pt x="83820" y="794385"/>
                  </a:lnTo>
                  <a:lnTo>
                    <a:pt x="110490" y="830580"/>
                  </a:lnTo>
                  <a:lnTo>
                    <a:pt x="140970" y="865505"/>
                  </a:lnTo>
                  <a:lnTo>
                    <a:pt x="173990" y="897890"/>
                  </a:lnTo>
                  <a:lnTo>
                    <a:pt x="209550" y="927735"/>
                  </a:lnTo>
                  <a:lnTo>
                    <a:pt x="247015" y="955675"/>
                  </a:lnTo>
                  <a:lnTo>
                    <a:pt x="287020" y="981075"/>
                  </a:lnTo>
                  <a:lnTo>
                    <a:pt x="328295" y="1003935"/>
                  </a:lnTo>
                  <a:lnTo>
                    <a:pt x="370840" y="1023620"/>
                  </a:lnTo>
                  <a:lnTo>
                    <a:pt x="415290" y="1040130"/>
                  </a:lnTo>
                  <a:lnTo>
                    <a:pt x="459740" y="1053465"/>
                  </a:lnTo>
                  <a:lnTo>
                    <a:pt x="504825" y="1063625"/>
                  </a:lnTo>
                  <a:lnTo>
                    <a:pt x="550545" y="1069975"/>
                  </a:lnTo>
                  <a:lnTo>
                    <a:pt x="595629" y="1071880"/>
                  </a:lnTo>
                  <a:lnTo>
                    <a:pt x="640715" y="1070610"/>
                  </a:lnTo>
                  <a:lnTo>
                    <a:pt x="685165" y="1064895"/>
                  </a:lnTo>
                  <a:lnTo>
                    <a:pt x="711834" y="1059180"/>
                  </a:lnTo>
                  <a:lnTo>
                    <a:pt x="604520" y="1059180"/>
                  </a:lnTo>
                  <a:lnTo>
                    <a:pt x="552450" y="1057275"/>
                  </a:lnTo>
                  <a:lnTo>
                    <a:pt x="500379" y="1050925"/>
                  </a:lnTo>
                  <a:lnTo>
                    <a:pt x="448945" y="1039495"/>
                  </a:lnTo>
                  <a:lnTo>
                    <a:pt x="398779" y="1024255"/>
                  </a:lnTo>
                  <a:lnTo>
                    <a:pt x="354329" y="1007110"/>
                  </a:lnTo>
                  <a:lnTo>
                    <a:pt x="309879" y="986790"/>
                  </a:lnTo>
                  <a:lnTo>
                    <a:pt x="267970" y="962660"/>
                  </a:lnTo>
                  <a:lnTo>
                    <a:pt x="227329" y="935355"/>
                  </a:lnTo>
                  <a:lnTo>
                    <a:pt x="188595" y="904875"/>
                  </a:lnTo>
                  <a:lnTo>
                    <a:pt x="153034" y="871220"/>
                  </a:lnTo>
                  <a:lnTo>
                    <a:pt x="120650" y="835660"/>
                  </a:lnTo>
                  <a:lnTo>
                    <a:pt x="91440" y="796925"/>
                  </a:lnTo>
                  <a:lnTo>
                    <a:pt x="66040" y="755650"/>
                  </a:lnTo>
                  <a:lnTo>
                    <a:pt x="45084" y="712469"/>
                  </a:lnTo>
                  <a:lnTo>
                    <a:pt x="27940" y="667385"/>
                  </a:lnTo>
                  <a:lnTo>
                    <a:pt x="16509" y="620394"/>
                  </a:lnTo>
                  <a:lnTo>
                    <a:pt x="10795" y="571500"/>
                  </a:lnTo>
                  <a:lnTo>
                    <a:pt x="10159" y="522605"/>
                  </a:lnTo>
                  <a:lnTo>
                    <a:pt x="13334" y="474344"/>
                  </a:lnTo>
                  <a:lnTo>
                    <a:pt x="20320" y="427355"/>
                  </a:lnTo>
                  <a:lnTo>
                    <a:pt x="31115" y="382269"/>
                  </a:lnTo>
                  <a:lnTo>
                    <a:pt x="45084" y="337819"/>
                  </a:lnTo>
                  <a:lnTo>
                    <a:pt x="62865" y="295910"/>
                  </a:lnTo>
                  <a:lnTo>
                    <a:pt x="83820" y="255905"/>
                  </a:lnTo>
                  <a:lnTo>
                    <a:pt x="107950" y="217805"/>
                  </a:lnTo>
                  <a:lnTo>
                    <a:pt x="135254" y="182244"/>
                  </a:lnTo>
                  <a:lnTo>
                    <a:pt x="165734" y="149860"/>
                  </a:lnTo>
                  <a:lnTo>
                    <a:pt x="198754" y="120650"/>
                  </a:lnTo>
                  <a:lnTo>
                    <a:pt x="234950" y="93980"/>
                  </a:lnTo>
                  <a:lnTo>
                    <a:pt x="273684" y="71119"/>
                  </a:lnTo>
                  <a:lnTo>
                    <a:pt x="314325" y="52069"/>
                  </a:lnTo>
                  <a:lnTo>
                    <a:pt x="358140" y="36830"/>
                  </a:lnTo>
                  <a:lnTo>
                    <a:pt x="404495" y="25400"/>
                  </a:lnTo>
                  <a:lnTo>
                    <a:pt x="452120" y="19050"/>
                  </a:lnTo>
                  <a:lnTo>
                    <a:pt x="502920" y="17144"/>
                  </a:lnTo>
                  <a:lnTo>
                    <a:pt x="655320" y="17144"/>
                  </a:lnTo>
                  <a:lnTo>
                    <a:pt x="617854" y="9525"/>
                  </a:lnTo>
                  <a:lnTo>
                    <a:pt x="570229" y="3175"/>
                  </a:lnTo>
                  <a:lnTo>
                    <a:pt x="522604" y="0"/>
                  </a:lnTo>
                  <a:close/>
                </a:path>
                <a:path w="1101090" h="1071879">
                  <a:moveTo>
                    <a:pt x="655320" y="17144"/>
                  </a:moveTo>
                  <a:lnTo>
                    <a:pt x="502920" y="17144"/>
                  </a:lnTo>
                  <a:lnTo>
                    <a:pt x="548004" y="18414"/>
                  </a:lnTo>
                  <a:lnTo>
                    <a:pt x="593725" y="22225"/>
                  </a:lnTo>
                  <a:lnTo>
                    <a:pt x="640079" y="29844"/>
                  </a:lnTo>
                  <a:lnTo>
                    <a:pt x="686434" y="40639"/>
                  </a:lnTo>
                  <a:lnTo>
                    <a:pt x="732154" y="53975"/>
                  </a:lnTo>
                  <a:lnTo>
                    <a:pt x="777240" y="70485"/>
                  </a:lnTo>
                  <a:lnTo>
                    <a:pt x="820420" y="89535"/>
                  </a:lnTo>
                  <a:lnTo>
                    <a:pt x="862329" y="111760"/>
                  </a:lnTo>
                  <a:lnTo>
                    <a:pt x="902334" y="136525"/>
                  </a:lnTo>
                  <a:lnTo>
                    <a:pt x="939165" y="164464"/>
                  </a:lnTo>
                  <a:lnTo>
                    <a:pt x="973454" y="195580"/>
                  </a:lnTo>
                  <a:lnTo>
                    <a:pt x="1004570" y="228600"/>
                  </a:lnTo>
                  <a:lnTo>
                    <a:pt x="1031875" y="264794"/>
                  </a:lnTo>
                  <a:lnTo>
                    <a:pt x="1055370" y="303530"/>
                  </a:lnTo>
                  <a:lnTo>
                    <a:pt x="1074420" y="344805"/>
                  </a:lnTo>
                  <a:lnTo>
                    <a:pt x="1087754" y="389255"/>
                  </a:lnTo>
                  <a:lnTo>
                    <a:pt x="1096645" y="435610"/>
                  </a:lnTo>
                  <a:lnTo>
                    <a:pt x="1099184" y="484505"/>
                  </a:lnTo>
                  <a:lnTo>
                    <a:pt x="1097279" y="533400"/>
                  </a:lnTo>
                  <a:lnTo>
                    <a:pt x="1092200" y="581660"/>
                  </a:lnTo>
                  <a:lnTo>
                    <a:pt x="1082675" y="629285"/>
                  </a:lnTo>
                  <a:lnTo>
                    <a:pt x="1069975" y="676275"/>
                  </a:lnTo>
                  <a:lnTo>
                    <a:pt x="1053465" y="721994"/>
                  </a:lnTo>
                  <a:lnTo>
                    <a:pt x="1033779" y="766444"/>
                  </a:lnTo>
                  <a:lnTo>
                    <a:pt x="1010920" y="808989"/>
                  </a:lnTo>
                  <a:lnTo>
                    <a:pt x="984250" y="849630"/>
                  </a:lnTo>
                  <a:lnTo>
                    <a:pt x="954404" y="887730"/>
                  </a:lnTo>
                  <a:lnTo>
                    <a:pt x="922020" y="923290"/>
                  </a:lnTo>
                  <a:lnTo>
                    <a:pt x="885825" y="955675"/>
                  </a:lnTo>
                  <a:lnTo>
                    <a:pt x="847090" y="984250"/>
                  </a:lnTo>
                  <a:lnTo>
                    <a:pt x="805179" y="1009650"/>
                  </a:lnTo>
                  <a:lnTo>
                    <a:pt x="757554" y="1031240"/>
                  </a:lnTo>
                  <a:lnTo>
                    <a:pt x="707390" y="1046480"/>
                  </a:lnTo>
                  <a:lnTo>
                    <a:pt x="656590" y="1055370"/>
                  </a:lnTo>
                  <a:lnTo>
                    <a:pt x="604520" y="1059180"/>
                  </a:lnTo>
                  <a:lnTo>
                    <a:pt x="711834" y="1059180"/>
                  </a:lnTo>
                  <a:lnTo>
                    <a:pt x="770890" y="1040765"/>
                  </a:lnTo>
                  <a:lnTo>
                    <a:pt x="811529" y="1021715"/>
                  </a:lnTo>
                  <a:lnTo>
                    <a:pt x="854075" y="995680"/>
                  </a:lnTo>
                  <a:lnTo>
                    <a:pt x="892809" y="966470"/>
                  </a:lnTo>
                  <a:lnTo>
                    <a:pt x="929004" y="932815"/>
                  </a:lnTo>
                  <a:lnTo>
                    <a:pt x="961390" y="896620"/>
                  </a:lnTo>
                  <a:lnTo>
                    <a:pt x="990600" y="857250"/>
                  </a:lnTo>
                  <a:lnTo>
                    <a:pt x="1016000" y="815339"/>
                  </a:lnTo>
                  <a:lnTo>
                    <a:pt x="1038225" y="771525"/>
                  </a:lnTo>
                  <a:lnTo>
                    <a:pt x="1057275" y="725805"/>
                  </a:lnTo>
                  <a:lnTo>
                    <a:pt x="1073150" y="678814"/>
                  </a:lnTo>
                  <a:lnTo>
                    <a:pt x="1085215" y="630555"/>
                  </a:lnTo>
                  <a:lnTo>
                    <a:pt x="1094104" y="582294"/>
                  </a:lnTo>
                  <a:lnTo>
                    <a:pt x="1099184" y="533400"/>
                  </a:lnTo>
                  <a:lnTo>
                    <a:pt x="1101090" y="484505"/>
                  </a:lnTo>
                  <a:lnTo>
                    <a:pt x="1098550" y="437514"/>
                  </a:lnTo>
                  <a:lnTo>
                    <a:pt x="1090929" y="391794"/>
                  </a:lnTo>
                  <a:lnTo>
                    <a:pt x="1078229" y="347980"/>
                  </a:lnTo>
                  <a:lnTo>
                    <a:pt x="1061084" y="306705"/>
                  </a:lnTo>
                  <a:lnTo>
                    <a:pt x="1039495" y="267335"/>
                  </a:lnTo>
                  <a:lnTo>
                    <a:pt x="1014095" y="230505"/>
                  </a:lnTo>
                  <a:lnTo>
                    <a:pt x="984884" y="196214"/>
                  </a:lnTo>
                  <a:lnTo>
                    <a:pt x="952500" y="164464"/>
                  </a:lnTo>
                  <a:lnTo>
                    <a:pt x="917575" y="135255"/>
                  </a:lnTo>
                  <a:lnTo>
                    <a:pt x="880109" y="108585"/>
                  </a:lnTo>
                  <a:lnTo>
                    <a:pt x="840740" y="85089"/>
                  </a:lnTo>
                  <a:lnTo>
                    <a:pt x="799465" y="64135"/>
                  </a:lnTo>
                  <a:lnTo>
                    <a:pt x="756920" y="46989"/>
                  </a:lnTo>
                  <a:lnTo>
                    <a:pt x="713740" y="32385"/>
                  </a:lnTo>
                  <a:lnTo>
                    <a:pt x="665479" y="19050"/>
                  </a:lnTo>
                  <a:lnTo>
                    <a:pt x="655320" y="17144"/>
                  </a:lnTo>
                  <a:close/>
                </a:path>
              </a:pathLst>
            </a:custGeom>
            <a:solidFill>
              <a:srgbClr val="003A52"/>
            </a:solidFill>
          </p:spPr>
          <p:txBody>
            <a:bodyPr wrap="square" lIns="0" tIns="0" rIns="0" bIns="0" rtlCol="0"/>
            <a:lstStyle/>
            <a:p>
              <a:endParaRPr/>
            </a:p>
          </p:txBody>
        </p:sp>
      </p:grpSp>
      <p:sp>
        <p:nvSpPr>
          <p:cNvPr id="20" name="object 20"/>
          <p:cNvSpPr txBox="1"/>
          <p:nvPr/>
        </p:nvSpPr>
        <p:spPr>
          <a:xfrm>
            <a:off x="5726048" y="2511679"/>
            <a:ext cx="941069" cy="698500"/>
          </a:xfrm>
          <a:prstGeom prst="rect">
            <a:avLst/>
          </a:prstGeom>
        </p:spPr>
        <p:txBody>
          <a:bodyPr vert="horz" wrap="square" lIns="0" tIns="8890" rIns="0" bIns="0" rtlCol="0">
            <a:spAutoFit/>
          </a:bodyPr>
          <a:lstStyle/>
          <a:p>
            <a:pPr marL="12700" marR="5080">
              <a:lnSpc>
                <a:spcPct val="100899"/>
              </a:lnSpc>
              <a:spcBef>
                <a:spcPts val="70"/>
              </a:spcBef>
            </a:pPr>
            <a:r>
              <a:rPr sz="2200" spc="-10" dirty="0">
                <a:latin typeface="Arial"/>
                <a:cs typeface="Arial"/>
              </a:rPr>
              <a:t>Følelse aktivert</a:t>
            </a:r>
            <a:endParaRPr sz="2200">
              <a:latin typeface="Arial"/>
              <a:cs typeface="Arial"/>
            </a:endParaRPr>
          </a:p>
        </p:txBody>
      </p:sp>
      <p:sp>
        <p:nvSpPr>
          <p:cNvPr id="21" name="object 21"/>
          <p:cNvSpPr txBox="1"/>
          <p:nvPr/>
        </p:nvSpPr>
        <p:spPr>
          <a:xfrm>
            <a:off x="2201926" y="5410961"/>
            <a:ext cx="1253108" cy="350737"/>
          </a:xfrm>
          <a:prstGeom prst="rect">
            <a:avLst/>
          </a:prstGeom>
        </p:spPr>
        <p:txBody>
          <a:bodyPr vert="horz" wrap="square" lIns="0" tIns="12065" rIns="0" bIns="0" rtlCol="0">
            <a:spAutoFit/>
          </a:bodyPr>
          <a:lstStyle/>
          <a:p>
            <a:pPr marL="12700">
              <a:lnSpc>
                <a:spcPct val="100000"/>
              </a:lnSpc>
              <a:spcBef>
                <a:spcPts val="95"/>
              </a:spcBef>
            </a:pPr>
            <a:r>
              <a:rPr sz="2200" spc="-10" dirty="0" err="1">
                <a:latin typeface="Arial"/>
                <a:cs typeface="Arial"/>
              </a:rPr>
              <a:t>Avsteng</a:t>
            </a:r>
            <a:r>
              <a:rPr lang="nb-NO" sz="2200" spc="-10" dirty="0">
                <a:latin typeface="Arial"/>
                <a:cs typeface="Arial"/>
              </a:rPr>
              <a:t>d</a:t>
            </a:r>
            <a:endParaRPr sz="2200" dirty="0">
              <a:latin typeface="Arial"/>
              <a:cs typeface="Arial"/>
            </a:endParaRPr>
          </a:p>
        </p:txBody>
      </p:sp>
      <p:sp>
        <p:nvSpPr>
          <p:cNvPr id="22" name="object 22"/>
          <p:cNvSpPr txBox="1"/>
          <p:nvPr/>
        </p:nvSpPr>
        <p:spPr>
          <a:xfrm>
            <a:off x="5036946" y="5305805"/>
            <a:ext cx="708660" cy="698500"/>
          </a:xfrm>
          <a:prstGeom prst="rect">
            <a:avLst/>
          </a:prstGeom>
        </p:spPr>
        <p:txBody>
          <a:bodyPr vert="horz" wrap="square" lIns="0" tIns="8890" rIns="0" bIns="0" rtlCol="0">
            <a:spAutoFit/>
          </a:bodyPr>
          <a:lstStyle/>
          <a:p>
            <a:pPr marL="12700" marR="5080">
              <a:lnSpc>
                <a:spcPct val="100899"/>
              </a:lnSpc>
              <a:spcBef>
                <a:spcPts val="70"/>
              </a:spcBef>
            </a:pPr>
            <a:r>
              <a:rPr sz="2200" spc="-20" dirty="0">
                <a:latin typeface="Arial"/>
                <a:cs typeface="Arial"/>
              </a:rPr>
              <a:t>Uro/ </a:t>
            </a:r>
            <a:r>
              <a:rPr sz="2200" spc="-10" dirty="0">
                <a:latin typeface="Arial"/>
                <a:cs typeface="Arial"/>
              </a:rPr>
              <a:t>angst</a:t>
            </a:r>
            <a:endParaRPr sz="2200">
              <a:latin typeface="Arial"/>
              <a:cs typeface="Arial"/>
            </a:endParaRPr>
          </a:p>
        </p:txBody>
      </p:sp>
      <p:sp>
        <p:nvSpPr>
          <p:cNvPr id="23" name="object 23"/>
          <p:cNvSpPr txBox="1"/>
          <p:nvPr/>
        </p:nvSpPr>
        <p:spPr>
          <a:xfrm>
            <a:off x="3587622" y="3912489"/>
            <a:ext cx="847725" cy="694055"/>
          </a:xfrm>
          <a:prstGeom prst="rect">
            <a:avLst/>
          </a:prstGeom>
        </p:spPr>
        <p:txBody>
          <a:bodyPr vert="horz" wrap="square" lIns="0" tIns="24130" rIns="0" bIns="0" rtlCol="0">
            <a:spAutoFit/>
          </a:bodyPr>
          <a:lstStyle/>
          <a:p>
            <a:pPr marL="12700" marR="5080">
              <a:lnSpc>
                <a:spcPts val="2630"/>
              </a:lnSpc>
              <a:spcBef>
                <a:spcPts val="190"/>
              </a:spcBef>
            </a:pPr>
            <a:r>
              <a:rPr sz="2200" spc="-10" dirty="0">
                <a:latin typeface="Arial"/>
                <a:cs typeface="Arial"/>
              </a:rPr>
              <a:t>H</a:t>
            </a:r>
            <a:r>
              <a:rPr lang="nb-NO" sz="2200" spc="-10" dirty="0">
                <a:latin typeface="Arial"/>
                <a:cs typeface="Arial"/>
              </a:rPr>
              <a:t>eld</a:t>
            </a:r>
            <a:r>
              <a:rPr sz="2200" spc="-10" dirty="0">
                <a:latin typeface="Arial"/>
                <a:cs typeface="Arial"/>
              </a:rPr>
              <a:t> tilbake</a:t>
            </a:r>
            <a:endParaRPr sz="2200" dirty="0">
              <a:latin typeface="Arial"/>
              <a:cs typeface="Arial"/>
            </a:endParaRPr>
          </a:p>
        </p:txBody>
      </p:sp>
      <p:grpSp>
        <p:nvGrpSpPr>
          <p:cNvPr id="24" name="object 24"/>
          <p:cNvGrpSpPr/>
          <p:nvPr/>
        </p:nvGrpSpPr>
        <p:grpSpPr>
          <a:xfrm>
            <a:off x="815340" y="1800430"/>
            <a:ext cx="3771265" cy="3314700"/>
            <a:chOff x="647700" y="1888489"/>
            <a:chExt cx="3771265" cy="3314700"/>
          </a:xfrm>
        </p:grpSpPr>
        <p:pic>
          <p:nvPicPr>
            <p:cNvPr id="25" name="object 25"/>
            <p:cNvPicPr/>
            <p:nvPr/>
          </p:nvPicPr>
          <p:blipFill>
            <a:blip r:embed="rId2" cstate="print"/>
            <a:stretch>
              <a:fillRect/>
            </a:stretch>
          </p:blipFill>
          <p:spPr>
            <a:xfrm>
              <a:off x="664209" y="1913254"/>
              <a:ext cx="3736975" cy="3287395"/>
            </a:xfrm>
            <a:prstGeom prst="rect">
              <a:avLst/>
            </a:prstGeom>
          </p:spPr>
        </p:pic>
        <p:sp>
          <p:nvSpPr>
            <p:cNvPr id="26" name="object 26"/>
            <p:cNvSpPr/>
            <p:nvPr/>
          </p:nvSpPr>
          <p:spPr>
            <a:xfrm>
              <a:off x="647700" y="1888489"/>
              <a:ext cx="3771265" cy="3314700"/>
            </a:xfrm>
            <a:custGeom>
              <a:avLst/>
              <a:gdLst/>
              <a:ahLst/>
              <a:cxnLst/>
              <a:rect l="l" t="t" r="r" b="b"/>
              <a:pathLst>
                <a:path w="3771265" h="3314700">
                  <a:moveTo>
                    <a:pt x="209794" y="3302976"/>
                  </a:moveTo>
                  <a:lnTo>
                    <a:pt x="212725" y="3314700"/>
                  </a:lnTo>
                  <a:lnTo>
                    <a:pt x="216534" y="3314700"/>
                  </a:lnTo>
                  <a:lnTo>
                    <a:pt x="209794" y="3302976"/>
                  </a:lnTo>
                  <a:close/>
                </a:path>
                <a:path w="3771265" h="3314700">
                  <a:moveTo>
                    <a:pt x="247724" y="3301252"/>
                  </a:moveTo>
                  <a:lnTo>
                    <a:pt x="217805" y="3314700"/>
                  </a:lnTo>
                  <a:lnTo>
                    <a:pt x="223519" y="3314700"/>
                  </a:lnTo>
                  <a:lnTo>
                    <a:pt x="247724" y="3301252"/>
                  </a:lnTo>
                  <a:close/>
                </a:path>
                <a:path w="3771265" h="3314700">
                  <a:moveTo>
                    <a:pt x="209550" y="3302000"/>
                  </a:moveTo>
                  <a:lnTo>
                    <a:pt x="209232" y="3302000"/>
                  </a:lnTo>
                  <a:lnTo>
                    <a:pt x="209794" y="3302976"/>
                  </a:lnTo>
                  <a:lnTo>
                    <a:pt x="209550" y="3302000"/>
                  </a:lnTo>
                  <a:close/>
                </a:path>
                <a:path w="3771265" h="3314700">
                  <a:moveTo>
                    <a:pt x="204176" y="3293207"/>
                  </a:moveTo>
                  <a:lnTo>
                    <a:pt x="206375" y="3302000"/>
                  </a:lnTo>
                  <a:lnTo>
                    <a:pt x="209232" y="3302000"/>
                  </a:lnTo>
                  <a:lnTo>
                    <a:pt x="204176" y="3293207"/>
                  </a:lnTo>
                  <a:close/>
                </a:path>
                <a:path w="3771265" h="3314700">
                  <a:moveTo>
                    <a:pt x="203200" y="3289300"/>
                  </a:moveTo>
                  <a:lnTo>
                    <a:pt x="201930" y="3289300"/>
                  </a:lnTo>
                  <a:lnTo>
                    <a:pt x="204176" y="3293207"/>
                  </a:lnTo>
                  <a:lnTo>
                    <a:pt x="203200" y="3289300"/>
                  </a:lnTo>
                  <a:close/>
                </a:path>
                <a:path w="3771265" h="3314700">
                  <a:moveTo>
                    <a:pt x="2483485" y="25400"/>
                  </a:moveTo>
                  <a:lnTo>
                    <a:pt x="2172970" y="25400"/>
                  </a:lnTo>
                  <a:lnTo>
                    <a:pt x="1879600" y="101600"/>
                  </a:lnTo>
                  <a:lnTo>
                    <a:pt x="1831975" y="127000"/>
                  </a:lnTo>
                  <a:lnTo>
                    <a:pt x="1784350" y="139700"/>
                  </a:lnTo>
                  <a:lnTo>
                    <a:pt x="1737995" y="165100"/>
                  </a:lnTo>
                  <a:lnTo>
                    <a:pt x="1691639" y="177800"/>
                  </a:lnTo>
                  <a:lnTo>
                    <a:pt x="1645920" y="203200"/>
                  </a:lnTo>
                  <a:lnTo>
                    <a:pt x="1557020" y="254000"/>
                  </a:lnTo>
                  <a:lnTo>
                    <a:pt x="1470025" y="304800"/>
                  </a:lnTo>
                  <a:lnTo>
                    <a:pt x="1388745" y="355600"/>
                  </a:lnTo>
                  <a:lnTo>
                    <a:pt x="1310005" y="406400"/>
                  </a:lnTo>
                  <a:lnTo>
                    <a:pt x="1271905" y="444500"/>
                  </a:lnTo>
                  <a:lnTo>
                    <a:pt x="1233805" y="469900"/>
                  </a:lnTo>
                  <a:lnTo>
                    <a:pt x="1196975" y="508000"/>
                  </a:lnTo>
                  <a:lnTo>
                    <a:pt x="1160780" y="533400"/>
                  </a:lnTo>
                  <a:lnTo>
                    <a:pt x="1124585" y="571500"/>
                  </a:lnTo>
                  <a:lnTo>
                    <a:pt x="993775" y="647700"/>
                  </a:lnTo>
                  <a:lnTo>
                    <a:pt x="908685" y="698500"/>
                  </a:lnTo>
                  <a:lnTo>
                    <a:pt x="786130" y="774700"/>
                  </a:lnTo>
                  <a:lnTo>
                    <a:pt x="746760" y="812800"/>
                  </a:lnTo>
                  <a:lnTo>
                    <a:pt x="708025" y="838200"/>
                  </a:lnTo>
                  <a:lnTo>
                    <a:pt x="670560" y="876300"/>
                  </a:lnTo>
                  <a:lnTo>
                    <a:pt x="633094" y="901700"/>
                  </a:lnTo>
                  <a:lnTo>
                    <a:pt x="596900" y="939800"/>
                  </a:lnTo>
                  <a:lnTo>
                    <a:pt x="561340" y="977900"/>
                  </a:lnTo>
                  <a:lnTo>
                    <a:pt x="526415" y="1003300"/>
                  </a:lnTo>
                  <a:lnTo>
                    <a:pt x="492759" y="1041400"/>
                  </a:lnTo>
                  <a:lnTo>
                    <a:pt x="459740" y="1079500"/>
                  </a:lnTo>
                  <a:lnTo>
                    <a:pt x="427355" y="1117600"/>
                  </a:lnTo>
                  <a:lnTo>
                    <a:pt x="396240" y="1155700"/>
                  </a:lnTo>
                  <a:lnTo>
                    <a:pt x="366394" y="1193800"/>
                  </a:lnTo>
                  <a:lnTo>
                    <a:pt x="337184" y="1231900"/>
                  </a:lnTo>
                  <a:lnTo>
                    <a:pt x="309244" y="1282700"/>
                  </a:lnTo>
                  <a:lnTo>
                    <a:pt x="282575" y="1320800"/>
                  </a:lnTo>
                  <a:lnTo>
                    <a:pt x="256540" y="1358900"/>
                  </a:lnTo>
                  <a:lnTo>
                    <a:pt x="231775" y="1409700"/>
                  </a:lnTo>
                  <a:lnTo>
                    <a:pt x="207644" y="1447800"/>
                  </a:lnTo>
                  <a:lnTo>
                    <a:pt x="185419" y="1498600"/>
                  </a:lnTo>
                  <a:lnTo>
                    <a:pt x="163829" y="1536700"/>
                  </a:lnTo>
                  <a:lnTo>
                    <a:pt x="144145" y="1587500"/>
                  </a:lnTo>
                  <a:lnTo>
                    <a:pt x="125095" y="1625600"/>
                  </a:lnTo>
                  <a:lnTo>
                    <a:pt x="107315" y="1676400"/>
                  </a:lnTo>
                  <a:lnTo>
                    <a:pt x="91440" y="1727200"/>
                  </a:lnTo>
                  <a:lnTo>
                    <a:pt x="76834" y="1778000"/>
                  </a:lnTo>
                  <a:lnTo>
                    <a:pt x="63500" y="1816100"/>
                  </a:lnTo>
                  <a:lnTo>
                    <a:pt x="51434" y="1866900"/>
                  </a:lnTo>
                  <a:lnTo>
                    <a:pt x="40640" y="1917700"/>
                  </a:lnTo>
                  <a:lnTo>
                    <a:pt x="31115" y="1968500"/>
                  </a:lnTo>
                  <a:lnTo>
                    <a:pt x="23495" y="2019300"/>
                  </a:lnTo>
                  <a:lnTo>
                    <a:pt x="16509" y="2057400"/>
                  </a:lnTo>
                  <a:lnTo>
                    <a:pt x="10795" y="2108200"/>
                  </a:lnTo>
                  <a:lnTo>
                    <a:pt x="6350" y="2159000"/>
                  </a:lnTo>
                  <a:lnTo>
                    <a:pt x="2540" y="2209800"/>
                  </a:lnTo>
                  <a:lnTo>
                    <a:pt x="634" y="2260600"/>
                  </a:lnTo>
                  <a:lnTo>
                    <a:pt x="0" y="2311400"/>
                  </a:lnTo>
                  <a:lnTo>
                    <a:pt x="0" y="2362200"/>
                  </a:lnTo>
                  <a:lnTo>
                    <a:pt x="1270" y="2413000"/>
                  </a:lnTo>
                  <a:lnTo>
                    <a:pt x="3809" y="2463800"/>
                  </a:lnTo>
                  <a:lnTo>
                    <a:pt x="6984" y="2501900"/>
                  </a:lnTo>
                  <a:lnTo>
                    <a:pt x="11429" y="2552700"/>
                  </a:lnTo>
                  <a:lnTo>
                    <a:pt x="17145" y="2603500"/>
                  </a:lnTo>
                  <a:lnTo>
                    <a:pt x="24129" y="2654300"/>
                  </a:lnTo>
                  <a:lnTo>
                    <a:pt x="31750" y="2705100"/>
                  </a:lnTo>
                  <a:lnTo>
                    <a:pt x="40640" y="2755900"/>
                  </a:lnTo>
                  <a:lnTo>
                    <a:pt x="50165" y="2806700"/>
                  </a:lnTo>
                  <a:lnTo>
                    <a:pt x="60325" y="2857500"/>
                  </a:lnTo>
                  <a:lnTo>
                    <a:pt x="72390" y="2895600"/>
                  </a:lnTo>
                  <a:lnTo>
                    <a:pt x="84454" y="2946400"/>
                  </a:lnTo>
                  <a:lnTo>
                    <a:pt x="112395" y="3048000"/>
                  </a:lnTo>
                  <a:lnTo>
                    <a:pt x="127634" y="3086100"/>
                  </a:lnTo>
                  <a:lnTo>
                    <a:pt x="143509" y="3136900"/>
                  </a:lnTo>
                  <a:lnTo>
                    <a:pt x="160654" y="3187700"/>
                  </a:lnTo>
                  <a:lnTo>
                    <a:pt x="178434" y="3225800"/>
                  </a:lnTo>
                  <a:lnTo>
                    <a:pt x="196850" y="3276600"/>
                  </a:lnTo>
                  <a:lnTo>
                    <a:pt x="201930" y="3289300"/>
                  </a:lnTo>
                  <a:lnTo>
                    <a:pt x="185419" y="3238500"/>
                  </a:lnTo>
                  <a:lnTo>
                    <a:pt x="168909" y="3200400"/>
                  </a:lnTo>
                  <a:lnTo>
                    <a:pt x="152400" y="3149600"/>
                  </a:lnTo>
                  <a:lnTo>
                    <a:pt x="137159" y="3098800"/>
                  </a:lnTo>
                  <a:lnTo>
                    <a:pt x="123190" y="3060700"/>
                  </a:lnTo>
                  <a:lnTo>
                    <a:pt x="109220" y="3009900"/>
                  </a:lnTo>
                  <a:lnTo>
                    <a:pt x="96520" y="2959100"/>
                  </a:lnTo>
                  <a:lnTo>
                    <a:pt x="85090" y="2908300"/>
                  </a:lnTo>
                  <a:lnTo>
                    <a:pt x="73659" y="2870200"/>
                  </a:lnTo>
                  <a:lnTo>
                    <a:pt x="63500" y="2819400"/>
                  </a:lnTo>
                  <a:lnTo>
                    <a:pt x="54609" y="2768600"/>
                  </a:lnTo>
                  <a:lnTo>
                    <a:pt x="46354" y="2717800"/>
                  </a:lnTo>
                  <a:lnTo>
                    <a:pt x="39370" y="2667000"/>
                  </a:lnTo>
                  <a:lnTo>
                    <a:pt x="33020" y="2616200"/>
                  </a:lnTo>
                  <a:lnTo>
                    <a:pt x="27304" y="2565400"/>
                  </a:lnTo>
                  <a:lnTo>
                    <a:pt x="22859" y="2527300"/>
                  </a:lnTo>
                  <a:lnTo>
                    <a:pt x="19684" y="2476500"/>
                  </a:lnTo>
                  <a:lnTo>
                    <a:pt x="17779" y="2425700"/>
                  </a:lnTo>
                  <a:lnTo>
                    <a:pt x="16509" y="2374900"/>
                  </a:lnTo>
                  <a:lnTo>
                    <a:pt x="16509" y="2324100"/>
                  </a:lnTo>
                  <a:lnTo>
                    <a:pt x="17145" y="2273300"/>
                  </a:lnTo>
                  <a:lnTo>
                    <a:pt x="19050" y="2222500"/>
                  </a:lnTo>
                  <a:lnTo>
                    <a:pt x="22225" y="2171700"/>
                  </a:lnTo>
                  <a:lnTo>
                    <a:pt x="26670" y="2133600"/>
                  </a:lnTo>
                  <a:lnTo>
                    <a:pt x="32384" y="2082800"/>
                  </a:lnTo>
                  <a:lnTo>
                    <a:pt x="39370" y="2032000"/>
                  </a:lnTo>
                  <a:lnTo>
                    <a:pt x="46990" y="1981200"/>
                  </a:lnTo>
                  <a:lnTo>
                    <a:pt x="56515" y="1930400"/>
                  </a:lnTo>
                  <a:lnTo>
                    <a:pt x="66675" y="1879600"/>
                  </a:lnTo>
                  <a:lnTo>
                    <a:pt x="78740" y="1841500"/>
                  </a:lnTo>
                  <a:lnTo>
                    <a:pt x="91440" y="1790700"/>
                  </a:lnTo>
                  <a:lnTo>
                    <a:pt x="105409" y="1739900"/>
                  </a:lnTo>
                  <a:lnTo>
                    <a:pt x="121284" y="1701800"/>
                  </a:lnTo>
                  <a:lnTo>
                    <a:pt x="138429" y="1651000"/>
                  </a:lnTo>
                  <a:lnTo>
                    <a:pt x="156209" y="1600200"/>
                  </a:lnTo>
                  <a:lnTo>
                    <a:pt x="175894" y="1562100"/>
                  </a:lnTo>
                  <a:lnTo>
                    <a:pt x="197484" y="1511300"/>
                  </a:lnTo>
                  <a:lnTo>
                    <a:pt x="219709" y="1473200"/>
                  </a:lnTo>
                  <a:lnTo>
                    <a:pt x="243205" y="1422400"/>
                  </a:lnTo>
                  <a:lnTo>
                    <a:pt x="268605" y="1384300"/>
                  </a:lnTo>
                  <a:lnTo>
                    <a:pt x="295275" y="1346200"/>
                  </a:lnTo>
                  <a:lnTo>
                    <a:pt x="323215" y="1295400"/>
                  </a:lnTo>
                  <a:lnTo>
                    <a:pt x="351790" y="1257300"/>
                  </a:lnTo>
                  <a:lnTo>
                    <a:pt x="381634" y="1219200"/>
                  </a:lnTo>
                  <a:lnTo>
                    <a:pt x="412115" y="1168400"/>
                  </a:lnTo>
                  <a:lnTo>
                    <a:pt x="476884" y="1092200"/>
                  </a:lnTo>
                  <a:lnTo>
                    <a:pt x="545465" y="1016000"/>
                  </a:lnTo>
                  <a:lnTo>
                    <a:pt x="581660" y="977900"/>
                  </a:lnTo>
                  <a:lnTo>
                    <a:pt x="617855" y="952500"/>
                  </a:lnTo>
                  <a:lnTo>
                    <a:pt x="655319" y="914400"/>
                  </a:lnTo>
                  <a:lnTo>
                    <a:pt x="693419" y="876300"/>
                  </a:lnTo>
                  <a:lnTo>
                    <a:pt x="732790" y="850900"/>
                  </a:lnTo>
                  <a:lnTo>
                    <a:pt x="772160" y="812800"/>
                  </a:lnTo>
                  <a:lnTo>
                    <a:pt x="854075" y="762000"/>
                  </a:lnTo>
                  <a:lnTo>
                    <a:pt x="895985" y="723900"/>
                  </a:lnTo>
                  <a:lnTo>
                    <a:pt x="1069975" y="622300"/>
                  </a:lnTo>
                  <a:lnTo>
                    <a:pt x="1104900" y="622300"/>
                  </a:lnTo>
                  <a:lnTo>
                    <a:pt x="1116964" y="609600"/>
                  </a:lnTo>
                  <a:lnTo>
                    <a:pt x="1154430" y="584200"/>
                  </a:lnTo>
                  <a:lnTo>
                    <a:pt x="1243964" y="533400"/>
                  </a:lnTo>
                  <a:lnTo>
                    <a:pt x="1210945" y="533400"/>
                  </a:lnTo>
                  <a:lnTo>
                    <a:pt x="1250950" y="495300"/>
                  </a:lnTo>
                  <a:lnTo>
                    <a:pt x="1291589" y="457200"/>
                  </a:lnTo>
                  <a:lnTo>
                    <a:pt x="1332864" y="431800"/>
                  </a:lnTo>
                  <a:lnTo>
                    <a:pt x="1374775" y="393700"/>
                  </a:lnTo>
                  <a:lnTo>
                    <a:pt x="1461135" y="342900"/>
                  </a:lnTo>
                  <a:lnTo>
                    <a:pt x="1505585" y="317500"/>
                  </a:lnTo>
                  <a:lnTo>
                    <a:pt x="1550670" y="279400"/>
                  </a:lnTo>
                  <a:lnTo>
                    <a:pt x="1642110" y="228600"/>
                  </a:lnTo>
                  <a:lnTo>
                    <a:pt x="1689100" y="215900"/>
                  </a:lnTo>
                  <a:lnTo>
                    <a:pt x="1784985" y="165100"/>
                  </a:lnTo>
                  <a:lnTo>
                    <a:pt x="1832610" y="152400"/>
                  </a:lnTo>
                  <a:lnTo>
                    <a:pt x="1880870" y="127000"/>
                  </a:lnTo>
                  <a:lnTo>
                    <a:pt x="2178050" y="50800"/>
                  </a:lnTo>
                  <a:lnTo>
                    <a:pt x="2228850" y="50800"/>
                  </a:lnTo>
                  <a:lnTo>
                    <a:pt x="2279650" y="38100"/>
                  </a:lnTo>
                  <a:lnTo>
                    <a:pt x="2432050" y="38100"/>
                  </a:lnTo>
                  <a:lnTo>
                    <a:pt x="2483485" y="25400"/>
                  </a:lnTo>
                  <a:close/>
                </a:path>
                <a:path w="3771265" h="3314700">
                  <a:moveTo>
                    <a:pt x="318134" y="3263900"/>
                  </a:moveTo>
                  <a:lnTo>
                    <a:pt x="283844" y="3276600"/>
                  </a:lnTo>
                  <a:lnTo>
                    <a:pt x="274319" y="3289300"/>
                  </a:lnTo>
                  <a:lnTo>
                    <a:pt x="318134" y="3263900"/>
                  </a:lnTo>
                  <a:close/>
                </a:path>
                <a:path w="3771265" h="3314700">
                  <a:moveTo>
                    <a:pt x="334644" y="3251200"/>
                  </a:moveTo>
                  <a:lnTo>
                    <a:pt x="331469" y="3251200"/>
                  </a:lnTo>
                  <a:lnTo>
                    <a:pt x="318134" y="3263900"/>
                  </a:lnTo>
                  <a:lnTo>
                    <a:pt x="334644" y="3251200"/>
                  </a:lnTo>
                  <a:close/>
                </a:path>
                <a:path w="3771265" h="3314700">
                  <a:moveTo>
                    <a:pt x="1104900" y="622300"/>
                  </a:moveTo>
                  <a:lnTo>
                    <a:pt x="1069975" y="622300"/>
                  </a:lnTo>
                  <a:lnTo>
                    <a:pt x="1000125" y="698500"/>
                  </a:lnTo>
                  <a:lnTo>
                    <a:pt x="965835" y="736600"/>
                  </a:lnTo>
                  <a:lnTo>
                    <a:pt x="932815" y="774700"/>
                  </a:lnTo>
                  <a:lnTo>
                    <a:pt x="900430" y="812800"/>
                  </a:lnTo>
                  <a:lnTo>
                    <a:pt x="868680" y="850900"/>
                  </a:lnTo>
                  <a:lnTo>
                    <a:pt x="838200" y="889000"/>
                  </a:lnTo>
                  <a:lnTo>
                    <a:pt x="808355" y="927100"/>
                  </a:lnTo>
                  <a:lnTo>
                    <a:pt x="779144" y="977900"/>
                  </a:lnTo>
                  <a:lnTo>
                    <a:pt x="750569" y="1016000"/>
                  </a:lnTo>
                  <a:lnTo>
                    <a:pt x="722630" y="1054100"/>
                  </a:lnTo>
                  <a:lnTo>
                    <a:pt x="695960" y="1104900"/>
                  </a:lnTo>
                  <a:lnTo>
                    <a:pt x="669925" y="1143000"/>
                  </a:lnTo>
                  <a:lnTo>
                    <a:pt x="645160" y="1193800"/>
                  </a:lnTo>
                  <a:lnTo>
                    <a:pt x="620394" y="1231900"/>
                  </a:lnTo>
                  <a:lnTo>
                    <a:pt x="596900" y="1282700"/>
                  </a:lnTo>
                  <a:lnTo>
                    <a:pt x="574675" y="1320800"/>
                  </a:lnTo>
                  <a:lnTo>
                    <a:pt x="552450" y="1371600"/>
                  </a:lnTo>
                  <a:lnTo>
                    <a:pt x="531494" y="1422400"/>
                  </a:lnTo>
                  <a:lnTo>
                    <a:pt x="511809" y="1460500"/>
                  </a:lnTo>
                  <a:lnTo>
                    <a:pt x="492759" y="1511300"/>
                  </a:lnTo>
                  <a:lnTo>
                    <a:pt x="474344" y="1562100"/>
                  </a:lnTo>
                  <a:lnTo>
                    <a:pt x="456565" y="1612900"/>
                  </a:lnTo>
                  <a:lnTo>
                    <a:pt x="440055" y="1651000"/>
                  </a:lnTo>
                  <a:lnTo>
                    <a:pt x="424180" y="1701800"/>
                  </a:lnTo>
                  <a:lnTo>
                    <a:pt x="409575" y="1752600"/>
                  </a:lnTo>
                  <a:lnTo>
                    <a:pt x="395605" y="1803400"/>
                  </a:lnTo>
                  <a:lnTo>
                    <a:pt x="383540" y="1854200"/>
                  </a:lnTo>
                  <a:lnTo>
                    <a:pt x="372109" y="1892300"/>
                  </a:lnTo>
                  <a:lnTo>
                    <a:pt x="361315" y="1943100"/>
                  </a:lnTo>
                  <a:lnTo>
                    <a:pt x="351155" y="1993900"/>
                  </a:lnTo>
                  <a:lnTo>
                    <a:pt x="342265" y="2044700"/>
                  </a:lnTo>
                  <a:lnTo>
                    <a:pt x="334644" y="2095500"/>
                  </a:lnTo>
                  <a:lnTo>
                    <a:pt x="327659" y="2146300"/>
                  </a:lnTo>
                  <a:lnTo>
                    <a:pt x="322580" y="2197100"/>
                  </a:lnTo>
                  <a:lnTo>
                    <a:pt x="318769" y="2247900"/>
                  </a:lnTo>
                  <a:lnTo>
                    <a:pt x="316865" y="2298700"/>
                  </a:lnTo>
                  <a:lnTo>
                    <a:pt x="316865" y="2349500"/>
                  </a:lnTo>
                  <a:lnTo>
                    <a:pt x="318134" y="2400300"/>
                  </a:lnTo>
                  <a:lnTo>
                    <a:pt x="321944" y="2451100"/>
                  </a:lnTo>
                  <a:lnTo>
                    <a:pt x="327659" y="2501900"/>
                  </a:lnTo>
                  <a:lnTo>
                    <a:pt x="335915" y="2552700"/>
                  </a:lnTo>
                  <a:lnTo>
                    <a:pt x="346709" y="2603500"/>
                  </a:lnTo>
                  <a:lnTo>
                    <a:pt x="360044" y="2654300"/>
                  </a:lnTo>
                  <a:lnTo>
                    <a:pt x="375919" y="2692400"/>
                  </a:lnTo>
                  <a:lnTo>
                    <a:pt x="392430" y="2743200"/>
                  </a:lnTo>
                  <a:lnTo>
                    <a:pt x="410209" y="2781300"/>
                  </a:lnTo>
                  <a:lnTo>
                    <a:pt x="429259" y="2832100"/>
                  </a:lnTo>
                  <a:lnTo>
                    <a:pt x="449580" y="2882900"/>
                  </a:lnTo>
                  <a:lnTo>
                    <a:pt x="472440" y="2921000"/>
                  </a:lnTo>
                  <a:lnTo>
                    <a:pt x="497205" y="2959100"/>
                  </a:lnTo>
                  <a:lnTo>
                    <a:pt x="520065" y="2997200"/>
                  </a:lnTo>
                  <a:lnTo>
                    <a:pt x="545465" y="3035300"/>
                  </a:lnTo>
                  <a:lnTo>
                    <a:pt x="573405" y="3060700"/>
                  </a:lnTo>
                  <a:lnTo>
                    <a:pt x="607060" y="3086100"/>
                  </a:lnTo>
                  <a:lnTo>
                    <a:pt x="582930" y="3098800"/>
                  </a:lnTo>
                  <a:lnTo>
                    <a:pt x="544830" y="3124200"/>
                  </a:lnTo>
                  <a:lnTo>
                    <a:pt x="441959" y="3187700"/>
                  </a:lnTo>
                  <a:lnTo>
                    <a:pt x="386080" y="3213100"/>
                  </a:lnTo>
                  <a:lnTo>
                    <a:pt x="334644" y="3251200"/>
                  </a:lnTo>
                  <a:lnTo>
                    <a:pt x="624205" y="3086100"/>
                  </a:lnTo>
                  <a:lnTo>
                    <a:pt x="588644" y="3060700"/>
                  </a:lnTo>
                  <a:lnTo>
                    <a:pt x="557530" y="3035300"/>
                  </a:lnTo>
                  <a:lnTo>
                    <a:pt x="530225" y="2997200"/>
                  </a:lnTo>
                  <a:lnTo>
                    <a:pt x="506730" y="2959100"/>
                  </a:lnTo>
                  <a:lnTo>
                    <a:pt x="485140" y="2921000"/>
                  </a:lnTo>
                  <a:lnTo>
                    <a:pt x="466090" y="2882900"/>
                  </a:lnTo>
                  <a:lnTo>
                    <a:pt x="447675" y="2844800"/>
                  </a:lnTo>
                  <a:lnTo>
                    <a:pt x="431165" y="2806700"/>
                  </a:lnTo>
                  <a:lnTo>
                    <a:pt x="413384" y="2755900"/>
                  </a:lnTo>
                  <a:lnTo>
                    <a:pt x="396240" y="2717800"/>
                  </a:lnTo>
                  <a:lnTo>
                    <a:pt x="380365" y="2667000"/>
                  </a:lnTo>
                  <a:lnTo>
                    <a:pt x="366394" y="2616200"/>
                  </a:lnTo>
                  <a:lnTo>
                    <a:pt x="354965" y="2578100"/>
                  </a:lnTo>
                  <a:lnTo>
                    <a:pt x="345440" y="2527300"/>
                  </a:lnTo>
                  <a:lnTo>
                    <a:pt x="339725" y="2476500"/>
                  </a:lnTo>
                  <a:lnTo>
                    <a:pt x="335915" y="2438400"/>
                  </a:lnTo>
                  <a:lnTo>
                    <a:pt x="334009" y="2400300"/>
                  </a:lnTo>
                  <a:lnTo>
                    <a:pt x="332740" y="2349500"/>
                  </a:lnTo>
                  <a:lnTo>
                    <a:pt x="334009" y="2311400"/>
                  </a:lnTo>
                  <a:lnTo>
                    <a:pt x="335915" y="2260600"/>
                  </a:lnTo>
                  <a:lnTo>
                    <a:pt x="339725" y="2209800"/>
                  </a:lnTo>
                  <a:lnTo>
                    <a:pt x="344805" y="2159000"/>
                  </a:lnTo>
                  <a:lnTo>
                    <a:pt x="351155" y="2108200"/>
                  </a:lnTo>
                  <a:lnTo>
                    <a:pt x="358140" y="2057400"/>
                  </a:lnTo>
                  <a:lnTo>
                    <a:pt x="366394" y="2019300"/>
                  </a:lnTo>
                  <a:lnTo>
                    <a:pt x="375919" y="1968500"/>
                  </a:lnTo>
                  <a:lnTo>
                    <a:pt x="386715" y="1917700"/>
                  </a:lnTo>
                  <a:lnTo>
                    <a:pt x="398144" y="1866900"/>
                  </a:lnTo>
                  <a:lnTo>
                    <a:pt x="410844" y="1816100"/>
                  </a:lnTo>
                  <a:lnTo>
                    <a:pt x="424180" y="1778000"/>
                  </a:lnTo>
                  <a:lnTo>
                    <a:pt x="438784" y="1727200"/>
                  </a:lnTo>
                  <a:lnTo>
                    <a:pt x="454025" y="1676400"/>
                  </a:lnTo>
                  <a:lnTo>
                    <a:pt x="470534" y="1638300"/>
                  </a:lnTo>
                  <a:lnTo>
                    <a:pt x="487680" y="1587500"/>
                  </a:lnTo>
                  <a:lnTo>
                    <a:pt x="506094" y="1536700"/>
                  </a:lnTo>
                  <a:lnTo>
                    <a:pt x="525144" y="1498600"/>
                  </a:lnTo>
                  <a:lnTo>
                    <a:pt x="544830" y="1447800"/>
                  </a:lnTo>
                  <a:lnTo>
                    <a:pt x="565150" y="1397000"/>
                  </a:lnTo>
                  <a:lnTo>
                    <a:pt x="586740" y="1358900"/>
                  </a:lnTo>
                  <a:lnTo>
                    <a:pt x="608330" y="1308100"/>
                  </a:lnTo>
                  <a:lnTo>
                    <a:pt x="631190" y="1270000"/>
                  </a:lnTo>
                  <a:lnTo>
                    <a:pt x="654685" y="1219200"/>
                  </a:lnTo>
                  <a:lnTo>
                    <a:pt x="678815" y="1181100"/>
                  </a:lnTo>
                  <a:lnTo>
                    <a:pt x="704215" y="1143000"/>
                  </a:lnTo>
                  <a:lnTo>
                    <a:pt x="730885" y="1092200"/>
                  </a:lnTo>
                  <a:lnTo>
                    <a:pt x="758825" y="1054100"/>
                  </a:lnTo>
                  <a:lnTo>
                    <a:pt x="787400" y="1003300"/>
                  </a:lnTo>
                  <a:lnTo>
                    <a:pt x="816610" y="965200"/>
                  </a:lnTo>
                  <a:lnTo>
                    <a:pt x="846455" y="927100"/>
                  </a:lnTo>
                  <a:lnTo>
                    <a:pt x="877569" y="876300"/>
                  </a:lnTo>
                  <a:lnTo>
                    <a:pt x="909319" y="838200"/>
                  </a:lnTo>
                  <a:lnTo>
                    <a:pt x="975360" y="762000"/>
                  </a:lnTo>
                  <a:lnTo>
                    <a:pt x="1009650" y="723900"/>
                  </a:lnTo>
                  <a:lnTo>
                    <a:pt x="1044575" y="685800"/>
                  </a:lnTo>
                  <a:lnTo>
                    <a:pt x="1104900" y="622300"/>
                  </a:lnTo>
                  <a:close/>
                </a:path>
                <a:path w="3771265" h="3314700">
                  <a:moveTo>
                    <a:pt x="2457450" y="330200"/>
                  </a:moveTo>
                  <a:lnTo>
                    <a:pt x="2386965" y="330200"/>
                  </a:lnTo>
                  <a:lnTo>
                    <a:pt x="2485390" y="355600"/>
                  </a:lnTo>
                  <a:lnTo>
                    <a:pt x="2534285" y="355600"/>
                  </a:lnTo>
                  <a:lnTo>
                    <a:pt x="2775585" y="419100"/>
                  </a:lnTo>
                  <a:lnTo>
                    <a:pt x="2823210" y="444500"/>
                  </a:lnTo>
                  <a:lnTo>
                    <a:pt x="2917825" y="469900"/>
                  </a:lnTo>
                  <a:lnTo>
                    <a:pt x="2964179" y="495300"/>
                  </a:lnTo>
                  <a:lnTo>
                    <a:pt x="3010535" y="508000"/>
                  </a:lnTo>
                  <a:lnTo>
                    <a:pt x="3056890" y="533400"/>
                  </a:lnTo>
                  <a:lnTo>
                    <a:pt x="3102610" y="546100"/>
                  </a:lnTo>
                  <a:lnTo>
                    <a:pt x="3148329" y="571500"/>
                  </a:lnTo>
                  <a:lnTo>
                    <a:pt x="3192779" y="584200"/>
                  </a:lnTo>
                  <a:lnTo>
                    <a:pt x="3025140" y="723900"/>
                  </a:lnTo>
                  <a:lnTo>
                    <a:pt x="3731895" y="762000"/>
                  </a:lnTo>
                  <a:lnTo>
                    <a:pt x="3732529" y="749300"/>
                  </a:lnTo>
                  <a:lnTo>
                    <a:pt x="3719829" y="749300"/>
                  </a:lnTo>
                  <a:lnTo>
                    <a:pt x="3051810" y="711200"/>
                  </a:lnTo>
                  <a:lnTo>
                    <a:pt x="3209290" y="584200"/>
                  </a:lnTo>
                  <a:lnTo>
                    <a:pt x="3203575" y="584200"/>
                  </a:lnTo>
                  <a:lnTo>
                    <a:pt x="3158490" y="558800"/>
                  </a:lnTo>
                  <a:lnTo>
                    <a:pt x="3114040" y="546100"/>
                  </a:lnTo>
                  <a:lnTo>
                    <a:pt x="3068954" y="520700"/>
                  </a:lnTo>
                  <a:lnTo>
                    <a:pt x="3023235" y="508000"/>
                  </a:lnTo>
                  <a:lnTo>
                    <a:pt x="2977515" y="482600"/>
                  </a:lnTo>
                  <a:lnTo>
                    <a:pt x="2885440" y="457200"/>
                  </a:lnTo>
                  <a:lnTo>
                    <a:pt x="2838450" y="431800"/>
                  </a:lnTo>
                  <a:lnTo>
                    <a:pt x="2457450" y="330200"/>
                  </a:lnTo>
                  <a:close/>
                </a:path>
                <a:path w="3771265" h="3314700">
                  <a:moveTo>
                    <a:pt x="3769360" y="254000"/>
                  </a:moveTo>
                  <a:lnTo>
                    <a:pt x="3752850" y="254000"/>
                  </a:lnTo>
                  <a:lnTo>
                    <a:pt x="3719829" y="749300"/>
                  </a:lnTo>
                  <a:lnTo>
                    <a:pt x="3732529" y="749300"/>
                  </a:lnTo>
                  <a:lnTo>
                    <a:pt x="3769360" y="254000"/>
                  </a:lnTo>
                  <a:close/>
                </a:path>
                <a:path w="3771265" h="3314700">
                  <a:moveTo>
                    <a:pt x="1905000" y="330200"/>
                  </a:moveTo>
                  <a:lnTo>
                    <a:pt x="1826260" y="330200"/>
                  </a:lnTo>
                  <a:lnTo>
                    <a:pt x="1442085" y="431800"/>
                  </a:lnTo>
                  <a:lnTo>
                    <a:pt x="1395095" y="457200"/>
                  </a:lnTo>
                  <a:lnTo>
                    <a:pt x="1302385" y="482600"/>
                  </a:lnTo>
                  <a:lnTo>
                    <a:pt x="1210945" y="533400"/>
                  </a:lnTo>
                  <a:lnTo>
                    <a:pt x="1243964" y="533400"/>
                  </a:lnTo>
                  <a:lnTo>
                    <a:pt x="1289685" y="520700"/>
                  </a:lnTo>
                  <a:lnTo>
                    <a:pt x="1335405" y="495300"/>
                  </a:lnTo>
                  <a:lnTo>
                    <a:pt x="1381125" y="482600"/>
                  </a:lnTo>
                  <a:lnTo>
                    <a:pt x="1428114" y="457200"/>
                  </a:lnTo>
                  <a:lnTo>
                    <a:pt x="1569085" y="419100"/>
                  </a:lnTo>
                  <a:lnTo>
                    <a:pt x="1616710" y="393700"/>
                  </a:lnTo>
                  <a:lnTo>
                    <a:pt x="1711960" y="368300"/>
                  </a:lnTo>
                  <a:lnTo>
                    <a:pt x="1760220" y="368300"/>
                  </a:lnTo>
                  <a:lnTo>
                    <a:pt x="1905000" y="330200"/>
                  </a:lnTo>
                  <a:close/>
                </a:path>
                <a:path w="3771265" h="3314700">
                  <a:moveTo>
                    <a:pt x="2784475" y="25400"/>
                  </a:moveTo>
                  <a:lnTo>
                    <a:pt x="2483485" y="25400"/>
                  </a:lnTo>
                  <a:lnTo>
                    <a:pt x="2533015" y="38100"/>
                  </a:lnTo>
                  <a:lnTo>
                    <a:pt x="2682875" y="38100"/>
                  </a:lnTo>
                  <a:lnTo>
                    <a:pt x="2732404" y="50800"/>
                  </a:lnTo>
                  <a:lnTo>
                    <a:pt x="2781935" y="50800"/>
                  </a:lnTo>
                  <a:lnTo>
                    <a:pt x="2880995" y="76200"/>
                  </a:lnTo>
                  <a:lnTo>
                    <a:pt x="2929890" y="76200"/>
                  </a:lnTo>
                  <a:lnTo>
                    <a:pt x="3075304" y="114300"/>
                  </a:lnTo>
                  <a:lnTo>
                    <a:pt x="3122929" y="139700"/>
                  </a:lnTo>
                  <a:lnTo>
                    <a:pt x="3217545" y="165100"/>
                  </a:lnTo>
                  <a:lnTo>
                    <a:pt x="3263900" y="190500"/>
                  </a:lnTo>
                  <a:lnTo>
                    <a:pt x="3310254" y="203200"/>
                  </a:lnTo>
                  <a:lnTo>
                    <a:pt x="3355975" y="228600"/>
                  </a:lnTo>
                  <a:lnTo>
                    <a:pt x="3401060" y="241300"/>
                  </a:lnTo>
                  <a:lnTo>
                    <a:pt x="3489960" y="292100"/>
                  </a:lnTo>
                  <a:lnTo>
                    <a:pt x="3576320" y="342900"/>
                  </a:lnTo>
                  <a:lnTo>
                    <a:pt x="3580765" y="342900"/>
                  </a:lnTo>
                  <a:lnTo>
                    <a:pt x="3604895" y="330200"/>
                  </a:lnTo>
                  <a:lnTo>
                    <a:pt x="3581400" y="330200"/>
                  </a:lnTo>
                  <a:lnTo>
                    <a:pt x="3498215" y="279400"/>
                  </a:lnTo>
                  <a:lnTo>
                    <a:pt x="3413125" y="228600"/>
                  </a:lnTo>
                  <a:lnTo>
                    <a:pt x="3369310" y="215900"/>
                  </a:lnTo>
                  <a:lnTo>
                    <a:pt x="3325495" y="190500"/>
                  </a:lnTo>
                  <a:lnTo>
                    <a:pt x="3281045" y="177800"/>
                  </a:lnTo>
                  <a:lnTo>
                    <a:pt x="3233420" y="152400"/>
                  </a:lnTo>
                  <a:lnTo>
                    <a:pt x="3184525" y="139700"/>
                  </a:lnTo>
                  <a:lnTo>
                    <a:pt x="3135629" y="114300"/>
                  </a:lnTo>
                  <a:lnTo>
                    <a:pt x="2784475" y="25400"/>
                  </a:lnTo>
                  <a:close/>
                </a:path>
                <a:path w="3771265" h="3314700">
                  <a:moveTo>
                    <a:pt x="2000885" y="317500"/>
                  </a:moveTo>
                  <a:lnTo>
                    <a:pt x="1924050" y="317500"/>
                  </a:lnTo>
                  <a:lnTo>
                    <a:pt x="1875155" y="330200"/>
                  </a:lnTo>
                  <a:lnTo>
                    <a:pt x="1952625" y="330200"/>
                  </a:lnTo>
                  <a:lnTo>
                    <a:pt x="2000885" y="317500"/>
                  </a:lnTo>
                  <a:close/>
                </a:path>
                <a:path w="3771265" h="3314700">
                  <a:moveTo>
                    <a:pt x="2360295" y="317500"/>
                  </a:moveTo>
                  <a:lnTo>
                    <a:pt x="2287905" y="317500"/>
                  </a:lnTo>
                  <a:lnTo>
                    <a:pt x="2337435" y="330200"/>
                  </a:lnTo>
                  <a:lnTo>
                    <a:pt x="2409190" y="330200"/>
                  </a:lnTo>
                  <a:lnTo>
                    <a:pt x="2360295" y="317500"/>
                  </a:lnTo>
                  <a:close/>
                </a:path>
                <a:path w="3771265" h="3314700">
                  <a:moveTo>
                    <a:pt x="3771265" y="228600"/>
                  </a:moveTo>
                  <a:lnTo>
                    <a:pt x="3581400" y="330200"/>
                  </a:lnTo>
                  <a:lnTo>
                    <a:pt x="3604895" y="330200"/>
                  </a:lnTo>
                  <a:lnTo>
                    <a:pt x="3752850" y="254000"/>
                  </a:lnTo>
                  <a:lnTo>
                    <a:pt x="3769360" y="254000"/>
                  </a:lnTo>
                  <a:lnTo>
                    <a:pt x="3771265" y="228600"/>
                  </a:lnTo>
                  <a:close/>
                </a:path>
                <a:path w="3771265" h="3314700">
                  <a:moveTo>
                    <a:pt x="2262505" y="304800"/>
                  </a:moveTo>
                  <a:lnTo>
                    <a:pt x="2021839" y="304800"/>
                  </a:lnTo>
                  <a:lnTo>
                    <a:pt x="1972945" y="317500"/>
                  </a:lnTo>
                  <a:lnTo>
                    <a:pt x="2311400" y="317500"/>
                  </a:lnTo>
                  <a:lnTo>
                    <a:pt x="2262505" y="304800"/>
                  </a:lnTo>
                  <a:close/>
                </a:path>
                <a:path w="3771265" h="3314700">
                  <a:moveTo>
                    <a:pt x="2682240" y="12700"/>
                  </a:moveTo>
                  <a:lnTo>
                    <a:pt x="2273300" y="12700"/>
                  </a:lnTo>
                  <a:lnTo>
                    <a:pt x="2223135" y="25400"/>
                  </a:lnTo>
                  <a:lnTo>
                    <a:pt x="2733675" y="25400"/>
                  </a:lnTo>
                  <a:lnTo>
                    <a:pt x="2682240" y="12700"/>
                  </a:lnTo>
                  <a:close/>
                </a:path>
                <a:path w="3771265" h="3314700">
                  <a:moveTo>
                    <a:pt x="2475865" y="0"/>
                  </a:moveTo>
                  <a:lnTo>
                    <a:pt x="2425065" y="12700"/>
                  </a:lnTo>
                  <a:lnTo>
                    <a:pt x="2527300" y="12700"/>
                  </a:lnTo>
                  <a:lnTo>
                    <a:pt x="2475865" y="0"/>
                  </a:lnTo>
                  <a:close/>
                </a:path>
              </a:pathLst>
            </a:custGeom>
            <a:solidFill>
              <a:srgbClr val="003A52"/>
            </a:solidFill>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spc="-10" dirty="0"/>
              <a:t>Følelsessyklusen</a:t>
            </a:r>
            <a:r>
              <a:rPr spc="-175" dirty="0"/>
              <a:t> </a:t>
            </a:r>
            <a:r>
              <a:rPr spc="-50" dirty="0"/>
              <a:t>4</a:t>
            </a:r>
          </a:p>
        </p:txBody>
      </p:sp>
      <p:sp>
        <p:nvSpPr>
          <p:cNvPr id="3" name="object 3"/>
          <p:cNvSpPr txBox="1"/>
          <p:nvPr/>
        </p:nvSpPr>
        <p:spPr>
          <a:xfrm>
            <a:off x="7948803" y="3789679"/>
            <a:ext cx="2274697" cy="691215"/>
          </a:xfrm>
          <a:prstGeom prst="rect">
            <a:avLst/>
          </a:prstGeom>
        </p:spPr>
        <p:txBody>
          <a:bodyPr vert="horz" wrap="square" lIns="0" tIns="24130" rIns="0" bIns="0" rtlCol="0">
            <a:spAutoFit/>
          </a:bodyPr>
          <a:lstStyle/>
          <a:p>
            <a:pPr marL="12700" marR="5080">
              <a:lnSpc>
                <a:spcPts val="2630"/>
              </a:lnSpc>
              <a:spcBef>
                <a:spcPts val="190"/>
              </a:spcBef>
            </a:pPr>
            <a:r>
              <a:rPr lang="nb-NO" sz="2200" dirty="0">
                <a:latin typeface="Arial"/>
                <a:cs typeface="Arial"/>
              </a:rPr>
              <a:t>Kjenner</a:t>
            </a:r>
            <a:r>
              <a:rPr sz="2200" dirty="0">
                <a:latin typeface="Arial"/>
                <a:cs typeface="Arial"/>
              </a:rPr>
              <a:t>,</a:t>
            </a:r>
            <a:r>
              <a:rPr sz="2200" spc="-65" dirty="0">
                <a:latin typeface="Arial"/>
                <a:cs typeface="Arial"/>
              </a:rPr>
              <a:t> </a:t>
            </a:r>
            <a:r>
              <a:rPr sz="2200" spc="-10" dirty="0" err="1">
                <a:latin typeface="Arial"/>
                <a:cs typeface="Arial"/>
              </a:rPr>
              <a:t>uttrykk</a:t>
            </a:r>
            <a:r>
              <a:rPr lang="nb-NO" sz="2200" spc="-10" dirty="0">
                <a:latin typeface="Arial"/>
                <a:cs typeface="Arial"/>
              </a:rPr>
              <a:t>j</a:t>
            </a:r>
            <a:r>
              <a:rPr sz="2200" spc="-10" dirty="0">
                <a:latin typeface="Arial"/>
                <a:cs typeface="Arial"/>
              </a:rPr>
              <a:t>er </a:t>
            </a:r>
            <a:r>
              <a:rPr sz="2200" dirty="0">
                <a:latin typeface="Arial"/>
                <a:cs typeface="Arial"/>
              </a:rPr>
              <a:t>eller</a:t>
            </a:r>
            <a:r>
              <a:rPr sz="2200" spc="-60" dirty="0">
                <a:latin typeface="Arial"/>
                <a:cs typeface="Arial"/>
              </a:rPr>
              <a:t> </a:t>
            </a:r>
            <a:r>
              <a:rPr sz="2200" spc="-20" dirty="0">
                <a:latin typeface="Arial"/>
                <a:cs typeface="Arial"/>
              </a:rPr>
              <a:t>deler </a:t>
            </a:r>
            <a:r>
              <a:rPr sz="2200" spc="-10" dirty="0">
                <a:latin typeface="Arial"/>
                <a:cs typeface="Arial"/>
              </a:rPr>
              <a:t>følelsen</a:t>
            </a:r>
            <a:endParaRPr sz="2200" dirty="0">
              <a:latin typeface="Arial"/>
              <a:cs typeface="Arial"/>
            </a:endParaRPr>
          </a:p>
        </p:txBody>
      </p:sp>
      <p:sp>
        <p:nvSpPr>
          <p:cNvPr id="4" name="object 4"/>
          <p:cNvSpPr txBox="1"/>
          <p:nvPr/>
        </p:nvSpPr>
        <p:spPr>
          <a:xfrm>
            <a:off x="7841742" y="5238140"/>
            <a:ext cx="1004569" cy="800100"/>
          </a:xfrm>
          <a:prstGeom prst="rect">
            <a:avLst/>
          </a:prstGeom>
        </p:spPr>
        <p:txBody>
          <a:bodyPr vert="horz" wrap="square" lIns="0" tIns="12700" rIns="0" bIns="0" rtlCol="0">
            <a:spAutoFit/>
          </a:bodyPr>
          <a:lstStyle/>
          <a:p>
            <a:pPr marL="12700" marR="5080">
              <a:lnSpc>
                <a:spcPct val="115500"/>
              </a:lnSpc>
              <a:spcBef>
                <a:spcPts val="100"/>
              </a:spcBef>
            </a:pPr>
            <a:r>
              <a:rPr sz="2200" dirty="0">
                <a:latin typeface="Arial"/>
                <a:cs typeface="Arial"/>
              </a:rPr>
              <a:t>Ro</a:t>
            </a:r>
            <a:r>
              <a:rPr sz="2200" spc="-40" dirty="0">
                <a:latin typeface="Arial"/>
                <a:cs typeface="Arial"/>
              </a:rPr>
              <a:t> </a:t>
            </a:r>
            <a:r>
              <a:rPr sz="2200" spc="-25" dirty="0">
                <a:latin typeface="Arial"/>
                <a:cs typeface="Arial"/>
              </a:rPr>
              <a:t>og </a:t>
            </a:r>
            <a:r>
              <a:rPr sz="2200" spc="-10" dirty="0">
                <a:latin typeface="Arial"/>
                <a:cs typeface="Arial"/>
              </a:rPr>
              <a:t>balanse</a:t>
            </a:r>
            <a:endParaRPr sz="2200">
              <a:latin typeface="Arial"/>
              <a:cs typeface="Arial"/>
            </a:endParaRPr>
          </a:p>
        </p:txBody>
      </p:sp>
      <p:grpSp>
        <p:nvGrpSpPr>
          <p:cNvPr id="5" name="object 5"/>
          <p:cNvGrpSpPr/>
          <p:nvPr/>
        </p:nvGrpSpPr>
        <p:grpSpPr>
          <a:xfrm>
            <a:off x="996950" y="2351404"/>
            <a:ext cx="6679565" cy="3839210"/>
            <a:chOff x="996950" y="2351404"/>
            <a:chExt cx="6679565" cy="3839210"/>
          </a:xfrm>
        </p:grpSpPr>
        <p:sp>
          <p:nvSpPr>
            <p:cNvPr id="6" name="object 6"/>
            <p:cNvSpPr/>
            <p:nvPr/>
          </p:nvSpPr>
          <p:spPr>
            <a:xfrm>
              <a:off x="5031740" y="3571239"/>
              <a:ext cx="2094230" cy="1989455"/>
            </a:xfrm>
            <a:custGeom>
              <a:avLst/>
              <a:gdLst/>
              <a:ahLst/>
              <a:cxnLst/>
              <a:rect l="l" t="t" r="r" b="b"/>
              <a:pathLst>
                <a:path w="2094229" h="1989454">
                  <a:moveTo>
                    <a:pt x="2094230" y="3175"/>
                  </a:moveTo>
                  <a:lnTo>
                    <a:pt x="0" y="3175"/>
                  </a:lnTo>
                </a:path>
                <a:path w="2094229" h="1989454">
                  <a:moveTo>
                    <a:pt x="2087880" y="0"/>
                  </a:moveTo>
                  <a:lnTo>
                    <a:pt x="2087880" y="1989455"/>
                  </a:lnTo>
                </a:path>
              </a:pathLst>
            </a:custGeom>
            <a:ln w="12700">
              <a:solidFill>
                <a:srgbClr val="99CC33"/>
              </a:solidFill>
            </a:ln>
          </p:spPr>
          <p:txBody>
            <a:bodyPr wrap="square" lIns="0" tIns="0" rIns="0" bIns="0" rtlCol="0"/>
            <a:lstStyle/>
            <a:p>
              <a:endParaRPr/>
            </a:p>
          </p:txBody>
        </p:sp>
        <p:sp>
          <p:nvSpPr>
            <p:cNvPr id="7" name="object 7"/>
            <p:cNvSpPr/>
            <p:nvPr/>
          </p:nvSpPr>
          <p:spPr>
            <a:xfrm>
              <a:off x="1518284" y="3187699"/>
              <a:ext cx="3515995" cy="2157095"/>
            </a:xfrm>
            <a:custGeom>
              <a:avLst/>
              <a:gdLst/>
              <a:ahLst/>
              <a:cxnLst/>
              <a:rect l="l" t="t" r="r" b="b"/>
              <a:pathLst>
                <a:path w="3515995" h="2157095">
                  <a:moveTo>
                    <a:pt x="1415415" y="386714"/>
                  </a:moveTo>
                  <a:lnTo>
                    <a:pt x="3509644" y="386714"/>
                  </a:lnTo>
                </a:path>
                <a:path w="3515995" h="2157095">
                  <a:moveTo>
                    <a:pt x="1421765" y="383539"/>
                  </a:moveTo>
                  <a:lnTo>
                    <a:pt x="1421765" y="779779"/>
                  </a:lnTo>
                </a:path>
                <a:path w="3515995" h="2157095">
                  <a:moveTo>
                    <a:pt x="3515994" y="0"/>
                  </a:moveTo>
                  <a:lnTo>
                    <a:pt x="3515994" y="395604"/>
                  </a:lnTo>
                </a:path>
                <a:path w="3515995" h="2157095">
                  <a:moveTo>
                    <a:pt x="0" y="1751964"/>
                  </a:moveTo>
                  <a:lnTo>
                    <a:pt x="2843529" y="1751964"/>
                  </a:lnTo>
                </a:path>
                <a:path w="3515995" h="2157095">
                  <a:moveTo>
                    <a:pt x="6350" y="1748789"/>
                  </a:moveTo>
                  <a:lnTo>
                    <a:pt x="6350" y="2145030"/>
                  </a:lnTo>
                </a:path>
                <a:path w="3515995" h="2157095">
                  <a:moveTo>
                    <a:pt x="1410335" y="1364614"/>
                  </a:moveTo>
                  <a:lnTo>
                    <a:pt x="1410335" y="1760855"/>
                  </a:lnTo>
                </a:path>
                <a:path w="3515995" h="2157095">
                  <a:moveTo>
                    <a:pt x="2831465" y="1760855"/>
                  </a:moveTo>
                  <a:lnTo>
                    <a:pt x="2831465" y="2157095"/>
                  </a:lnTo>
                </a:path>
              </a:pathLst>
            </a:custGeom>
            <a:ln w="12700">
              <a:solidFill>
                <a:srgbClr val="000000"/>
              </a:solidFill>
            </a:ln>
          </p:spPr>
          <p:txBody>
            <a:bodyPr wrap="square" lIns="0" tIns="0" rIns="0" bIns="0" rtlCol="0"/>
            <a:lstStyle/>
            <a:p>
              <a:endParaRPr/>
            </a:p>
          </p:txBody>
        </p:sp>
        <p:sp>
          <p:nvSpPr>
            <p:cNvPr id="8" name="object 8"/>
            <p:cNvSpPr/>
            <p:nvPr/>
          </p:nvSpPr>
          <p:spPr>
            <a:xfrm>
              <a:off x="4503420" y="2362834"/>
              <a:ext cx="1066800" cy="1094105"/>
            </a:xfrm>
            <a:custGeom>
              <a:avLst/>
              <a:gdLst/>
              <a:ahLst/>
              <a:cxnLst/>
              <a:rect l="l" t="t" r="r" b="b"/>
              <a:pathLst>
                <a:path w="1066800" h="1094104">
                  <a:moveTo>
                    <a:pt x="572769" y="0"/>
                  </a:moveTo>
                  <a:lnTo>
                    <a:pt x="512444" y="3175"/>
                  </a:lnTo>
                  <a:lnTo>
                    <a:pt x="452119" y="14604"/>
                  </a:lnTo>
                  <a:lnTo>
                    <a:pt x="406400" y="27939"/>
                  </a:lnTo>
                  <a:lnTo>
                    <a:pt x="361314" y="44450"/>
                  </a:lnTo>
                  <a:lnTo>
                    <a:pt x="318134" y="64769"/>
                  </a:lnTo>
                  <a:lnTo>
                    <a:pt x="275589" y="87629"/>
                  </a:lnTo>
                  <a:lnTo>
                    <a:pt x="235584" y="114300"/>
                  </a:lnTo>
                  <a:lnTo>
                    <a:pt x="198119" y="143510"/>
                  </a:lnTo>
                  <a:lnTo>
                    <a:pt x="162559" y="175894"/>
                  </a:lnTo>
                  <a:lnTo>
                    <a:pt x="130175" y="210819"/>
                  </a:lnTo>
                  <a:lnTo>
                    <a:pt x="99694" y="248919"/>
                  </a:lnTo>
                  <a:lnTo>
                    <a:pt x="73659" y="290194"/>
                  </a:lnTo>
                  <a:lnTo>
                    <a:pt x="51434" y="333375"/>
                  </a:lnTo>
                  <a:lnTo>
                    <a:pt x="33019" y="378460"/>
                  </a:lnTo>
                  <a:lnTo>
                    <a:pt x="18414" y="424814"/>
                  </a:lnTo>
                  <a:lnTo>
                    <a:pt x="8254" y="472439"/>
                  </a:lnTo>
                  <a:lnTo>
                    <a:pt x="1904" y="520700"/>
                  </a:lnTo>
                  <a:lnTo>
                    <a:pt x="0" y="569594"/>
                  </a:lnTo>
                  <a:lnTo>
                    <a:pt x="1904" y="618489"/>
                  </a:lnTo>
                  <a:lnTo>
                    <a:pt x="8889" y="666750"/>
                  </a:lnTo>
                  <a:lnTo>
                    <a:pt x="19684" y="713739"/>
                  </a:lnTo>
                  <a:lnTo>
                    <a:pt x="34289" y="760094"/>
                  </a:lnTo>
                  <a:lnTo>
                    <a:pt x="53975" y="805179"/>
                  </a:lnTo>
                  <a:lnTo>
                    <a:pt x="76834" y="848994"/>
                  </a:lnTo>
                  <a:lnTo>
                    <a:pt x="103504" y="889000"/>
                  </a:lnTo>
                  <a:lnTo>
                    <a:pt x="132714" y="926464"/>
                  </a:lnTo>
                  <a:lnTo>
                    <a:pt x="165100" y="960119"/>
                  </a:lnTo>
                  <a:lnTo>
                    <a:pt x="200659" y="990600"/>
                  </a:lnTo>
                  <a:lnTo>
                    <a:pt x="238125" y="1017269"/>
                  </a:lnTo>
                  <a:lnTo>
                    <a:pt x="278129" y="1040129"/>
                  </a:lnTo>
                  <a:lnTo>
                    <a:pt x="320039" y="1059179"/>
                  </a:lnTo>
                  <a:lnTo>
                    <a:pt x="363854" y="1074419"/>
                  </a:lnTo>
                  <a:lnTo>
                    <a:pt x="408939" y="1085214"/>
                  </a:lnTo>
                  <a:lnTo>
                    <a:pt x="455929" y="1092200"/>
                  </a:lnTo>
                  <a:lnTo>
                    <a:pt x="503554" y="1094104"/>
                  </a:lnTo>
                  <a:lnTo>
                    <a:pt x="521969" y="1094104"/>
                  </a:lnTo>
                  <a:lnTo>
                    <a:pt x="577214" y="1089025"/>
                  </a:lnTo>
                  <a:lnTo>
                    <a:pt x="626744" y="1079500"/>
                  </a:lnTo>
                  <a:lnTo>
                    <a:pt x="675639" y="1066164"/>
                  </a:lnTo>
                  <a:lnTo>
                    <a:pt x="723264" y="1049019"/>
                  </a:lnTo>
                  <a:lnTo>
                    <a:pt x="768984" y="1027429"/>
                  </a:lnTo>
                  <a:lnTo>
                    <a:pt x="812800" y="1002664"/>
                  </a:lnTo>
                  <a:lnTo>
                    <a:pt x="854709" y="974089"/>
                  </a:lnTo>
                  <a:lnTo>
                    <a:pt x="894079" y="941704"/>
                  </a:lnTo>
                  <a:lnTo>
                    <a:pt x="929639" y="906144"/>
                  </a:lnTo>
                  <a:lnTo>
                    <a:pt x="962025" y="868044"/>
                  </a:lnTo>
                  <a:lnTo>
                    <a:pt x="990600" y="826135"/>
                  </a:lnTo>
                  <a:lnTo>
                    <a:pt x="1014094" y="781685"/>
                  </a:lnTo>
                  <a:lnTo>
                    <a:pt x="1033144" y="737869"/>
                  </a:lnTo>
                  <a:lnTo>
                    <a:pt x="1047114" y="693419"/>
                  </a:lnTo>
                  <a:lnTo>
                    <a:pt x="1057909" y="647700"/>
                  </a:lnTo>
                  <a:lnTo>
                    <a:pt x="1064259" y="600710"/>
                  </a:lnTo>
                  <a:lnTo>
                    <a:pt x="1066800" y="554354"/>
                  </a:lnTo>
                  <a:lnTo>
                    <a:pt x="1065529" y="507364"/>
                  </a:lnTo>
                  <a:lnTo>
                    <a:pt x="1060450" y="460375"/>
                  </a:lnTo>
                  <a:lnTo>
                    <a:pt x="1052194" y="414019"/>
                  </a:lnTo>
                  <a:lnTo>
                    <a:pt x="1039494" y="368300"/>
                  </a:lnTo>
                  <a:lnTo>
                    <a:pt x="1023619" y="324485"/>
                  </a:lnTo>
                  <a:lnTo>
                    <a:pt x="1004569" y="281304"/>
                  </a:lnTo>
                  <a:lnTo>
                    <a:pt x="981709" y="240029"/>
                  </a:lnTo>
                  <a:lnTo>
                    <a:pt x="955675" y="200660"/>
                  </a:lnTo>
                  <a:lnTo>
                    <a:pt x="923289" y="160019"/>
                  </a:lnTo>
                  <a:lnTo>
                    <a:pt x="887729" y="123189"/>
                  </a:lnTo>
                  <a:lnTo>
                    <a:pt x="848994" y="90804"/>
                  </a:lnTo>
                  <a:lnTo>
                    <a:pt x="807719" y="63500"/>
                  </a:lnTo>
                  <a:lnTo>
                    <a:pt x="763904" y="40639"/>
                  </a:lnTo>
                  <a:lnTo>
                    <a:pt x="718819" y="22860"/>
                  </a:lnTo>
                  <a:lnTo>
                    <a:pt x="671194" y="10160"/>
                  </a:lnTo>
                  <a:lnTo>
                    <a:pt x="622300" y="2539"/>
                  </a:lnTo>
                  <a:lnTo>
                    <a:pt x="572769" y="0"/>
                  </a:lnTo>
                  <a:close/>
                </a:path>
              </a:pathLst>
            </a:custGeom>
            <a:solidFill>
              <a:srgbClr val="EE791D"/>
            </a:solidFill>
          </p:spPr>
          <p:txBody>
            <a:bodyPr wrap="square" lIns="0" tIns="0" rIns="0" bIns="0" rtlCol="0"/>
            <a:lstStyle/>
            <a:p>
              <a:endParaRPr/>
            </a:p>
          </p:txBody>
        </p:sp>
        <p:sp>
          <p:nvSpPr>
            <p:cNvPr id="9" name="object 9"/>
            <p:cNvSpPr/>
            <p:nvPr/>
          </p:nvSpPr>
          <p:spPr>
            <a:xfrm>
              <a:off x="4488815" y="2351404"/>
              <a:ext cx="1090930" cy="1111250"/>
            </a:xfrm>
            <a:custGeom>
              <a:avLst/>
              <a:gdLst/>
              <a:ahLst/>
              <a:cxnLst/>
              <a:rect l="l" t="t" r="r" b="b"/>
              <a:pathLst>
                <a:path w="1090929" h="1111250">
                  <a:moveTo>
                    <a:pt x="572770" y="0"/>
                  </a:moveTo>
                  <a:lnTo>
                    <a:pt x="527050" y="1905"/>
                  </a:lnTo>
                  <a:lnTo>
                    <a:pt x="481330" y="8255"/>
                  </a:lnTo>
                  <a:lnTo>
                    <a:pt x="434975" y="18415"/>
                  </a:lnTo>
                  <a:lnTo>
                    <a:pt x="389889" y="33020"/>
                  </a:lnTo>
                  <a:lnTo>
                    <a:pt x="344170" y="52070"/>
                  </a:lnTo>
                  <a:lnTo>
                    <a:pt x="299720" y="74930"/>
                  </a:lnTo>
                  <a:lnTo>
                    <a:pt x="259714" y="99060"/>
                  </a:lnTo>
                  <a:lnTo>
                    <a:pt x="221614" y="125730"/>
                  </a:lnTo>
                  <a:lnTo>
                    <a:pt x="186055" y="155575"/>
                  </a:lnTo>
                  <a:lnTo>
                    <a:pt x="152400" y="187960"/>
                  </a:lnTo>
                  <a:lnTo>
                    <a:pt x="121920" y="222885"/>
                  </a:lnTo>
                  <a:lnTo>
                    <a:pt x="93980" y="260350"/>
                  </a:lnTo>
                  <a:lnTo>
                    <a:pt x="69850" y="300355"/>
                  </a:lnTo>
                  <a:lnTo>
                    <a:pt x="48260" y="344170"/>
                  </a:lnTo>
                  <a:lnTo>
                    <a:pt x="30480" y="389255"/>
                  </a:lnTo>
                  <a:lnTo>
                    <a:pt x="16510" y="434975"/>
                  </a:lnTo>
                  <a:lnTo>
                    <a:pt x="6985" y="481965"/>
                  </a:lnTo>
                  <a:lnTo>
                    <a:pt x="1905" y="528955"/>
                  </a:lnTo>
                  <a:lnTo>
                    <a:pt x="0" y="576580"/>
                  </a:lnTo>
                  <a:lnTo>
                    <a:pt x="2539" y="623570"/>
                  </a:lnTo>
                  <a:lnTo>
                    <a:pt x="8889" y="670560"/>
                  </a:lnTo>
                  <a:lnTo>
                    <a:pt x="19685" y="716915"/>
                  </a:lnTo>
                  <a:lnTo>
                    <a:pt x="33655" y="762000"/>
                  </a:lnTo>
                  <a:lnTo>
                    <a:pt x="51435" y="805815"/>
                  </a:lnTo>
                  <a:lnTo>
                    <a:pt x="73025" y="847725"/>
                  </a:lnTo>
                  <a:lnTo>
                    <a:pt x="97789" y="887730"/>
                  </a:lnTo>
                  <a:lnTo>
                    <a:pt x="126364" y="925830"/>
                  </a:lnTo>
                  <a:lnTo>
                    <a:pt x="158750" y="961390"/>
                  </a:lnTo>
                  <a:lnTo>
                    <a:pt x="194945" y="993775"/>
                  </a:lnTo>
                  <a:lnTo>
                    <a:pt x="234314" y="1023620"/>
                  </a:lnTo>
                  <a:lnTo>
                    <a:pt x="278130" y="1050925"/>
                  </a:lnTo>
                  <a:lnTo>
                    <a:pt x="325120" y="1072515"/>
                  </a:lnTo>
                  <a:lnTo>
                    <a:pt x="373380" y="1089660"/>
                  </a:lnTo>
                  <a:lnTo>
                    <a:pt x="422910" y="1101725"/>
                  </a:lnTo>
                  <a:lnTo>
                    <a:pt x="473710" y="1108710"/>
                  </a:lnTo>
                  <a:lnTo>
                    <a:pt x="525145" y="1111250"/>
                  </a:lnTo>
                  <a:lnTo>
                    <a:pt x="572135" y="1108710"/>
                  </a:lnTo>
                  <a:lnTo>
                    <a:pt x="598805" y="1105535"/>
                  </a:lnTo>
                  <a:lnTo>
                    <a:pt x="518795" y="1105535"/>
                  </a:lnTo>
                  <a:lnTo>
                    <a:pt x="471170" y="1103630"/>
                  </a:lnTo>
                  <a:lnTo>
                    <a:pt x="424180" y="1096645"/>
                  </a:lnTo>
                  <a:lnTo>
                    <a:pt x="379095" y="1085850"/>
                  </a:lnTo>
                  <a:lnTo>
                    <a:pt x="335280" y="1070610"/>
                  </a:lnTo>
                  <a:lnTo>
                    <a:pt x="293370" y="1051560"/>
                  </a:lnTo>
                  <a:lnTo>
                    <a:pt x="253364" y="1028700"/>
                  </a:lnTo>
                  <a:lnTo>
                    <a:pt x="215900" y="1002030"/>
                  </a:lnTo>
                  <a:lnTo>
                    <a:pt x="180339" y="971550"/>
                  </a:lnTo>
                  <a:lnTo>
                    <a:pt x="147955" y="937895"/>
                  </a:lnTo>
                  <a:lnTo>
                    <a:pt x="118745" y="900430"/>
                  </a:lnTo>
                  <a:lnTo>
                    <a:pt x="92075" y="860425"/>
                  </a:lnTo>
                  <a:lnTo>
                    <a:pt x="69214" y="816610"/>
                  </a:lnTo>
                  <a:lnTo>
                    <a:pt x="49530" y="771525"/>
                  </a:lnTo>
                  <a:lnTo>
                    <a:pt x="34925" y="725170"/>
                  </a:lnTo>
                  <a:lnTo>
                    <a:pt x="24130" y="678180"/>
                  </a:lnTo>
                  <a:lnTo>
                    <a:pt x="17236" y="630555"/>
                  </a:lnTo>
                  <a:lnTo>
                    <a:pt x="17145" y="629920"/>
                  </a:lnTo>
                  <a:lnTo>
                    <a:pt x="15239" y="581025"/>
                  </a:lnTo>
                  <a:lnTo>
                    <a:pt x="17145" y="532130"/>
                  </a:lnTo>
                  <a:lnTo>
                    <a:pt x="23495" y="483870"/>
                  </a:lnTo>
                  <a:lnTo>
                    <a:pt x="33655" y="436245"/>
                  </a:lnTo>
                  <a:lnTo>
                    <a:pt x="48260" y="389890"/>
                  </a:lnTo>
                  <a:lnTo>
                    <a:pt x="66675" y="344805"/>
                  </a:lnTo>
                  <a:lnTo>
                    <a:pt x="88900" y="301625"/>
                  </a:lnTo>
                  <a:lnTo>
                    <a:pt x="114935" y="260350"/>
                  </a:lnTo>
                  <a:lnTo>
                    <a:pt x="145414" y="222250"/>
                  </a:lnTo>
                  <a:lnTo>
                    <a:pt x="177800" y="187325"/>
                  </a:lnTo>
                  <a:lnTo>
                    <a:pt x="213360" y="154940"/>
                  </a:lnTo>
                  <a:lnTo>
                    <a:pt x="250825" y="125730"/>
                  </a:lnTo>
                  <a:lnTo>
                    <a:pt x="290830" y="99060"/>
                  </a:lnTo>
                  <a:lnTo>
                    <a:pt x="333375" y="76200"/>
                  </a:lnTo>
                  <a:lnTo>
                    <a:pt x="376555" y="55880"/>
                  </a:lnTo>
                  <a:lnTo>
                    <a:pt x="421639" y="39370"/>
                  </a:lnTo>
                  <a:lnTo>
                    <a:pt x="467360" y="26035"/>
                  </a:lnTo>
                  <a:lnTo>
                    <a:pt x="527685" y="14605"/>
                  </a:lnTo>
                  <a:lnTo>
                    <a:pt x="588010" y="11430"/>
                  </a:lnTo>
                  <a:lnTo>
                    <a:pt x="676275" y="11430"/>
                  </a:lnTo>
                  <a:lnTo>
                    <a:pt x="663575" y="8255"/>
                  </a:lnTo>
                  <a:lnTo>
                    <a:pt x="618489" y="1905"/>
                  </a:lnTo>
                  <a:lnTo>
                    <a:pt x="572770" y="0"/>
                  </a:lnTo>
                  <a:close/>
                </a:path>
                <a:path w="1090929" h="1111250">
                  <a:moveTo>
                    <a:pt x="676275" y="11430"/>
                  </a:moveTo>
                  <a:lnTo>
                    <a:pt x="588010" y="11430"/>
                  </a:lnTo>
                  <a:lnTo>
                    <a:pt x="637539" y="13970"/>
                  </a:lnTo>
                  <a:lnTo>
                    <a:pt x="686435" y="21590"/>
                  </a:lnTo>
                  <a:lnTo>
                    <a:pt x="734060" y="34290"/>
                  </a:lnTo>
                  <a:lnTo>
                    <a:pt x="779145" y="52070"/>
                  </a:lnTo>
                  <a:lnTo>
                    <a:pt x="822960" y="74930"/>
                  </a:lnTo>
                  <a:lnTo>
                    <a:pt x="864235" y="102235"/>
                  </a:lnTo>
                  <a:lnTo>
                    <a:pt x="902970" y="134620"/>
                  </a:lnTo>
                  <a:lnTo>
                    <a:pt x="938530" y="171450"/>
                  </a:lnTo>
                  <a:lnTo>
                    <a:pt x="970914" y="212090"/>
                  </a:lnTo>
                  <a:lnTo>
                    <a:pt x="996950" y="251460"/>
                  </a:lnTo>
                  <a:lnTo>
                    <a:pt x="1019810" y="292735"/>
                  </a:lnTo>
                  <a:lnTo>
                    <a:pt x="1038860" y="335915"/>
                  </a:lnTo>
                  <a:lnTo>
                    <a:pt x="1054735" y="379730"/>
                  </a:lnTo>
                  <a:lnTo>
                    <a:pt x="1067435" y="425450"/>
                  </a:lnTo>
                  <a:lnTo>
                    <a:pt x="1075689" y="471805"/>
                  </a:lnTo>
                  <a:lnTo>
                    <a:pt x="1080770" y="518795"/>
                  </a:lnTo>
                  <a:lnTo>
                    <a:pt x="1082039" y="565785"/>
                  </a:lnTo>
                  <a:lnTo>
                    <a:pt x="1079500" y="612140"/>
                  </a:lnTo>
                  <a:lnTo>
                    <a:pt x="1073150" y="659130"/>
                  </a:lnTo>
                  <a:lnTo>
                    <a:pt x="1062355" y="704850"/>
                  </a:lnTo>
                  <a:lnTo>
                    <a:pt x="1048385" y="749300"/>
                  </a:lnTo>
                  <a:lnTo>
                    <a:pt x="1029335" y="793115"/>
                  </a:lnTo>
                  <a:lnTo>
                    <a:pt x="1005839" y="837565"/>
                  </a:lnTo>
                  <a:lnTo>
                    <a:pt x="977264" y="879475"/>
                  </a:lnTo>
                  <a:lnTo>
                    <a:pt x="944880" y="917575"/>
                  </a:lnTo>
                  <a:lnTo>
                    <a:pt x="909320" y="953135"/>
                  </a:lnTo>
                  <a:lnTo>
                    <a:pt x="869950" y="985520"/>
                  </a:lnTo>
                  <a:lnTo>
                    <a:pt x="828039" y="1014095"/>
                  </a:lnTo>
                  <a:lnTo>
                    <a:pt x="784225" y="1038860"/>
                  </a:lnTo>
                  <a:lnTo>
                    <a:pt x="738505" y="1060450"/>
                  </a:lnTo>
                  <a:lnTo>
                    <a:pt x="690880" y="1077595"/>
                  </a:lnTo>
                  <a:lnTo>
                    <a:pt x="641985" y="1090930"/>
                  </a:lnTo>
                  <a:lnTo>
                    <a:pt x="592455" y="1100455"/>
                  </a:lnTo>
                  <a:lnTo>
                    <a:pt x="537210" y="1105535"/>
                  </a:lnTo>
                  <a:lnTo>
                    <a:pt x="598805" y="1105535"/>
                  </a:lnTo>
                  <a:lnTo>
                    <a:pt x="666114" y="1094105"/>
                  </a:lnTo>
                  <a:lnTo>
                    <a:pt x="711835" y="1080770"/>
                  </a:lnTo>
                  <a:lnTo>
                    <a:pt x="756285" y="1064260"/>
                  </a:lnTo>
                  <a:lnTo>
                    <a:pt x="799464" y="1044575"/>
                  </a:lnTo>
                  <a:lnTo>
                    <a:pt x="840739" y="1021080"/>
                  </a:lnTo>
                  <a:lnTo>
                    <a:pt x="880110" y="994410"/>
                  </a:lnTo>
                  <a:lnTo>
                    <a:pt x="916939" y="965200"/>
                  </a:lnTo>
                  <a:lnTo>
                    <a:pt x="951230" y="932180"/>
                  </a:lnTo>
                  <a:lnTo>
                    <a:pt x="982345" y="897255"/>
                  </a:lnTo>
                  <a:lnTo>
                    <a:pt x="1009650" y="858520"/>
                  </a:lnTo>
                  <a:lnTo>
                    <a:pt x="1033780" y="817880"/>
                  </a:lnTo>
                  <a:lnTo>
                    <a:pt x="1053464" y="774065"/>
                  </a:lnTo>
                  <a:lnTo>
                    <a:pt x="1069339" y="727075"/>
                  </a:lnTo>
                  <a:lnTo>
                    <a:pt x="1081405" y="679450"/>
                  </a:lnTo>
                  <a:lnTo>
                    <a:pt x="1088389" y="630555"/>
                  </a:lnTo>
                  <a:lnTo>
                    <a:pt x="1090930" y="581025"/>
                  </a:lnTo>
                  <a:lnTo>
                    <a:pt x="1089660" y="532130"/>
                  </a:lnTo>
                  <a:lnTo>
                    <a:pt x="1084019" y="483870"/>
                  </a:lnTo>
                  <a:lnTo>
                    <a:pt x="1083945" y="483235"/>
                  </a:lnTo>
                  <a:lnTo>
                    <a:pt x="1074543" y="434975"/>
                  </a:lnTo>
                  <a:lnTo>
                    <a:pt x="1074420" y="434340"/>
                  </a:lnTo>
                  <a:lnTo>
                    <a:pt x="1061085" y="386715"/>
                  </a:lnTo>
                  <a:lnTo>
                    <a:pt x="1043939" y="340360"/>
                  </a:lnTo>
                  <a:lnTo>
                    <a:pt x="1023620" y="295275"/>
                  </a:lnTo>
                  <a:lnTo>
                    <a:pt x="999489" y="252095"/>
                  </a:lnTo>
                  <a:lnTo>
                    <a:pt x="972185" y="211455"/>
                  </a:lnTo>
                  <a:lnTo>
                    <a:pt x="941070" y="170815"/>
                  </a:lnTo>
                  <a:lnTo>
                    <a:pt x="906780" y="135255"/>
                  </a:lnTo>
                  <a:lnTo>
                    <a:pt x="870585" y="103505"/>
                  </a:lnTo>
                  <a:lnTo>
                    <a:pt x="832485" y="75565"/>
                  </a:lnTo>
                  <a:lnTo>
                    <a:pt x="792480" y="52705"/>
                  </a:lnTo>
                  <a:lnTo>
                    <a:pt x="751205" y="33655"/>
                  </a:lnTo>
                  <a:lnTo>
                    <a:pt x="708025" y="19050"/>
                  </a:lnTo>
                  <a:lnTo>
                    <a:pt x="676275" y="11430"/>
                  </a:lnTo>
                  <a:close/>
                </a:path>
              </a:pathLst>
            </a:custGeom>
            <a:solidFill>
              <a:srgbClr val="003A52"/>
            </a:solidFill>
          </p:spPr>
          <p:txBody>
            <a:bodyPr wrap="square" lIns="0" tIns="0" rIns="0" bIns="0" rtlCol="0"/>
            <a:lstStyle/>
            <a:p>
              <a:endParaRPr/>
            </a:p>
          </p:txBody>
        </p:sp>
        <p:sp>
          <p:nvSpPr>
            <p:cNvPr id="10" name="object 10"/>
            <p:cNvSpPr/>
            <p:nvPr/>
          </p:nvSpPr>
          <p:spPr>
            <a:xfrm>
              <a:off x="2369819" y="3696334"/>
              <a:ext cx="1085215" cy="1101725"/>
            </a:xfrm>
            <a:custGeom>
              <a:avLst/>
              <a:gdLst/>
              <a:ahLst/>
              <a:cxnLst/>
              <a:rect l="l" t="t" r="r" b="b"/>
              <a:pathLst>
                <a:path w="1085214" h="1101725">
                  <a:moveTo>
                    <a:pt x="544830" y="0"/>
                  </a:moveTo>
                  <a:lnTo>
                    <a:pt x="497840" y="1904"/>
                  </a:lnTo>
                  <a:lnTo>
                    <a:pt x="452119" y="8254"/>
                  </a:lnTo>
                  <a:lnTo>
                    <a:pt x="407035" y="17779"/>
                  </a:lnTo>
                  <a:lnTo>
                    <a:pt x="363855" y="31114"/>
                  </a:lnTo>
                  <a:lnTo>
                    <a:pt x="322580" y="47625"/>
                  </a:lnTo>
                  <a:lnTo>
                    <a:pt x="282575" y="67310"/>
                  </a:lnTo>
                  <a:lnTo>
                    <a:pt x="245110" y="90169"/>
                  </a:lnTo>
                  <a:lnTo>
                    <a:pt x="208915" y="115569"/>
                  </a:lnTo>
                  <a:lnTo>
                    <a:pt x="175894" y="144144"/>
                  </a:lnTo>
                  <a:lnTo>
                    <a:pt x="144780" y="175260"/>
                  </a:lnTo>
                  <a:lnTo>
                    <a:pt x="116205" y="208914"/>
                  </a:lnTo>
                  <a:lnTo>
                    <a:pt x="90169" y="244475"/>
                  </a:lnTo>
                  <a:lnTo>
                    <a:pt x="67310" y="282575"/>
                  </a:lnTo>
                  <a:lnTo>
                    <a:pt x="47625" y="322579"/>
                  </a:lnTo>
                  <a:lnTo>
                    <a:pt x="31115" y="363854"/>
                  </a:lnTo>
                  <a:lnTo>
                    <a:pt x="17780" y="407035"/>
                  </a:lnTo>
                  <a:lnTo>
                    <a:pt x="8255" y="451485"/>
                  </a:lnTo>
                  <a:lnTo>
                    <a:pt x="2540" y="497839"/>
                  </a:lnTo>
                  <a:lnTo>
                    <a:pt x="0" y="544829"/>
                  </a:lnTo>
                  <a:lnTo>
                    <a:pt x="2540" y="591819"/>
                  </a:lnTo>
                  <a:lnTo>
                    <a:pt x="9525" y="637539"/>
                  </a:lnTo>
                  <a:lnTo>
                    <a:pt x="20955" y="682625"/>
                  </a:lnTo>
                  <a:lnTo>
                    <a:pt x="36194" y="726439"/>
                  </a:lnTo>
                  <a:lnTo>
                    <a:pt x="55244" y="768984"/>
                  </a:lnTo>
                  <a:lnTo>
                    <a:pt x="78105" y="809625"/>
                  </a:lnTo>
                  <a:lnTo>
                    <a:pt x="104140" y="848359"/>
                  </a:lnTo>
                  <a:lnTo>
                    <a:pt x="133350" y="885189"/>
                  </a:lnTo>
                  <a:lnTo>
                    <a:pt x="165100" y="919479"/>
                  </a:lnTo>
                  <a:lnTo>
                    <a:pt x="200025" y="951864"/>
                  </a:lnTo>
                  <a:lnTo>
                    <a:pt x="236855" y="981075"/>
                  </a:lnTo>
                  <a:lnTo>
                    <a:pt x="276225" y="1008379"/>
                  </a:lnTo>
                  <a:lnTo>
                    <a:pt x="317500" y="1031875"/>
                  </a:lnTo>
                  <a:lnTo>
                    <a:pt x="360044" y="1052829"/>
                  </a:lnTo>
                  <a:lnTo>
                    <a:pt x="403860" y="1069975"/>
                  </a:lnTo>
                  <a:lnTo>
                    <a:pt x="449580" y="1083945"/>
                  </a:lnTo>
                  <a:lnTo>
                    <a:pt x="495935" y="1093470"/>
                  </a:lnTo>
                  <a:lnTo>
                    <a:pt x="542290" y="1099820"/>
                  </a:lnTo>
                  <a:lnTo>
                    <a:pt x="589915" y="1101725"/>
                  </a:lnTo>
                  <a:lnTo>
                    <a:pt x="636269" y="1099184"/>
                  </a:lnTo>
                  <a:lnTo>
                    <a:pt x="681355" y="1092200"/>
                  </a:lnTo>
                  <a:lnTo>
                    <a:pt x="723900" y="1080134"/>
                  </a:lnTo>
                  <a:lnTo>
                    <a:pt x="765175" y="1063625"/>
                  </a:lnTo>
                  <a:lnTo>
                    <a:pt x="803910" y="1043304"/>
                  </a:lnTo>
                  <a:lnTo>
                    <a:pt x="840105" y="1019175"/>
                  </a:lnTo>
                  <a:lnTo>
                    <a:pt x="874394" y="991234"/>
                  </a:lnTo>
                  <a:lnTo>
                    <a:pt x="906780" y="960754"/>
                  </a:lnTo>
                  <a:lnTo>
                    <a:pt x="936625" y="926464"/>
                  </a:lnTo>
                  <a:lnTo>
                    <a:pt x="963930" y="890269"/>
                  </a:lnTo>
                  <a:lnTo>
                    <a:pt x="988694" y="851534"/>
                  </a:lnTo>
                  <a:lnTo>
                    <a:pt x="1010284" y="810259"/>
                  </a:lnTo>
                  <a:lnTo>
                    <a:pt x="1029969" y="767714"/>
                  </a:lnTo>
                  <a:lnTo>
                    <a:pt x="1046480" y="723900"/>
                  </a:lnTo>
                  <a:lnTo>
                    <a:pt x="1060450" y="678179"/>
                  </a:lnTo>
                  <a:lnTo>
                    <a:pt x="1071245" y="631825"/>
                  </a:lnTo>
                  <a:lnTo>
                    <a:pt x="1078865" y="584835"/>
                  </a:lnTo>
                  <a:lnTo>
                    <a:pt x="1083945" y="537210"/>
                  </a:lnTo>
                  <a:lnTo>
                    <a:pt x="1085215" y="490219"/>
                  </a:lnTo>
                  <a:lnTo>
                    <a:pt x="1083309" y="440689"/>
                  </a:lnTo>
                  <a:lnTo>
                    <a:pt x="1076959" y="393700"/>
                  </a:lnTo>
                  <a:lnTo>
                    <a:pt x="1066165" y="349250"/>
                  </a:lnTo>
                  <a:lnTo>
                    <a:pt x="1051559" y="306704"/>
                  </a:lnTo>
                  <a:lnTo>
                    <a:pt x="1033780" y="266700"/>
                  </a:lnTo>
                  <a:lnTo>
                    <a:pt x="1012190" y="229235"/>
                  </a:lnTo>
                  <a:lnTo>
                    <a:pt x="986790" y="194310"/>
                  </a:lnTo>
                  <a:lnTo>
                    <a:pt x="958850" y="161925"/>
                  </a:lnTo>
                  <a:lnTo>
                    <a:pt x="927734" y="132079"/>
                  </a:lnTo>
                  <a:lnTo>
                    <a:pt x="894080" y="105410"/>
                  </a:lnTo>
                  <a:lnTo>
                    <a:pt x="857250" y="81279"/>
                  </a:lnTo>
                  <a:lnTo>
                    <a:pt x="818515" y="60325"/>
                  </a:lnTo>
                  <a:lnTo>
                    <a:pt x="777240" y="42544"/>
                  </a:lnTo>
                  <a:lnTo>
                    <a:pt x="734060" y="27304"/>
                  </a:lnTo>
                  <a:lnTo>
                    <a:pt x="688975" y="15875"/>
                  </a:lnTo>
                  <a:lnTo>
                    <a:pt x="642619" y="6985"/>
                  </a:lnTo>
                  <a:lnTo>
                    <a:pt x="594360" y="1904"/>
                  </a:lnTo>
                  <a:lnTo>
                    <a:pt x="544830" y="0"/>
                  </a:lnTo>
                  <a:close/>
                </a:path>
              </a:pathLst>
            </a:custGeom>
            <a:solidFill>
              <a:srgbClr val="056EB7"/>
            </a:solidFill>
          </p:spPr>
          <p:txBody>
            <a:bodyPr wrap="square" lIns="0" tIns="0" rIns="0" bIns="0" rtlCol="0"/>
            <a:lstStyle/>
            <a:p>
              <a:endParaRPr/>
            </a:p>
          </p:txBody>
        </p:sp>
        <p:sp>
          <p:nvSpPr>
            <p:cNvPr id="11" name="object 11"/>
            <p:cNvSpPr/>
            <p:nvPr/>
          </p:nvSpPr>
          <p:spPr>
            <a:xfrm>
              <a:off x="2365375" y="3687444"/>
              <a:ext cx="1090295" cy="1116965"/>
            </a:xfrm>
            <a:custGeom>
              <a:avLst/>
              <a:gdLst/>
              <a:ahLst/>
              <a:cxnLst/>
              <a:rect l="l" t="t" r="r" b="b"/>
              <a:pathLst>
                <a:path w="1090295" h="1116964">
                  <a:moveTo>
                    <a:pt x="553719" y="0"/>
                  </a:moveTo>
                  <a:lnTo>
                    <a:pt x="505460" y="1269"/>
                  </a:lnTo>
                  <a:lnTo>
                    <a:pt x="459105" y="6984"/>
                  </a:lnTo>
                  <a:lnTo>
                    <a:pt x="413385" y="16509"/>
                  </a:lnTo>
                  <a:lnTo>
                    <a:pt x="368300" y="29844"/>
                  </a:lnTo>
                  <a:lnTo>
                    <a:pt x="325119" y="46989"/>
                  </a:lnTo>
                  <a:lnTo>
                    <a:pt x="283210" y="67944"/>
                  </a:lnTo>
                  <a:lnTo>
                    <a:pt x="243839" y="92709"/>
                  </a:lnTo>
                  <a:lnTo>
                    <a:pt x="205739" y="120014"/>
                  </a:lnTo>
                  <a:lnTo>
                    <a:pt x="170814" y="150494"/>
                  </a:lnTo>
                  <a:lnTo>
                    <a:pt x="138430" y="184150"/>
                  </a:lnTo>
                  <a:lnTo>
                    <a:pt x="108585" y="219709"/>
                  </a:lnTo>
                  <a:lnTo>
                    <a:pt x="81914" y="258444"/>
                  </a:lnTo>
                  <a:lnTo>
                    <a:pt x="59055" y="298450"/>
                  </a:lnTo>
                  <a:lnTo>
                    <a:pt x="39369" y="340994"/>
                  </a:lnTo>
                  <a:lnTo>
                    <a:pt x="23494" y="385444"/>
                  </a:lnTo>
                  <a:lnTo>
                    <a:pt x="11430" y="431164"/>
                  </a:lnTo>
                  <a:lnTo>
                    <a:pt x="3175" y="478154"/>
                  </a:lnTo>
                  <a:lnTo>
                    <a:pt x="0" y="525144"/>
                  </a:lnTo>
                  <a:lnTo>
                    <a:pt x="0" y="572769"/>
                  </a:lnTo>
                  <a:lnTo>
                    <a:pt x="5080" y="619759"/>
                  </a:lnTo>
                  <a:lnTo>
                    <a:pt x="13969" y="666749"/>
                  </a:lnTo>
                  <a:lnTo>
                    <a:pt x="27939" y="711834"/>
                  </a:lnTo>
                  <a:lnTo>
                    <a:pt x="45719" y="755649"/>
                  </a:lnTo>
                  <a:lnTo>
                    <a:pt x="65405" y="795019"/>
                  </a:lnTo>
                  <a:lnTo>
                    <a:pt x="88264" y="833119"/>
                  </a:lnTo>
                  <a:lnTo>
                    <a:pt x="114935" y="869949"/>
                  </a:lnTo>
                  <a:lnTo>
                    <a:pt x="143510" y="904239"/>
                  </a:lnTo>
                  <a:lnTo>
                    <a:pt x="175260" y="937259"/>
                  </a:lnTo>
                  <a:lnTo>
                    <a:pt x="209550" y="967739"/>
                  </a:lnTo>
                  <a:lnTo>
                    <a:pt x="245744" y="996314"/>
                  </a:lnTo>
                  <a:lnTo>
                    <a:pt x="283844" y="1022349"/>
                  </a:lnTo>
                  <a:lnTo>
                    <a:pt x="323214" y="1045209"/>
                  </a:lnTo>
                  <a:lnTo>
                    <a:pt x="364489" y="1065529"/>
                  </a:lnTo>
                  <a:lnTo>
                    <a:pt x="407035" y="1082674"/>
                  </a:lnTo>
                  <a:lnTo>
                    <a:pt x="450214" y="1096644"/>
                  </a:lnTo>
                  <a:lnTo>
                    <a:pt x="493394" y="1107439"/>
                  </a:lnTo>
                  <a:lnTo>
                    <a:pt x="537844" y="1113789"/>
                  </a:lnTo>
                  <a:lnTo>
                    <a:pt x="582294" y="1116964"/>
                  </a:lnTo>
                  <a:lnTo>
                    <a:pt x="626110" y="1115694"/>
                  </a:lnTo>
                  <a:lnTo>
                    <a:pt x="669925" y="1109979"/>
                  </a:lnTo>
                  <a:lnTo>
                    <a:pt x="699135" y="1102994"/>
                  </a:lnTo>
                  <a:lnTo>
                    <a:pt x="572135" y="1102994"/>
                  </a:lnTo>
                  <a:lnTo>
                    <a:pt x="525144" y="1099819"/>
                  </a:lnTo>
                  <a:lnTo>
                    <a:pt x="478155" y="1092199"/>
                  </a:lnTo>
                  <a:lnTo>
                    <a:pt x="432435" y="1080769"/>
                  </a:lnTo>
                  <a:lnTo>
                    <a:pt x="386714" y="1065529"/>
                  </a:lnTo>
                  <a:lnTo>
                    <a:pt x="342900" y="1046479"/>
                  </a:lnTo>
                  <a:lnTo>
                    <a:pt x="300355" y="1024889"/>
                  </a:lnTo>
                  <a:lnTo>
                    <a:pt x="258444" y="998854"/>
                  </a:lnTo>
                  <a:lnTo>
                    <a:pt x="218439" y="969009"/>
                  </a:lnTo>
                  <a:lnTo>
                    <a:pt x="181610" y="936624"/>
                  </a:lnTo>
                  <a:lnTo>
                    <a:pt x="147319" y="901064"/>
                  </a:lnTo>
                  <a:lnTo>
                    <a:pt x="116205" y="862964"/>
                  </a:lnTo>
                  <a:lnTo>
                    <a:pt x="88264" y="822324"/>
                  </a:lnTo>
                  <a:lnTo>
                    <a:pt x="64135" y="779144"/>
                  </a:lnTo>
                  <a:lnTo>
                    <a:pt x="43814" y="734694"/>
                  </a:lnTo>
                  <a:lnTo>
                    <a:pt x="27939" y="688339"/>
                  </a:lnTo>
                  <a:lnTo>
                    <a:pt x="16510" y="640714"/>
                  </a:lnTo>
                  <a:lnTo>
                    <a:pt x="10160" y="592454"/>
                  </a:lnTo>
                  <a:lnTo>
                    <a:pt x="9020" y="548004"/>
                  </a:lnTo>
                  <a:lnTo>
                    <a:pt x="8955" y="545464"/>
                  </a:lnTo>
                  <a:lnTo>
                    <a:pt x="8889" y="542925"/>
                  </a:lnTo>
                  <a:lnTo>
                    <a:pt x="13335" y="492759"/>
                  </a:lnTo>
                  <a:lnTo>
                    <a:pt x="20955" y="444500"/>
                  </a:lnTo>
                  <a:lnTo>
                    <a:pt x="33019" y="396875"/>
                  </a:lnTo>
                  <a:lnTo>
                    <a:pt x="50164" y="351154"/>
                  </a:lnTo>
                  <a:lnTo>
                    <a:pt x="70485" y="307339"/>
                  </a:lnTo>
                  <a:lnTo>
                    <a:pt x="95250" y="264794"/>
                  </a:lnTo>
                  <a:lnTo>
                    <a:pt x="123825" y="225425"/>
                  </a:lnTo>
                  <a:lnTo>
                    <a:pt x="155575" y="187959"/>
                  </a:lnTo>
                  <a:lnTo>
                    <a:pt x="190500" y="153669"/>
                  </a:lnTo>
                  <a:lnTo>
                    <a:pt x="227964" y="123189"/>
                  </a:lnTo>
                  <a:lnTo>
                    <a:pt x="268605" y="95250"/>
                  </a:lnTo>
                  <a:lnTo>
                    <a:pt x="311150" y="71754"/>
                  </a:lnTo>
                  <a:lnTo>
                    <a:pt x="356235" y="52704"/>
                  </a:lnTo>
                  <a:lnTo>
                    <a:pt x="403225" y="37464"/>
                  </a:lnTo>
                  <a:lnTo>
                    <a:pt x="449580" y="26669"/>
                  </a:lnTo>
                  <a:lnTo>
                    <a:pt x="497205" y="19684"/>
                  </a:lnTo>
                  <a:lnTo>
                    <a:pt x="544830" y="17144"/>
                  </a:lnTo>
                  <a:lnTo>
                    <a:pt x="699135" y="17144"/>
                  </a:lnTo>
                  <a:lnTo>
                    <a:pt x="693419" y="15875"/>
                  </a:lnTo>
                  <a:lnTo>
                    <a:pt x="648335" y="6984"/>
                  </a:lnTo>
                  <a:lnTo>
                    <a:pt x="601344" y="1904"/>
                  </a:lnTo>
                  <a:lnTo>
                    <a:pt x="553719" y="0"/>
                  </a:lnTo>
                  <a:close/>
                </a:path>
                <a:path w="1090295" h="1116964">
                  <a:moveTo>
                    <a:pt x="699135" y="17144"/>
                  </a:moveTo>
                  <a:lnTo>
                    <a:pt x="544830" y="17144"/>
                  </a:lnTo>
                  <a:lnTo>
                    <a:pt x="593089" y="18414"/>
                  </a:lnTo>
                  <a:lnTo>
                    <a:pt x="640714" y="22859"/>
                  </a:lnTo>
                  <a:lnTo>
                    <a:pt x="688339" y="31114"/>
                  </a:lnTo>
                  <a:lnTo>
                    <a:pt x="734694" y="43179"/>
                  </a:lnTo>
                  <a:lnTo>
                    <a:pt x="780414" y="57784"/>
                  </a:lnTo>
                  <a:lnTo>
                    <a:pt x="826135" y="77469"/>
                  </a:lnTo>
                  <a:lnTo>
                    <a:pt x="868680" y="100964"/>
                  </a:lnTo>
                  <a:lnTo>
                    <a:pt x="908050" y="128269"/>
                  </a:lnTo>
                  <a:lnTo>
                    <a:pt x="944245" y="158750"/>
                  </a:lnTo>
                  <a:lnTo>
                    <a:pt x="976629" y="192404"/>
                  </a:lnTo>
                  <a:lnTo>
                    <a:pt x="1005204" y="228600"/>
                  </a:lnTo>
                  <a:lnTo>
                    <a:pt x="1030604" y="267969"/>
                  </a:lnTo>
                  <a:lnTo>
                    <a:pt x="1050925" y="309879"/>
                  </a:lnTo>
                  <a:lnTo>
                    <a:pt x="1067435" y="353694"/>
                  </a:lnTo>
                  <a:lnTo>
                    <a:pt x="1078864" y="400050"/>
                  </a:lnTo>
                  <a:lnTo>
                    <a:pt x="1086485" y="448309"/>
                  </a:lnTo>
                  <a:lnTo>
                    <a:pt x="1088389" y="498475"/>
                  </a:lnTo>
                  <a:lnTo>
                    <a:pt x="1086680" y="542925"/>
                  </a:lnTo>
                  <a:lnTo>
                    <a:pt x="1086582" y="545464"/>
                  </a:lnTo>
                  <a:lnTo>
                    <a:pt x="1086485" y="548004"/>
                  </a:lnTo>
                  <a:lnTo>
                    <a:pt x="1080770" y="597534"/>
                  </a:lnTo>
                  <a:lnTo>
                    <a:pt x="1071879" y="647064"/>
                  </a:lnTo>
                  <a:lnTo>
                    <a:pt x="1059179" y="695959"/>
                  </a:lnTo>
                  <a:lnTo>
                    <a:pt x="1043304" y="743584"/>
                  </a:lnTo>
                  <a:lnTo>
                    <a:pt x="1024254" y="789939"/>
                  </a:lnTo>
                  <a:lnTo>
                    <a:pt x="1002029" y="834389"/>
                  </a:lnTo>
                  <a:lnTo>
                    <a:pt x="975995" y="877569"/>
                  </a:lnTo>
                  <a:lnTo>
                    <a:pt x="946785" y="917574"/>
                  </a:lnTo>
                  <a:lnTo>
                    <a:pt x="913764" y="955674"/>
                  </a:lnTo>
                  <a:lnTo>
                    <a:pt x="878205" y="990599"/>
                  </a:lnTo>
                  <a:lnTo>
                    <a:pt x="839469" y="1022349"/>
                  </a:lnTo>
                  <a:lnTo>
                    <a:pt x="798194" y="1049019"/>
                  </a:lnTo>
                  <a:lnTo>
                    <a:pt x="755014" y="1069974"/>
                  </a:lnTo>
                  <a:lnTo>
                    <a:pt x="711200" y="1085849"/>
                  </a:lnTo>
                  <a:lnTo>
                    <a:pt x="665480" y="1096644"/>
                  </a:lnTo>
                  <a:lnTo>
                    <a:pt x="619125" y="1102359"/>
                  </a:lnTo>
                  <a:lnTo>
                    <a:pt x="572135" y="1102994"/>
                  </a:lnTo>
                  <a:lnTo>
                    <a:pt x="699135" y="1102994"/>
                  </a:lnTo>
                  <a:lnTo>
                    <a:pt x="755650" y="1085214"/>
                  </a:lnTo>
                  <a:lnTo>
                    <a:pt x="796289" y="1065529"/>
                  </a:lnTo>
                  <a:lnTo>
                    <a:pt x="836294" y="1041399"/>
                  </a:lnTo>
                  <a:lnTo>
                    <a:pt x="874394" y="1011554"/>
                  </a:lnTo>
                  <a:lnTo>
                    <a:pt x="908685" y="979169"/>
                  </a:lnTo>
                  <a:lnTo>
                    <a:pt x="940435" y="943609"/>
                  </a:lnTo>
                  <a:lnTo>
                    <a:pt x="969010" y="905509"/>
                  </a:lnTo>
                  <a:lnTo>
                    <a:pt x="994410" y="864869"/>
                  </a:lnTo>
                  <a:lnTo>
                    <a:pt x="1016635" y="822959"/>
                  </a:lnTo>
                  <a:lnTo>
                    <a:pt x="1036320" y="778509"/>
                  </a:lnTo>
                  <a:lnTo>
                    <a:pt x="1052195" y="733424"/>
                  </a:lnTo>
                  <a:lnTo>
                    <a:pt x="1065529" y="687069"/>
                  </a:lnTo>
                  <a:lnTo>
                    <a:pt x="1076325" y="640079"/>
                  </a:lnTo>
                  <a:lnTo>
                    <a:pt x="1083945" y="592454"/>
                  </a:lnTo>
                  <a:lnTo>
                    <a:pt x="1088389" y="545464"/>
                  </a:lnTo>
                  <a:lnTo>
                    <a:pt x="1090295" y="498475"/>
                  </a:lnTo>
                  <a:lnTo>
                    <a:pt x="1087754" y="448309"/>
                  </a:lnTo>
                  <a:lnTo>
                    <a:pt x="1081404" y="400050"/>
                  </a:lnTo>
                  <a:lnTo>
                    <a:pt x="1071245" y="354329"/>
                  </a:lnTo>
                  <a:lnTo>
                    <a:pt x="1056004" y="311150"/>
                  </a:lnTo>
                  <a:lnTo>
                    <a:pt x="1037589" y="270509"/>
                  </a:lnTo>
                  <a:lnTo>
                    <a:pt x="1016000" y="232409"/>
                  </a:lnTo>
                  <a:lnTo>
                    <a:pt x="990600" y="196850"/>
                  </a:lnTo>
                  <a:lnTo>
                    <a:pt x="962025" y="163829"/>
                  </a:lnTo>
                  <a:lnTo>
                    <a:pt x="930910" y="133984"/>
                  </a:lnTo>
                  <a:lnTo>
                    <a:pt x="896620" y="106679"/>
                  </a:lnTo>
                  <a:lnTo>
                    <a:pt x="859789" y="82550"/>
                  </a:lnTo>
                  <a:lnTo>
                    <a:pt x="821055" y="60959"/>
                  </a:lnTo>
                  <a:lnTo>
                    <a:pt x="780414" y="42544"/>
                  </a:lnTo>
                  <a:lnTo>
                    <a:pt x="737869" y="27304"/>
                  </a:lnTo>
                  <a:lnTo>
                    <a:pt x="699135" y="17144"/>
                  </a:lnTo>
                  <a:close/>
                </a:path>
              </a:pathLst>
            </a:custGeom>
            <a:solidFill>
              <a:srgbClr val="003A52"/>
            </a:solidFill>
          </p:spPr>
          <p:txBody>
            <a:bodyPr wrap="square" lIns="0" tIns="0" rIns="0" bIns="0" rtlCol="0"/>
            <a:lstStyle/>
            <a:p>
              <a:endParaRPr/>
            </a:p>
          </p:txBody>
        </p:sp>
        <p:sp>
          <p:nvSpPr>
            <p:cNvPr id="12" name="object 12"/>
            <p:cNvSpPr/>
            <p:nvPr/>
          </p:nvSpPr>
          <p:spPr>
            <a:xfrm>
              <a:off x="6568440" y="3789679"/>
              <a:ext cx="1106805" cy="1082040"/>
            </a:xfrm>
            <a:custGeom>
              <a:avLst/>
              <a:gdLst/>
              <a:ahLst/>
              <a:cxnLst/>
              <a:rect l="l" t="t" r="r" b="b"/>
              <a:pathLst>
                <a:path w="1106804" h="1082039">
                  <a:moveTo>
                    <a:pt x="558800" y="0"/>
                  </a:moveTo>
                  <a:lnTo>
                    <a:pt x="510539" y="1905"/>
                  </a:lnTo>
                  <a:lnTo>
                    <a:pt x="463550" y="8255"/>
                  </a:lnTo>
                  <a:lnTo>
                    <a:pt x="417829" y="17780"/>
                  </a:lnTo>
                  <a:lnTo>
                    <a:pt x="373379" y="31115"/>
                  </a:lnTo>
                  <a:lnTo>
                    <a:pt x="330834" y="48260"/>
                  </a:lnTo>
                  <a:lnTo>
                    <a:pt x="290194" y="68580"/>
                  </a:lnTo>
                  <a:lnTo>
                    <a:pt x="250825" y="92075"/>
                  </a:lnTo>
                  <a:lnTo>
                    <a:pt x="214629" y="118745"/>
                  </a:lnTo>
                  <a:lnTo>
                    <a:pt x="179704" y="147955"/>
                  </a:lnTo>
                  <a:lnTo>
                    <a:pt x="147954" y="179705"/>
                  </a:lnTo>
                  <a:lnTo>
                    <a:pt x="118744" y="213995"/>
                  </a:lnTo>
                  <a:lnTo>
                    <a:pt x="92075" y="250825"/>
                  </a:lnTo>
                  <a:lnTo>
                    <a:pt x="68579" y="290195"/>
                  </a:lnTo>
                  <a:lnTo>
                    <a:pt x="48259" y="330835"/>
                  </a:lnTo>
                  <a:lnTo>
                    <a:pt x="31114" y="373380"/>
                  </a:lnTo>
                  <a:lnTo>
                    <a:pt x="17779" y="417830"/>
                  </a:lnTo>
                  <a:lnTo>
                    <a:pt x="8254" y="463550"/>
                  </a:lnTo>
                  <a:lnTo>
                    <a:pt x="1904" y="510540"/>
                  </a:lnTo>
                  <a:lnTo>
                    <a:pt x="0" y="558800"/>
                  </a:lnTo>
                  <a:lnTo>
                    <a:pt x="1904" y="606425"/>
                  </a:lnTo>
                  <a:lnTo>
                    <a:pt x="8254" y="652780"/>
                  </a:lnTo>
                  <a:lnTo>
                    <a:pt x="18414" y="697230"/>
                  </a:lnTo>
                  <a:lnTo>
                    <a:pt x="32384" y="739775"/>
                  </a:lnTo>
                  <a:lnTo>
                    <a:pt x="50164" y="780415"/>
                  </a:lnTo>
                  <a:lnTo>
                    <a:pt x="71119" y="819150"/>
                  </a:lnTo>
                  <a:lnTo>
                    <a:pt x="95250" y="855345"/>
                  </a:lnTo>
                  <a:lnTo>
                    <a:pt x="122554" y="889635"/>
                  </a:lnTo>
                  <a:lnTo>
                    <a:pt x="152400" y="921385"/>
                  </a:lnTo>
                  <a:lnTo>
                    <a:pt x="184784" y="950595"/>
                  </a:lnTo>
                  <a:lnTo>
                    <a:pt x="220344" y="976630"/>
                  </a:lnTo>
                  <a:lnTo>
                    <a:pt x="257809" y="1000760"/>
                  </a:lnTo>
                  <a:lnTo>
                    <a:pt x="297179" y="1021715"/>
                  </a:lnTo>
                  <a:lnTo>
                    <a:pt x="338454" y="1039495"/>
                  </a:lnTo>
                  <a:lnTo>
                    <a:pt x="381634" y="1054735"/>
                  </a:lnTo>
                  <a:lnTo>
                    <a:pt x="426719" y="1066165"/>
                  </a:lnTo>
                  <a:lnTo>
                    <a:pt x="472439" y="1075055"/>
                  </a:lnTo>
                  <a:lnTo>
                    <a:pt x="520064" y="1080135"/>
                  </a:lnTo>
                  <a:lnTo>
                    <a:pt x="568325" y="1082040"/>
                  </a:lnTo>
                  <a:lnTo>
                    <a:pt x="615950" y="1079500"/>
                  </a:lnTo>
                  <a:lnTo>
                    <a:pt x="662939" y="1073150"/>
                  </a:lnTo>
                  <a:lnTo>
                    <a:pt x="708025" y="1062990"/>
                  </a:lnTo>
                  <a:lnTo>
                    <a:pt x="751204" y="1048385"/>
                  </a:lnTo>
                  <a:lnTo>
                    <a:pt x="792479" y="1029970"/>
                  </a:lnTo>
                  <a:lnTo>
                    <a:pt x="832484" y="1008380"/>
                  </a:lnTo>
                  <a:lnTo>
                    <a:pt x="869314" y="983615"/>
                  </a:lnTo>
                  <a:lnTo>
                    <a:pt x="904875" y="955675"/>
                  </a:lnTo>
                  <a:lnTo>
                    <a:pt x="937894" y="925195"/>
                  </a:lnTo>
                  <a:lnTo>
                    <a:pt x="967739" y="891540"/>
                  </a:lnTo>
                  <a:lnTo>
                    <a:pt x="995679" y="855345"/>
                  </a:lnTo>
                  <a:lnTo>
                    <a:pt x="1020444" y="817245"/>
                  </a:lnTo>
                  <a:lnTo>
                    <a:pt x="1042669" y="777240"/>
                  </a:lnTo>
                  <a:lnTo>
                    <a:pt x="1061719" y="734695"/>
                  </a:lnTo>
                  <a:lnTo>
                    <a:pt x="1077594" y="691515"/>
                  </a:lnTo>
                  <a:lnTo>
                    <a:pt x="1090294" y="645795"/>
                  </a:lnTo>
                  <a:lnTo>
                    <a:pt x="1099184" y="599440"/>
                  </a:lnTo>
                  <a:lnTo>
                    <a:pt x="1104900" y="551815"/>
                  </a:lnTo>
                  <a:lnTo>
                    <a:pt x="1106804" y="503555"/>
                  </a:lnTo>
                  <a:lnTo>
                    <a:pt x="1104264" y="453390"/>
                  </a:lnTo>
                  <a:lnTo>
                    <a:pt x="1097914" y="405130"/>
                  </a:lnTo>
                  <a:lnTo>
                    <a:pt x="1087119" y="359410"/>
                  </a:lnTo>
                  <a:lnTo>
                    <a:pt x="1073150" y="315595"/>
                  </a:lnTo>
                  <a:lnTo>
                    <a:pt x="1054734" y="274320"/>
                  </a:lnTo>
                  <a:lnTo>
                    <a:pt x="1033144" y="235585"/>
                  </a:lnTo>
                  <a:lnTo>
                    <a:pt x="1007744" y="200025"/>
                  </a:lnTo>
                  <a:lnTo>
                    <a:pt x="979804" y="166370"/>
                  </a:lnTo>
                  <a:lnTo>
                    <a:pt x="948689" y="135890"/>
                  </a:lnTo>
                  <a:lnTo>
                    <a:pt x="914400" y="108585"/>
                  </a:lnTo>
                  <a:lnTo>
                    <a:pt x="877569" y="83820"/>
                  </a:lnTo>
                  <a:lnTo>
                    <a:pt x="838200" y="62230"/>
                  </a:lnTo>
                  <a:lnTo>
                    <a:pt x="796289" y="43180"/>
                  </a:lnTo>
                  <a:lnTo>
                    <a:pt x="752475" y="27940"/>
                  </a:lnTo>
                  <a:lnTo>
                    <a:pt x="706754" y="15875"/>
                  </a:lnTo>
                  <a:lnTo>
                    <a:pt x="659129" y="6985"/>
                  </a:lnTo>
                  <a:lnTo>
                    <a:pt x="609600" y="1905"/>
                  </a:lnTo>
                  <a:lnTo>
                    <a:pt x="558800" y="0"/>
                  </a:lnTo>
                  <a:close/>
                </a:path>
              </a:pathLst>
            </a:custGeom>
            <a:solidFill>
              <a:srgbClr val="FCC303"/>
            </a:solidFill>
          </p:spPr>
          <p:txBody>
            <a:bodyPr wrap="square" lIns="0" tIns="0" rIns="0" bIns="0" rtlCol="0"/>
            <a:lstStyle/>
            <a:p>
              <a:endParaRPr/>
            </a:p>
          </p:txBody>
        </p:sp>
        <p:sp>
          <p:nvSpPr>
            <p:cNvPr id="13" name="object 13"/>
            <p:cNvSpPr/>
            <p:nvPr/>
          </p:nvSpPr>
          <p:spPr>
            <a:xfrm>
              <a:off x="6563995" y="3781424"/>
              <a:ext cx="1112520" cy="1097280"/>
            </a:xfrm>
            <a:custGeom>
              <a:avLst/>
              <a:gdLst/>
              <a:ahLst/>
              <a:cxnLst/>
              <a:rect l="l" t="t" r="r" b="b"/>
              <a:pathLst>
                <a:path w="1112520" h="1097279">
                  <a:moveTo>
                    <a:pt x="550545" y="0"/>
                  </a:moveTo>
                  <a:lnTo>
                    <a:pt x="503554" y="3175"/>
                  </a:lnTo>
                  <a:lnTo>
                    <a:pt x="457200" y="10160"/>
                  </a:lnTo>
                  <a:lnTo>
                    <a:pt x="411479" y="20320"/>
                  </a:lnTo>
                  <a:lnTo>
                    <a:pt x="367029" y="34925"/>
                  </a:lnTo>
                  <a:lnTo>
                    <a:pt x="323850" y="53339"/>
                  </a:lnTo>
                  <a:lnTo>
                    <a:pt x="282575" y="74929"/>
                  </a:lnTo>
                  <a:lnTo>
                    <a:pt x="243839" y="99060"/>
                  </a:lnTo>
                  <a:lnTo>
                    <a:pt x="207009" y="127000"/>
                  </a:lnTo>
                  <a:lnTo>
                    <a:pt x="173354" y="156845"/>
                  </a:lnTo>
                  <a:lnTo>
                    <a:pt x="141604" y="189864"/>
                  </a:lnTo>
                  <a:lnTo>
                    <a:pt x="113029" y="224789"/>
                  </a:lnTo>
                  <a:lnTo>
                    <a:pt x="87629" y="261620"/>
                  </a:lnTo>
                  <a:lnTo>
                    <a:pt x="65404" y="300989"/>
                  </a:lnTo>
                  <a:lnTo>
                    <a:pt x="45720" y="341629"/>
                  </a:lnTo>
                  <a:lnTo>
                    <a:pt x="29845" y="383539"/>
                  </a:lnTo>
                  <a:lnTo>
                    <a:pt x="17145" y="426085"/>
                  </a:lnTo>
                  <a:lnTo>
                    <a:pt x="7620" y="469900"/>
                  </a:lnTo>
                  <a:lnTo>
                    <a:pt x="1904" y="514985"/>
                  </a:lnTo>
                  <a:lnTo>
                    <a:pt x="0" y="560069"/>
                  </a:lnTo>
                  <a:lnTo>
                    <a:pt x="1904" y="605155"/>
                  </a:lnTo>
                  <a:lnTo>
                    <a:pt x="7620" y="650875"/>
                  </a:lnTo>
                  <a:lnTo>
                    <a:pt x="17145" y="695960"/>
                  </a:lnTo>
                  <a:lnTo>
                    <a:pt x="31114" y="740410"/>
                  </a:lnTo>
                  <a:lnTo>
                    <a:pt x="48259" y="782319"/>
                  </a:lnTo>
                  <a:lnTo>
                    <a:pt x="68579" y="821689"/>
                  </a:lnTo>
                  <a:lnTo>
                    <a:pt x="92709" y="858519"/>
                  </a:lnTo>
                  <a:lnTo>
                    <a:pt x="120014" y="893444"/>
                  </a:lnTo>
                  <a:lnTo>
                    <a:pt x="149859" y="925830"/>
                  </a:lnTo>
                  <a:lnTo>
                    <a:pt x="182879" y="956310"/>
                  </a:lnTo>
                  <a:lnTo>
                    <a:pt x="217804" y="983614"/>
                  </a:lnTo>
                  <a:lnTo>
                    <a:pt x="254634" y="1007744"/>
                  </a:lnTo>
                  <a:lnTo>
                    <a:pt x="293370" y="1029969"/>
                  </a:lnTo>
                  <a:lnTo>
                    <a:pt x="334009" y="1049020"/>
                  </a:lnTo>
                  <a:lnTo>
                    <a:pt x="375920" y="1064895"/>
                  </a:lnTo>
                  <a:lnTo>
                    <a:pt x="418464" y="1077595"/>
                  </a:lnTo>
                  <a:lnTo>
                    <a:pt x="462279" y="1087755"/>
                  </a:lnTo>
                  <a:lnTo>
                    <a:pt x="506095" y="1094105"/>
                  </a:lnTo>
                  <a:lnTo>
                    <a:pt x="550545" y="1097280"/>
                  </a:lnTo>
                  <a:lnTo>
                    <a:pt x="594995" y="1097280"/>
                  </a:lnTo>
                  <a:lnTo>
                    <a:pt x="639445" y="1093470"/>
                  </a:lnTo>
                  <a:lnTo>
                    <a:pt x="682625" y="1086485"/>
                  </a:lnTo>
                  <a:lnTo>
                    <a:pt x="690879" y="1083945"/>
                  </a:lnTo>
                  <a:lnTo>
                    <a:pt x="572770" y="1083945"/>
                  </a:lnTo>
                  <a:lnTo>
                    <a:pt x="521970" y="1082675"/>
                  </a:lnTo>
                  <a:lnTo>
                    <a:pt x="471170" y="1076960"/>
                  </a:lnTo>
                  <a:lnTo>
                    <a:pt x="421004" y="1067435"/>
                  </a:lnTo>
                  <a:lnTo>
                    <a:pt x="372109" y="1053464"/>
                  </a:lnTo>
                  <a:lnTo>
                    <a:pt x="324484" y="1035685"/>
                  </a:lnTo>
                  <a:lnTo>
                    <a:pt x="278129" y="1014094"/>
                  </a:lnTo>
                  <a:lnTo>
                    <a:pt x="236854" y="989964"/>
                  </a:lnTo>
                  <a:lnTo>
                    <a:pt x="198754" y="963294"/>
                  </a:lnTo>
                  <a:lnTo>
                    <a:pt x="163829" y="932814"/>
                  </a:lnTo>
                  <a:lnTo>
                    <a:pt x="132079" y="900430"/>
                  </a:lnTo>
                  <a:lnTo>
                    <a:pt x="104139" y="864869"/>
                  </a:lnTo>
                  <a:lnTo>
                    <a:pt x="79375" y="827405"/>
                  </a:lnTo>
                  <a:lnTo>
                    <a:pt x="58420" y="788035"/>
                  </a:lnTo>
                  <a:lnTo>
                    <a:pt x="40639" y="746760"/>
                  </a:lnTo>
                  <a:lnTo>
                    <a:pt x="26670" y="704214"/>
                  </a:lnTo>
                  <a:lnTo>
                    <a:pt x="17145" y="659764"/>
                  </a:lnTo>
                  <a:lnTo>
                    <a:pt x="11429" y="614680"/>
                  </a:lnTo>
                  <a:lnTo>
                    <a:pt x="9525" y="568325"/>
                  </a:lnTo>
                  <a:lnTo>
                    <a:pt x="12064" y="521335"/>
                  </a:lnTo>
                  <a:lnTo>
                    <a:pt x="18414" y="474345"/>
                  </a:lnTo>
                  <a:lnTo>
                    <a:pt x="29209" y="426085"/>
                  </a:lnTo>
                  <a:lnTo>
                    <a:pt x="44450" y="379729"/>
                  </a:lnTo>
                  <a:lnTo>
                    <a:pt x="63500" y="334010"/>
                  </a:lnTo>
                  <a:lnTo>
                    <a:pt x="86995" y="290829"/>
                  </a:lnTo>
                  <a:lnTo>
                    <a:pt x="113664" y="250189"/>
                  </a:lnTo>
                  <a:lnTo>
                    <a:pt x="144145" y="211454"/>
                  </a:lnTo>
                  <a:lnTo>
                    <a:pt x="177164" y="175895"/>
                  </a:lnTo>
                  <a:lnTo>
                    <a:pt x="213995" y="142875"/>
                  </a:lnTo>
                  <a:lnTo>
                    <a:pt x="252729" y="113664"/>
                  </a:lnTo>
                  <a:lnTo>
                    <a:pt x="294639" y="87629"/>
                  </a:lnTo>
                  <a:lnTo>
                    <a:pt x="338454" y="65404"/>
                  </a:lnTo>
                  <a:lnTo>
                    <a:pt x="384175" y="47625"/>
                  </a:lnTo>
                  <a:lnTo>
                    <a:pt x="431164" y="33654"/>
                  </a:lnTo>
                  <a:lnTo>
                    <a:pt x="478154" y="24764"/>
                  </a:lnTo>
                  <a:lnTo>
                    <a:pt x="525779" y="19050"/>
                  </a:lnTo>
                  <a:lnTo>
                    <a:pt x="574039" y="17779"/>
                  </a:lnTo>
                  <a:lnTo>
                    <a:pt x="716279" y="17779"/>
                  </a:lnTo>
                  <a:lnTo>
                    <a:pt x="694054" y="12700"/>
                  </a:lnTo>
                  <a:lnTo>
                    <a:pt x="644525" y="5079"/>
                  </a:lnTo>
                  <a:lnTo>
                    <a:pt x="597534" y="635"/>
                  </a:lnTo>
                  <a:lnTo>
                    <a:pt x="550545" y="0"/>
                  </a:lnTo>
                  <a:close/>
                </a:path>
                <a:path w="1112520" h="1097279">
                  <a:moveTo>
                    <a:pt x="716279" y="17779"/>
                  </a:moveTo>
                  <a:lnTo>
                    <a:pt x="574039" y="17779"/>
                  </a:lnTo>
                  <a:lnTo>
                    <a:pt x="622300" y="19685"/>
                  </a:lnTo>
                  <a:lnTo>
                    <a:pt x="670559" y="25400"/>
                  </a:lnTo>
                  <a:lnTo>
                    <a:pt x="718184" y="34925"/>
                  </a:lnTo>
                  <a:lnTo>
                    <a:pt x="764539" y="47625"/>
                  </a:lnTo>
                  <a:lnTo>
                    <a:pt x="809625" y="64135"/>
                  </a:lnTo>
                  <a:lnTo>
                    <a:pt x="854709" y="84454"/>
                  </a:lnTo>
                  <a:lnTo>
                    <a:pt x="897254" y="109220"/>
                  </a:lnTo>
                  <a:lnTo>
                    <a:pt x="935989" y="137160"/>
                  </a:lnTo>
                  <a:lnTo>
                    <a:pt x="971550" y="168910"/>
                  </a:lnTo>
                  <a:lnTo>
                    <a:pt x="1003300" y="203200"/>
                  </a:lnTo>
                  <a:lnTo>
                    <a:pt x="1031239" y="240664"/>
                  </a:lnTo>
                  <a:lnTo>
                    <a:pt x="1055370" y="280670"/>
                  </a:lnTo>
                  <a:lnTo>
                    <a:pt x="1075054" y="323214"/>
                  </a:lnTo>
                  <a:lnTo>
                    <a:pt x="1090929" y="367664"/>
                  </a:lnTo>
                  <a:lnTo>
                    <a:pt x="1101725" y="414020"/>
                  </a:lnTo>
                  <a:lnTo>
                    <a:pt x="1108709" y="462914"/>
                  </a:lnTo>
                  <a:lnTo>
                    <a:pt x="1110614" y="512445"/>
                  </a:lnTo>
                  <a:lnTo>
                    <a:pt x="1109345" y="560069"/>
                  </a:lnTo>
                  <a:lnTo>
                    <a:pt x="1103629" y="607060"/>
                  </a:lnTo>
                  <a:lnTo>
                    <a:pt x="1094104" y="653414"/>
                  </a:lnTo>
                  <a:lnTo>
                    <a:pt x="1080770" y="699135"/>
                  </a:lnTo>
                  <a:lnTo>
                    <a:pt x="1063625" y="743585"/>
                  </a:lnTo>
                  <a:lnTo>
                    <a:pt x="1043939" y="786130"/>
                  </a:lnTo>
                  <a:lnTo>
                    <a:pt x="1020445" y="827405"/>
                  </a:lnTo>
                  <a:lnTo>
                    <a:pt x="993139" y="866139"/>
                  </a:lnTo>
                  <a:lnTo>
                    <a:pt x="963929" y="902969"/>
                  </a:lnTo>
                  <a:lnTo>
                    <a:pt x="930909" y="937260"/>
                  </a:lnTo>
                  <a:lnTo>
                    <a:pt x="895350" y="968375"/>
                  </a:lnTo>
                  <a:lnTo>
                    <a:pt x="857250" y="996314"/>
                  </a:lnTo>
                  <a:lnTo>
                    <a:pt x="816609" y="1021080"/>
                  </a:lnTo>
                  <a:lnTo>
                    <a:pt x="770889" y="1043305"/>
                  </a:lnTo>
                  <a:lnTo>
                    <a:pt x="722629" y="1060450"/>
                  </a:lnTo>
                  <a:lnTo>
                    <a:pt x="673734" y="1073150"/>
                  </a:lnTo>
                  <a:lnTo>
                    <a:pt x="623570" y="1080770"/>
                  </a:lnTo>
                  <a:lnTo>
                    <a:pt x="572770" y="1083945"/>
                  </a:lnTo>
                  <a:lnTo>
                    <a:pt x="690879" y="1083945"/>
                  </a:lnTo>
                  <a:lnTo>
                    <a:pt x="767714" y="1060450"/>
                  </a:lnTo>
                  <a:lnTo>
                    <a:pt x="807720" y="1042035"/>
                  </a:lnTo>
                  <a:lnTo>
                    <a:pt x="847089" y="1019810"/>
                  </a:lnTo>
                  <a:lnTo>
                    <a:pt x="887729" y="991235"/>
                  </a:lnTo>
                  <a:lnTo>
                    <a:pt x="925829" y="958850"/>
                  </a:lnTo>
                  <a:lnTo>
                    <a:pt x="960120" y="923289"/>
                  </a:lnTo>
                  <a:lnTo>
                    <a:pt x="991234" y="884555"/>
                  </a:lnTo>
                  <a:lnTo>
                    <a:pt x="1019175" y="843280"/>
                  </a:lnTo>
                  <a:lnTo>
                    <a:pt x="1043939" y="800100"/>
                  </a:lnTo>
                  <a:lnTo>
                    <a:pt x="1064259" y="755014"/>
                  </a:lnTo>
                  <a:lnTo>
                    <a:pt x="1081404" y="708025"/>
                  </a:lnTo>
                  <a:lnTo>
                    <a:pt x="1095375" y="660400"/>
                  </a:lnTo>
                  <a:lnTo>
                    <a:pt x="1104900" y="611505"/>
                  </a:lnTo>
                  <a:lnTo>
                    <a:pt x="1110614" y="561975"/>
                  </a:lnTo>
                  <a:lnTo>
                    <a:pt x="1112422" y="514985"/>
                  </a:lnTo>
                  <a:lnTo>
                    <a:pt x="1112520" y="512445"/>
                  </a:lnTo>
                  <a:lnTo>
                    <a:pt x="1110662" y="462914"/>
                  </a:lnTo>
                  <a:lnTo>
                    <a:pt x="1110614" y="461645"/>
                  </a:lnTo>
                  <a:lnTo>
                    <a:pt x="1104264" y="412114"/>
                  </a:lnTo>
                  <a:lnTo>
                    <a:pt x="1093470" y="365125"/>
                  </a:lnTo>
                  <a:lnTo>
                    <a:pt x="1078864" y="320039"/>
                  </a:lnTo>
                  <a:lnTo>
                    <a:pt x="1059814" y="277495"/>
                  </a:lnTo>
                  <a:lnTo>
                    <a:pt x="1036954" y="237489"/>
                  </a:lnTo>
                  <a:lnTo>
                    <a:pt x="1010920" y="200025"/>
                  </a:lnTo>
                  <a:lnTo>
                    <a:pt x="981075" y="165735"/>
                  </a:lnTo>
                  <a:lnTo>
                    <a:pt x="948054" y="133985"/>
                  </a:lnTo>
                  <a:lnTo>
                    <a:pt x="912495" y="105410"/>
                  </a:lnTo>
                  <a:lnTo>
                    <a:pt x="873759" y="80010"/>
                  </a:lnTo>
                  <a:lnTo>
                    <a:pt x="832484" y="57785"/>
                  </a:lnTo>
                  <a:lnTo>
                    <a:pt x="788670" y="38735"/>
                  </a:lnTo>
                  <a:lnTo>
                    <a:pt x="742314" y="23495"/>
                  </a:lnTo>
                  <a:lnTo>
                    <a:pt x="716279" y="17779"/>
                  </a:lnTo>
                  <a:close/>
                </a:path>
              </a:pathLst>
            </a:custGeom>
            <a:solidFill>
              <a:srgbClr val="003A52"/>
            </a:solidFill>
          </p:spPr>
          <p:txBody>
            <a:bodyPr wrap="square" lIns="0" tIns="0" rIns="0" bIns="0" rtlCol="0"/>
            <a:lstStyle/>
            <a:p>
              <a:endParaRPr/>
            </a:p>
          </p:txBody>
        </p:sp>
        <p:sp>
          <p:nvSpPr>
            <p:cNvPr id="14" name="object 14"/>
            <p:cNvSpPr/>
            <p:nvPr/>
          </p:nvSpPr>
          <p:spPr>
            <a:xfrm>
              <a:off x="1001394" y="5111750"/>
              <a:ext cx="1092835" cy="1072515"/>
            </a:xfrm>
            <a:custGeom>
              <a:avLst/>
              <a:gdLst/>
              <a:ahLst/>
              <a:cxnLst/>
              <a:rect l="l" t="t" r="r" b="b"/>
              <a:pathLst>
                <a:path w="1092835" h="1072514">
                  <a:moveTo>
                    <a:pt x="554355" y="0"/>
                  </a:moveTo>
                  <a:lnTo>
                    <a:pt x="506730" y="1905"/>
                  </a:lnTo>
                  <a:lnTo>
                    <a:pt x="460375" y="8255"/>
                  </a:lnTo>
                  <a:lnTo>
                    <a:pt x="414655" y="17780"/>
                  </a:lnTo>
                  <a:lnTo>
                    <a:pt x="370840" y="31114"/>
                  </a:lnTo>
                  <a:lnTo>
                    <a:pt x="328295" y="48260"/>
                  </a:lnTo>
                  <a:lnTo>
                    <a:pt x="287655" y="68580"/>
                  </a:lnTo>
                  <a:lnTo>
                    <a:pt x="249555" y="91439"/>
                  </a:lnTo>
                  <a:lnTo>
                    <a:pt x="212725" y="118110"/>
                  </a:lnTo>
                  <a:lnTo>
                    <a:pt x="179070" y="146685"/>
                  </a:lnTo>
                  <a:lnTo>
                    <a:pt x="147320" y="178435"/>
                  </a:lnTo>
                  <a:lnTo>
                    <a:pt x="118110" y="212725"/>
                  </a:lnTo>
                  <a:lnTo>
                    <a:pt x="92075" y="248919"/>
                  </a:lnTo>
                  <a:lnTo>
                    <a:pt x="68580" y="287655"/>
                  </a:lnTo>
                  <a:lnTo>
                    <a:pt x="48260" y="328294"/>
                  </a:lnTo>
                  <a:lnTo>
                    <a:pt x="31750" y="370839"/>
                  </a:lnTo>
                  <a:lnTo>
                    <a:pt x="17780" y="414655"/>
                  </a:lnTo>
                  <a:lnTo>
                    <a:pt x="8255" y="459739"/>
                  </a:lnTo>
                  <a:lnTo>
                    <a:pt x="2540" y="506730"/>
                  </a:lnTo>
                  <a:lnTo>
                    <a:pt x="0" y="554355"/>
                  </a:lnTo>
                  <a:lnTo>
                    <a:pt x="2540" y="604519"/>
                  </a:lnTo>
                  <a:lnTo>
                    <a:pt x="8890" y="652780"/>
                  </a:lnTo>
                  <a:lnTo>
                    <a:pt x="19685" y="699135"/>
                  </a:lnTo>
                  <a:lnTo>
                    <a:pt x="33655" y="743585"/>
                  </a:lnTo>
                  <a:lnTo>
                    <a:pt x="52070" y="785494"/>
                  </a:lnTo>
                  <a:lnTo>
                    <a:pt x="73660" y="824864"/>
                  </a:lnTo>
                  <a:lnTo>
                    <a:pt x="99060" y="861695"/>
                  </a:lnTo>
                  <a:lnTo>
                    <a:pt x="127000" y="896620"/>
                  </a:lnTo>
                  <a:lnTo>
                    <a:pt x="158750" y="928370"/>
                  </a:lnTo>
                  <a:lnTo>
                    <a:pt x="192405" y="957580"/>
                  </a:lnTo>
                  <a:lnTo>
                    <a:pt x="229235" y="982980"/>
                  </a:lnTo>
                  <a:lnTo>
                    <a:pt x="268605" y="1006475"/>
                  </a:lnTo>
                  <a:lnTo>
                    <a:pt x="310515" y="1026160"/>
                  </a:lnTo>
                  <a:lnTo>
                    <a:pt x="354330" y="1042670"/>
                  </a:lnTo>
                  <a:lnTo>
                    <a:pt x="399415" y="1055370"/>
                  </a:lnTo>
                  <a:lnTo>
                    <a:pt x="447040" y="1064895"/>
                  </a:lnTo>
                  <a:lnTo>
                    <a:pt x="495935" y="1070610"/>
                  </a:lnTo>
                  <a:lnTo>
                    <a:pt x="546735" y="1072515"/>
                  </a:lnTo>
                  <a:lnTo>
                    <a:pt x="596265" y="1070610"/>
                  </a:lnTo>
                  <a:lnTo>
                    <a:pt x="644525" y="1064260"/>
                  </a:lnTo>
                  <a:lnTo>
                    <a:pt x="690880" y="1054735"/>
                  </a:lnTo>
                  <a:lnTo>
                    <a:pt x="734694" y="1041400"/>
                  </a:lnTo>
                  <a:lnTo>
                    <a:pt x="776605" y="1024255"/>
                  </a:lnTo>
                  <a:lnTo>
                    <a:pt x="816610" y="1003935"/>
                  </a:lnTo>
                  <a:lnTo>
                    <a:pt x="854075" y="980440"/>
                  </a:lnTo>
                  <a:lnTo>
                    <a:pt x="889000" y="954405"/>
                  </a:lnTo>
                  <a:lnTo>
                    <a:pt x="921385" y="924560"/>
                  </a:lnTo>
                  <a:lnTo>
                    <a:pt x="951230" y="892175"/>
                  </a:lnTo>
                  <a:lnTo>
                    <a:pt x="979169" y="857250"/>
                  </a:lnTo>
                  <a:lnTo>
                    <a:pt x="1003300" y="819150"/>
                  </a:lnTo>
                  <a:lnTo>
                    <a:pt x="1025525" y="779144"/>
                  </a:lnTo>
                  <a:lnTo>
                    <a:pt x="1044575" y="737235"/>
                  </a:lnTo>
                  <a:lnTo>
                    <a:pt x="1060450" y="692785"/>
                  </a:lnTo>
                  <a:lnTo>
                    <a:pt x="1073785" y="646430"/>
                  </a:lnTo>
                  <a:lnTo>
                    <a:pt x="1083945" y="598169"/>
                  </a:lnTo>
                  <a:lnTo>
                    <a:pt x="1090295" y="548005"/>
                  </a:lnTo>
                  <a:lnTo>
                    <a:pt x="1092835" y="502919"/>
                  </a:lnTo>
                  <a:lnTo>
                    <a:pt x="1090295" y="458469"/>
                  </a:lnTo>
                  <a:lnTo>
                    <a:pt x="1083945" y="415289"/>
                  </a:lnTo>
                  <a:lnTo>
                    <a:pt x="1073150" y="372744"/>
                  </a:lnTo>
                  <a:lnTo>
                    <a:pt x="1058545" y="331469"/>
                  </a:lnTo>
                  <a:lnTo>
                    <a:pt x="1039494" y="291464"/>
                  </a:lnTo>
                  <a:lnTo>
                    <a:pt x="1017905" y="253364"/>
                  </a:lnTo>
                  <a:lnTo>
                    <a:pt x="992505" y="217169"/>
                  </a:lnTo>
                  <a:lnTo>
                    <a:pt x="963930" y="182880"/>
                  </a:lnTo>
                  <a:lnTo>
                    <a:pt x="932180" y="151130"/>
                  </a:lnTo>
                  <a:lnTo>
                    <a:pt x="898525" y="121285"/>
                  </a:lnTo>
                  <a:lnTo>
                    <a:pt x="861694" y="94614"/>
                  </a:lnTo>
                  <a:lnTo>
                    <a:pt x="822960" y="71119"/>
                  </a:lnTo>
                  <a:lnTo>
                    <a:pt x="782319" y="50164"/>
                  </a:lnTo>
                  <a:lnTo>
                    <a:pt x="739775" y="32385"/>
                  </a:lnTo>
                  <a:lnTo>
                    <a:pt x="695325" y="18414"/>
                  </a:lnTo>
                  <a:lnTo>
                    <a:pt x="649605" y="8255"/>
                  </a:lnTo>
                  <a:lnTo>
                    <a:pt x="602615" y="2539"/>
                  </a:lnTo>
                  <a:lnTo>
                    <a:pt x="554355" y="0"/>
                  </a:lnTo>
                  <a:close/>
                </a:path>
              </a:pathLst>
            </a:custGeom>
            <a:solidFill>
              <a:srgbClr val="79797B"/>
            </a:solidFill>
          </p:spPr>
          <p:txBody>
            <a:bodyPr wrap="square" lIns="0" tIns="0" rIns="0" bIns="0" rtlCol="0"/>
            <a:lstStyle/>
            <a:p>
              <a:endParaRPr/>
            </a:p>
          </p:txBody>
        </p:sp>
        <p:sp>
          <p:nvSpPr>
            <p:cNvPr id="15" name="object 15"/>
            <p:cNvSpPr/>
            <p:nvPr/>
          </p:nvSpPr>
          <p:spPr>
            <a:xfrm>
              <a:off x="996950" y="5102225"/>
              <a:ext cx="1098550" cy="1088390"/>
            </a:xfrm>
            <a:custGeom>
              <a:avLst/>
              <a:gdLst/>
              <a:ahLst/>
              <a:cxnLst/>
              <a:rect l="l" t="t" r="r" b="b"/>
              <a:pathLst>
                <a:path w="1098550" h="1088389">
                  <a:moveTo>
                    <a:pt x="546100" y="0"/>
                  </a:moveTo>
                  <a:lnTo>
                    <a:pt x="504190" y="2539"/>
                  </a:lnTo>
                  <a:lnTo>
                    <a:pt x="463550" y="8255"/>
                  </a:lnTo>
                  <a:lnTo>
                    <a:pt x="422909" y="16510"/>
                  </a:lnTo>
                  <a:lnTo>
                    <a:pt x="383540" y="28575"/>
                  </a:lnTo>
                  <a:lnTo>
                    <a:pt x="345440" y="43180"/>
                  </a:lnTo>
                  <a:lnTo>
                    <a:pt x="308609" y="60325"/>
                  </a:lnTo>
                  <a:lnTo>
                    <a:pt x="273050" y="80010"/>
                  </a:lnTo>
                  <a:lnTo>
                    <a:pt x="238759" y="102235"/>
                  </a:lnTo>
                  <a:lnTo>
                    <a:pt x="206375" y="126364"/>
                  </a:lnTo>
                  <a:lnTo>
                    <a:pt x="175894" y="153669"/>
                  </a:lnTo>
                  <a:lnTo>
                    <a:pt x="146684" y="182244"/>
                  </a:lnTo>
                  <a:lnTo>
                    <a:pt x="120650" y="213360"/>
                  </a:lnTo>
                  <a:lnTo>
                    <a:pt x="95884" y="246380"/>
                  </a:lnTo>
                  <a:lnTo>
                    <a:pt x="74294" y="280669"/>
                  </a:lnTo>
                  <a:lnTo>
                    <a:pt x="54609" y="317500"/>
                  </a:lnTo>
                  <a:lnTo>
                    <a:pt x="38100" y="355600"/>
                  </a:lnTo>
                  <a:lnTo>
                    <a:pt x="24130" y="394969"/>
                  </a:lnTo>
                  <a:lnTo>
                    <a:pt x="13334" y="435610"/>
                  </a:lnTo>
                  <a:lnTo>
                    <a:pt x="5715" y="477519"/>
                  </a:lnTo>
                  <a:lnTo>
                    <a:pt x="1269" y="520700"/>
                  </a:lnTo>
                  <a:lnTo>
                    <a:pt x="0" y="565150"/>
                  </a:lnTo>
                  <a:lnTo>
                    <a:pt x="2540" y="610235"/>
                  </a:lnTo>
                  <a:lnTo>
                    <a:pt x="8713" y="654685"/>
                  </a:lnTo>
                  <a:lnTo>
                    <a:pt x="8801" y="655319"/>
                  </a:lnTo>
                  <a:lnTo>
                    <a:pt x="8890" y="655955"/>
                  </a:lnTo>
                  <a:lnTo>
                    <a:pt x="20319" y="707389"/>
                  </a:lnTo>
                  <a:lnTo>
                    <a:pt x="36830" y="756285"/>
                  </a:lnTo>
                  <a:lnTo>
                    <a:pt x="58419" y="803275"/>
                  </a:lnTo>
                  <a:lnTo>
                    <a:pt x="84455" y="847725"/>
                  </a:lnTo>
                  <a:lnTo>
                    <a:pt x="114934" y="889635"/>
                  </a:lnTo>
                  <a:lnTo>
                    <a:pt x="149225" y="927735"/>
                  </a:lnTo>
                  <a:lnTo>
                    <a:pt x="187959" y="962660"/>
                  </a:lnTo>
                  <a:lnTo>
                    <a:pt x="229869" y="993775"/>
                  </a:lnTo>
                  <a:lnTo>
                    <a:pt x="271780" y="1018540"/>
                  </a:lnTo>
                  <a:lnTo>
                    <a:pt x="315594" y="1039495"/>
                  </a:lnTo>
                  <a:lnTo>
                    <a:pt x="361315" y="1057275"/>
                  </a:lnTo>
                  <a:lnTo>
                    <a:pt x="408305" y="1070610"/>
                  </a:lnTo>
                  <a:lnTo>
                    <a:pt x="456565" y="1080770"/>
                  </a:lnTo>
                  <a:lnTo>
                    <a:pt x="504825" y="1086485"/>
                  </a:lnTo>
                  <a:lnTo>
                    <a:pt x="553719" y="1088390"/>
                  </a:lnTo>
                  <a:lnTo>
                    <a:pt x="602615" y="1086485"/>
                  </a:lnTo>
                  <a:lnTo>
                    <a:pt x="650875" y="1080135"/>
                  </a:lnTo>
                  <a:lnTo>
                    <a:pt x="678180" y="1074420"/>
                  </a:lnTo>
                  <a:lnTo>
                    <a:pt x="534035" y="1074420"/>
                  </a:lnTo>
                  <a:lnTo>
                    <a:pt x="481330" y="1071245"/>
                  </a:lnTo>
                  <a:lnTo>
                    <a:pt x="429259" y="1063625"/>
                  </a:lnTo>
                  <a:lnTo>
                    <a:pt x="377825" y="1051560"/>
                  </a:lnTo>
                  <a:lnTo>
                    <a:pt x="327659" y="1035050"/>
                  </a:lnTo>
                  <a:lnTo>
                    <a:pt x="281305" y="1014730"/>
                  </a:lnTo>
                  <a:lnTo>
                    <a:pt x="236855" y="989965"/>
                  </a:lnTo>
                  <a:lnTo>
                    <a:pt x="196215" y="961390"/>
                  </a:lnTo>
                  <a:lnTo>
                    <a:pt x="158115" y="928370"/>
                  </a:lnTo>
                  <a:lnTo>
                    <a:pt x="124459" y="892810"/>
                  </a:lnTo>
                  <a:lnTo>
                    <a:pt x="93980" y="853440"/>
                  </a:lnTo>
                  <a:lnTo>
                    <a:pt x="67944" y="810894"/>
                  </a:lnTo>
                  <a:lnTo>
                    <a:pt x="46355" y="765810"/>
                  </a:lnTo>
                  <a:lnTo>
                    <a:pt x="29844" y="718185"/>
                  </a:lnTo>
                  <a:lnTo>
                    <a:pt x="17780" y="668019"/>
                  </a:lnTo>
                  <a:lnTo>
                    <a:pt x="11430" y="621664"/>
                  </a:lnTo>
                  <a:lnTo>
                    <a:pt x="8890" y="576580"/>
                  </a:lnTo>
                  <a:lnTo>
                    <a:pt x="10159" y="531494"/>
                  </a:lnTo>
                  <a:lnTo>
                    <a:pt x="14605" y="487044"/>
                  </a:lnTo>
                  <a:lnTo>
                    <a:pt x="23494" y="443864"/>
                  </a:lnTo>
                  <a:lnTo>
                    <a:pt x="34925" y="401319"/>
                  </a:lnTo>
                  <a:lnTo>
                    <a:pt x="50165" y="360680"/>
                  </a:lnTo>
                  <a:lnTo>
                    <a:pt x="67944" y="321310"/>
                  </a:lnTo>
                  <a:lnTo>
                    <a:pt x="88900" y="283844"/>
                  </a:lnTo>
                  <a:lnTo>
                    <a:pt x="113030" y="247650"/>
                  </a:lnTo>
                  <a:lnTo>
                    <a:pt x="139065" y="213360"/>
                  </a:lnTo>
                  <a:lnTo>
                    <a:pt x="168275" y="181610"/>
                  </a:lnTo>
                  <a:lnTo>
                    <a:pt x="200025" y="152400"/>
                  </a:lnTo>
                  <a:lnTo>
                    <a:pt x="233680" y="125094"/>
                  </a:lnTo>
                  <a:lnTo>
                    <a:pt x="269240" y="100964"/>
                  </a:lnTo>
                  <a:lnTo>
                    <a:pt x="306705" y="79375"/>
                  </a:lnTo>
                  <a:lnTo>
                    <a:pt x="346709" y="60325"/>
                  </a:lnTo>
                  <a:lnTo>
                    <a:pt x="387984" y="45085"/>
                  </a:lnTo>
                  <a:lnTo>
                    <a:pt x="430530" y="33019"/>
                  </a:lnTo>
                  <a:lnTo>
                    <a:pt x="474980" y="24130"/>
                  </a:lnTo>
                  <a:lnTo>
                    <a:pt x="520065" y="19050"/>
                  </a:lnTo>
                  <a:lnTo>
                    <a:pt x="567055" y="17780"/>
                  </a:lnTo>
                  <a:lnTo>
                    <a:pt x="694689" y="17780"/>
                  </a:lnTo>
                  <a:lnTo>
                    <a:pt x="673735" y="12700"/>
                  </a:lnTo>
                  <a:lnTo>
                    <a:pt x="630555" y="5080"/>
                  </a:lnTo>
                  <a:lnTo>
                    <a:pt x="588010" y="635"/>
                  </a:lnTo>
                  <a:lnTo>
                    <a:pt x="546100" y="0"/>
                  </a:lnTo>
                  <a:close/>
                </a:path>
                <a:path w="1098550" h="1088389">
                  <a:moveTo>
                    <a:pt x="694689" y="17780"/>
                  </a:moveTo>
                  <a:lnTo>
                    <a:pt x="567055" y="17780"/>
                  </a:lnTo>
                  <a:lnTo>
                    <a:pt x="611505" y="20319"/>
                  </a:lnTo>
                  <a:lnTo>
                    <a:pt x="655319" y="26035"/>
                  </a:lnTo>
                  <a:lnTo>
                    <a:pt x="698500" y="35560"/>
                  </a:lnTo>
                  <a:lnTo>
                    <a:pt x="741044" y="48894"/>
                  </a:lnTo>
                  <a:lnTo>
                    <a:pt x="782319" y="66039"/>
                  </a:lnTo>
                  <a:lnTo>
                    <a:pt x="822325" y="85725"/>
                  </a:lnTo>
                  <a:lnTo>
                    <a:pt x="860425" y="108585"/>
                  </a:lnTo>
                  <a:lnTo>
                    <a:pt x="897255" y="134619"/>
                  </a:lnTo>
                  <a:lnTo>
                    <a:pt x="930910" y="162560"/>
                  </a:lnTo>
                  <a:lnTo>
                    <a:pt x="962660" y="193675"/>
                  </a:lnTo>
                  <a:lnTo>
                    <a:pt x="991869" y="227330"/>
                  </a:lnTo>
                  <a:lnTo>
                    <a:pt x="1017905" y="262889"/>
                  </a:lnTo>
                  <a:lnTo>
                    <a:pt x="1040764" y="300355"/>
                  </a:lnTo>
                  <a:lnTo>
                    <a:pt x="1059814" y="339089"/>
                  </a:lnTo>
                  <a:lnTo>
                    <a:pt x="1075055" y="380364"/>
                  </a:lnTo>
                  <a:lnTo>
                    <a:pt x="1086485" y="422910"/>
                  </a:lnTo>
                  <a:lnTo>
                    <a:pt x="1094105" y="466089"/>
                  </a:lnTo>
                  <a:lnTo>
                    <a:pt x="1096537" y="509269"/>
                  </a:lnTo>
                  <a:lnTo>
                    <a:pt x="1096645" y="511175"/>
                  </a:lnTo>
                  <a:lnTo>
                    <a:pt x="1094105" y="556894"/>
                  </a:lnTo>
                  <a:lnTo>
                    <a:pt x="1087755" y="606425"/>
                  </a:lnTo>
                  <a:lnTo>
                    <a:pt x="1076960" y="654685"/>
                  </a:lnTo>
                  <a:lnTo>
                    <a:pt x="1063625" y="701675"/>
                  </a:lnTo>
                  <a:lnTo>
                    <a:pt x="1045844" y="747394"/>
                  </a:lnTo>
                  <a:lnTo>
                    <a:pt x="1025525" y="791210"/>
                  </a:lnTo>
                  <a:lnTo>
                    <a:pt x="1001394" y="832485"/>
                  </a:lnTo>
                  <a:lnTo>
                    <a:pt x="973455" y="871855"/>
                  </a:lnTo>
                  <a:lnTo>
                    <a:pt x="942975" y="908685"/>
                  </a:lnTo>
                  <a:lnTo>
                    <a:pt x="908685" y="942340"/>
                  </a:lnTo>
                  <a:lnTo>
                    <a:pt x="871219" y="972820"/>
                  </a:lnTo>
                  <a:lnTo>
                    <a:pt x="831214" y="999490"/>
                  </a:lnTo>
                  <a:lnTo>
                    <a:pt x="787400" y="1022985"/>
                  </a:lnTo>
                  <a:lnTo>
                    <a:pt x="740410" y="1042035"/>
                  </a:lnTo>
                  <a:lnTo>
                    <a:pt x="690244" y="1057275"/>
                  </a:lnTo>
                  <a:lnTo>
                    <a:pt x="638810" y="1067435"/>
                  </a:lnTo>
                  <a:lnTo>
                    <a:pt x="586740" y="1073150"/>
                  </a:lnTo>
                  <a:lnTo>
                    <a:pt x="534035" y="1074420"/>
                  </a:lnTo>
                  <a:lnTo>
                    <a:pt x="678180" y="1074420"/>
                  </a:lnTo>
                  <a:lnTo>
                    <a:pt x="745489" y="1055370"/>
                  </a:lnTo>
                  <a:lnTo>
                    <a:pt x="792480" y="1036320"/>
                  </a:lnTo>
                  <a:lnTo>
                    <a:pt x="836294" y="1012190"/>
                  </a:lnTo>
                  <a:lnTo>
                    <a:pt x="876935" y="984250"/>
                  </a:lnTo>
                  <a:lnTo>
                    <a:pt x="913764" y="952500"/>
                  </a:lnTo>
                  <a:lnTo>
                    <a:pt x="947419" y="916940"/>
                  </a:lnTo>
                  <a:lnTo>
                    <a:pt x="977900" y="878840"/>
                  </a:lnTo>
                  <a:lnTo>
                    <a:pt x="1005205" y="838200"/>
                  </a:lnTo>
                  <a:lnTo>
                    <a:pt x="1028700" y="795019"/>
                  </a:lnTo>
                  <a:lnTo>
                    <a:pt x="1049020" y="749935"/>
                  </a:lnTo>
                  <a:lnTo>
                    <a:pt x="1066164" y="702944"/>
                  </a:lnTo>
                  <a:lnTo>
                    <a:pt x="1079500" y="655319"/>
                  </a:lnTo>
                  <a:lnTo>
                    <a:pt x="1089660" y="606425"/>
                  </a:lnTo>
                  <a:lnTo>
                    <a:pt x="1096010" y="556894"/>
                  </a:lnTo>
                  <a:lnTo>
                    <a:pt x="1098448" y="511175"/>
                  </a:lnTo>
                  <a:lnTo>
                    <a:pt x="1098550" y="509269"/>
                  </a:lnTo>
                  <a:lnTo>
                    <a:pt x="1096010" y="462280"/>
                  </a:lnTo>
                  <a:lnTo>
                    <a:pt x="1088389" y="415289"/>
                  </a:lnTo>
                  <a:lnTo>
                    <a:pt x="1075689" y="370205"/>
                  </a:lnTo>
                  <a:lnTo>
                    <a:pt x="1059180" y="325755"/>
                  </a:lnTo>
                  <a:lnTo>
                    <a:pt x="1038225" y="283210"/>
                  </a:lnTo>
                  <a:lnTo>
                    <a:pt x="1013460" y="243205"/>
                  </a:lnTo>
                  <a:lnTo>
                    <a:pt x="985519" y="204469"/>
                  </a:lnTo>
                  <a:lnTo>
                    <a:pt x="953769" y="168910"/>
                  </a:lnTo>
                  <a:lnTo>
                    <a:pt x="919480" y="135889"/>
                  </a:lnTo>
                  <a:lnTo>
                    <a:pt x="882650" y="106680"/>
                  </a:lnTo>
                  <a:lnTo>
                    <a:pt x="843280" y="80010"/>
                  </a:lnTo>
                  <a:lnTo>
                    <a:pt x="801369" y="57150"/>
                  </a:lnTo>
                  <a:lnTo>
                    <a:pt x="758825" y="38735"/>
                  </a:lnTo>
                  <a:lnTo>
                    <a:pt x="716280" y="23494"/>
                  </a:lnTo>
                  <a:lnTo>
                    <a:pt x="694689" y="17780"/>
                  </a:lnTo>
                  <a:close/>
                </a:path>
              </a:pathLst>
            </a:custGeom>
            <a:solidFill>
              <a:srgbClr val="003A52"/>
            </a:solidFill>
          </p:spPr>
          <p:txBody>
            <a:bodyPr wrap="square" lIns="0" tIns="0" rIns="0" bIns="0" rtlCol="0"/>
            <a:lstStyle/>
            <a:p>
              <a:endParaRPr/>
            </a:p>
          </p:txBody>
        </p:sp>
        <p:sp>
          <p:nvSpPr>
            <p:cNvPr id="16" name="object 16"/>
            <p:cNvSpPr/>
            <p:nvPr/>
          </p:nvSpPr>
          <p:spPr>
            <a:xfrm>
              <a:off x="3817620" y="5097144"/>
              <a:ext cx="1102995" cy="1071245"/>
            </a:xfrm>
            <a:custGeom>
              <a:avLst/>
              <a:gdLst/>
              <a:ahLst/>
              <a:cxnLst/>
              <a:rect l="l" t="t" r="r" b="b"/>
              <a:pathLst>
                <a:path w="1102995" h="1071245">
                  <a:moveTo>
                    <a:pt x="556259" y="0"/>
                  </a:moveTo>
                  <a:lnTo>
                    <a:pt x="506729" y="1905"/>
                  </a:lnTo>
                  <a:lnTo>
                    <a:pt x="457834" y="8255"/>
                  </a:lnTo>
                  <a:lnTo>
                    <a:pt x="410209" y="17780"/>
                  </a:lnTo>
                  <a:lnTo>
                    <a:pt x="364489" y="30480"/>
                  </a:lnTo>
                  <a:lnTo>
                    <a:pt x="320039" y="46990"/>
                  </a:lnTo>
                  <a:lnTo>
                    <a:pt x="278129" y="67310"/>
                  </a:lnTo>
                  <a:lnTo>
                    <a:pt x="238125" y="90170"/>
                  </a:lnTo>
                  <a:lnTo>
                    <a:pt x="200025" y="116205"/>
                  </a:lnTo>
                  <a:lnTo>
                    <a:pt x="165100" y="145415"/>
                  </a:lnTo>
                  <a:lnTo>
                    <a:pt x="132714" y="177165"/>
                  </a:lnTo>
                  <a:lnTo>
                    <a:pt x="103504" y="212090"/>
                  </a:lnTo>
                  <a:lnTo>
                    <a:pt x="77469" y="248920"/>
                  </a:lnTo>
                  <a:lnTo>
                    <a:pt x="54609" y="288290"/>
                  </a:lnTo>
                  <a:lnTo>
                    <a:pt x="35559" y="330200"/>
                  </a:lnTo>
                  <a:lnTo>
                    <a:pt x="20319" y="374015"/>
                  </a:lnTo>
                  <a:lnTo>
                    <a:pt x="9525" y="420370"/>
                  </a:lnTo>
                  <a:lnTo>
                    <a:pt x="2539" y="467995"/>
                  </a:lnTo>
                  <a:lnTo>
                    <a:pt x="0" y="517525"/>
                  </a:lnTo>
                  <a:lnTo>
                    <a:pt x="1904" y="564515"/>
                  </a:lnTo>
                  <a:lnTo>
                    <a:pt x="7619" y="610870"/>
                  </a:lnTo>
                  <a:lnTo>
                    <a:pt x="16509" y="655955"/>
                  </a:lnTo>
                  <a:lnTo>
                    <a:pt x="29209" y="699770"/>
                  </a:lnTo>
                  <a:lnTo>
                    <a:pt x="45084" y="741680"/>
                  </a:lnTo>
                  <a:lnTo>
                    <a:pt x="63500" y="782320"/>
                  </a:lnTo>
                  <a:lnTo>
                    <a:pt x="85725" y="821055"/>
                  </a:lnTo>
                  <a:lnTo>
                    <a:pt x="109854" y="857250"/>
                  </a:lnTo>
                  <a:lnTo>
                    <a:pt x="137159" y="891540"/>
                  </a:lnTo>
                  <a:lnTo>
                    <a:pt x="167639" y="923290"/>
                  </a:lnTo>
                  <a:lnTo>
                    <a:pt x="200025" y="952500"/>
                  </a:lnTo>
                  <a:lnTo>
                    <a:pt x="234314" y="979170"/>
                  </a:lnTo>
                  <a:lnTo>
                    <a:pt x="271144" y="1002665"/>
                  </a:lnTo>
                  <a:lnTo>
                    <a:pt x="310514" y="1022985"/>
                  </a:lnTo>
                  <a:lnTo>
                    <a:pt x="351154" y="1040130"/>
                  </a:lnTo>
                  <a:lnTo>
                    <a:pt x="393700" y="1053465"/>
                  </a:lnTo>
                  <a:lnTo>
                    <a:pt x="437514" y="1063625"/>
                  </a:lnTo>
                  <a:lnTo>
                    <a:pt x="483234" y="1069340"/>
                  </a:lnTo>
                  <a:lnTo>
                    <a:pt x="530225" y="1071245"/>
                  </a:lnTo>
                  <a:lnTo>
                    <a:pt x="575309" y="1069340"/>
                  </a:lnTo>
                  <a:lnTo>
                    <a:pt x="619759" y="1062990"/>
                  </a:lnTo>
                  <a:lnTo>
                    <a:pt x="663575" y="1052195"/>
                  </a:lnTo>
                  <a:lnTo>
                    <a:pt x="706119" y="1037590"/>
                  </a:lnTo>
                  <a:lnTo>
                    <a:pt x="747394" y="1019810"/>
                  </a:lnTo>
                  <a:lnTo>
                    <a:pt x="787400" y="998220"/>
                  </a:lnTo>
                  <a:lnTo>
                    <a:pt x="826134" y="974090"/>
                  </a:lnTo>
                  <a:lnTo>
                    <a:pt x="862329" y="946150"/>
                  </a:lnTo>
                  <a:lnTo>
                    <a:pt x="897254" y="916305"/>
                  </a:lnTo>
                  <a:lnTo>
                    <a:pt x="930275" y="883285"/>
                  </a:lnTo>
                  <a:lnTo>
                    <a:pt x="960754" y="848360"/>
                  </a:lnTo>
                  <a:lnTo>
                    <a:pt x="988694" y="811530"/>
                  </a:lnTo>
                  <a:lnTo>
                    <a:pt x="1014094" y="772795"/>
                  </a:lnTo>
                  <a:lnTo>
                    <a:pt x="1036319" y="732155"/>
                  </a:lnTo>
                  <a:lnTo>
                    <a:pt x="1056004" y="690245"/>
                  </a:lnTo>
                  <a:lnTo>
                    <a:pt x="1072514" y="647065"/>
                  </a:lnTo>
                  <a:lnTo>
                    <a:pt x="1085850" y="603250"/>
                  </a:lnTo>
                  <a:lnTo>
                    <a:pt x="1095375" y="558800"/>
                  </a:lnTo>
                  <a:lnTo>
                    <a:pt x="1101089" y="513715"/>
                  </a:lnTo>
                  <a:lnTo>
                    <a:pt x="1102994" y="468630"/>
                  </a:lnTo>
                  <a:lnTo>
                    <a:pt x="1101089" y="419735"/>
                  </a:lnTo>
                  <a:lnTo>
                    <a:pt x="1094104" y="372745"/>
                  </a:lnTo>
                  <a:lnTo>
                    <a:pt x="1083309" y="328930"/>
                  </a:lnTo>
                  <a:lnTo>
                    <a:pt x="1068704" y="287655"/>
                  </a:lnTo>
                  <a:lnTo>
                    <a:pt x="1050289" y="248920"/>
                  </a:lnTo>
                  <a:lnTo>
                    <a:pt x="1028700" y="212725"/>
                  </a:lnTo>
                  <a:lnTo>
                    <a:pt x="1003300" y="179705"/>
                  </a:lnTo>
                  <a:lnTo>
                    <a:pt x="974725" y="149225"/>
                  </a:lnTo>
                  <a:lnTo>
                    <a:pt x="942975" y="121285"/>
                  </a:lnTo>
                  <a:lnTo>
                    <a:pt x="908684" y="95885"/>
                  </a:lnTo>
                  <a:lnTo>
                    <a:pt x="871854" y="73660"/>
                  </a:lnTo>
                  <a:lnTo>
                    <a:pt x="832484" y="54610"/>
                  </a:lnTo>
                  <a:lnTo>
                    <a:pt x="791209" y="38100"/>
                  </a:lnTo>
                  <a:lnTo>
                    <a:pt x="747394" y="24765"/>
                  </a:lnTo>
                  <a:lnTo>
                    <a:pt x="701675" y="13970"/>
                  </a:lnTo>
                  <a:lnTo>
                    <a:pt x="654684" y="6350"/>
                  </a:lnTo>
                  <a:lnTo>
                    <a:pt x="606425" y="1905"/>
                  </a:lnTo>
                  <a:lnTo>
                    <a:pt x="556259" y="0"/>
                  </a:lnTo>
                  <a:close/>
                </a:path>
              </a:pathLst>
            </a:custGeom>
            <a:solidFill>
              <a:srgbClr val="D4131A"/>
            </a:solidFill>
          </p:spPr>
          <p:txBody>
            <a:bodyPr wrap="square" lIns="0" tIns="0" rIns="0" bIns="0" rtlCol="0"/>
            <a:lstStyle/>
            <a:p>
              <a:endParaRPr/>
            </a:p>
          </p:txBody>
        </p:sp>
        <p:sp>
          <p:nvSpPr>
            <p:cNvPr id="17" name="object 17"/>
            <p:cNvSpPr/>
            <p:nvPr/>
          </p:nvSpPr>
          <p:spPr>
            <a:xfrm>
              <a:off x="3812539" y="5088254"/>
              <a:ext cx="1108710" cy="1085215"/>
            </a:xfrm>
            <a:custGeom>
              <a:avLst/>
              <a:gdLst/>
              <a:ahLst/>
              <a:cxnLst/>
              <a:rect l="l" t="t" r="r" b="b"/>
              <a:pathLst>
                <a:path w="1108710" h="1085214">
                  <a:moveTo>
                    <a:pt x="562610" y="0"/>
                  </a:moveTo>
                  <a:lnTo>
                    <a:pt x="514350" y="1904"/>
                  </a:lnTo>
                  <a:lnTo>
                    <a:pt x="466089" y="6984"/>
                  </a:lnTo>
                  <a:lnTo>
                    <a:pt x="419100" y="15874"/>
                  </a:lnTo>
                  <a:lnTo>
                    <a:pt x="372745" y="28574"/>
                  </a:lnTo>
                  <a:lnTo>
                    <a:pt x="328295" y="45084"/>
                  </a:lnTo>
                  <a:lnTo>
                    <a:pt x="285114" y="65404"/>
                  </a:lnTo>
                  <a:lnTo>
                    <a:pt x="244475" y="88264"/>
                  </a:lnTo>
                  <a:lnTo>
                    <a:pt x="205739" y="114934"/>
                  </a:lnTo>
                  <a:lnTo>
                    <a:pt x="169545" y="144144"/>
                  </a:lnTo>
                  <a:lnTo>
                    <a:pt x="135889" y="176529"/>
                  </a:lnTo>
                  <a:lnTo>
                    <a:pt x="106045" y="212089"/>
                  </a:lnTo>
                  <a:lnTo>
                    <a:pt x="78739" y="249554"/>
                  </a:lnTo>
                  <a:lnTo>
                    <a:pt x="55245" y="290194"/>
                  </a:lnTo>
                  <a:lnTo>
                    <a:pt x="35560" y="332739"/>
                  </a:lnTo>
                  <a:lnTo>
                    <a:pt x="20320" y="377824"/>
                  </a:lnTo>
                  <a:lnTo>
                    <a:pt x="8889" y="424814"/>
                  </a:lnTo>
                  <a:lnTo>
                    <a:pt x="2539" y="474344"/>
                  </a:lnTo>
                  <a:lnTo>
                    <a:pt x="0" y="523874"/>
                  </a:lnTo>
                  <a:lnTo>
                    <a:pt x="2442" y="571499"/>
                  </a:lnTo>
                  <a:lnTo>
                    <a:pt x="8889" y="622934"/>
                  </a:lnTo>
                  <a:lnTo>
                    <a:pt x="19685" y="671194"/>
                  </a:lnTo>
                  <a:lnTo>
                    <a:pt x="34925" y="718819"/>
                  </a:lnTo>
                  <a:lnTo>
                    <a:pt x="53339" y="764539"/>
                  </a:lnTo>
                  <a:lnTo>
                    <a:pt x="76200" y="808989"/>
                  </a:lnTo>
                  <a:lnTo>
                    <a:pt x="102235" y="850899"/>
                  </a:lnTo>
                  <a:lnTo>
                    <a:pt x="131445" y="890269"/>
                  </a:lnTo>
                  <a:lnTo>
                    <a:pt x="164464" y="927734"/>
                  </a:lnTo>
                  <a:lnTo>
                    <a:pt x="200660" y="961389"/>
                  </a:lnTo>
                  <a:lnTo>
                    <a:pt x="240030" y="991234"/>
                  </a:lnTo>
                  <a:lnTo>
                    <a:pt x="282575" y="1017904"/>
                  </a:lnTo>
                  <a:lnTo>
                    <a:pt x="326389" y="1040129"/>
                  </a:lnTo>
                  <a:lnTo>
                    <a:pt x="370839" y="1057909"/>
                  </a:lnTo>
                  <a:lnTo>
                    <a:pt x="415925" y="1071244"/>
                  </a:lnTo>
                  <a:lnTo>
                    <a:pt x="462280" y="1080134"/>
                  </a:lnTo>
                  <a:lnTo>
                    <a:pt x="508000" y="1085214"/>
                  </a:lnTo>
                  <a:lnTo>
                    <a:pt x="554989" y="1085214"/>
                  </a:lnTo>
                  <a:lnTo>
                    <a:pt x="600710" y="1081404"/>
                  </a:lnTo>
                  <a:lnTo>
                    <a:pt x="646430" y="1073149"/>
                  </a:lnTo>
                  <a:lnTo>
                    <a:pt x="504825" y="1073149"/>
                  </a:lnTo>
                  <a:lnTo>
                    <a:pt x="464185" y="1069339"/>
                  </a:lnTo>
                  <a:lnTo>
                    <a:pt x="423545" y="1062989"/>
                  </a:lnTo>
                  <a:lnTo>
                    <a:pt x="384175" y="1052829"/>
                  </a:lnTo>
                  <a:lnTo>
                    <a:pt x="346075" y="1039494"/>
                  </a:lnTo>
                  <a:lnTo>
                    <a:pt x="308610" y="1023619"/>
                  </a:lnTo>
                  <a:lnTo>
                    <a:pt x="273050" y="1003934"/>
                  </a:lnTo>
                  <a:lnTo>
                    <a:pt x="238760" y="982344"/>
                  </a:lnTo>
                  <a:lnTo>
                    <a:pt x="205739" y="957579"/>
                  </a:lnTo>
                  <a:lnTo>
                    <a:pt x="175260" y="930274"/>
                  </a:lnTo>
                  <a:lnTo>
                    <a:pt x="146685" y="900429"/>
                  </a:lnTo>
                  <a:lnTo>
                    <a:pt x="120014" y="868044"/>
                  </a:lnTo>
                  <a:lnTo>
                    <a:pt x="95885" y="833119"/>
                  </a:lnTo>
                  <a:lnTo>
                    <a:pt x="74930" y="796289"/>
                  </a:lnTo>
                  <a:lnTo>
                    <a:pt x="55880" y="757554"/>
                  </a:lnTo>
                  <a:lnTo>
                    <a:pt x="40005" y="716279"/>
                  </a:lnTo>
                  <a:lnTo>
                    <a:pt x="27939" y="673099"/>
                  </a:lnTo>
                  <a:lnTo>
                    <a:pt x="18414" y="628014"/>
                  </a:lnTo>
                  <a:lnTo>
                    <a:pt x="12700" y="581024"/>
                  </a:lnTo>
                  <a:lnTo>
                    <a:pt x="10160" y="532764"/>
                  </a:lnTo>
                  <a:lnTo>
                    <a:pt x="12064" y="485139"/>
                  </a:lnTo>
                  <a:lnTo>
                    <a:pt x="18414" y="438784"/>
                  </a:lnTo>
                  <a:lnTo>
                    <a:pt x="29210" y="394334"/>
                  </a:lnTo>
                  <a:lnTo>
                    <a:pt x="43180" y="351154"/>
                  </a:lnTo>
                  <a:lnTo>
                    <a:pt x="61595" y="309879"/>
                  </a:lnTo>
                  <a:lnTo>
                    <a:pt x="83185" y="270509"/>
                  </a:lnTo>
                  <a:lnTo>
                    <a:pt x="108585" y="233679"/>
                  </a:lnTo>
                  <a:lnTo>
                    <a:pt x="137160" y="198754"/>
                  </a:lnTo>
                  <a:lnTo>
                    <a:pt x="168275" y="166369"/>
                  </a:lnTo>
                  <a:lnTo>
                    <a:pt x="202564" y="137159"/>
                  </a:lnTo>
                  <a:lnTo>
                    <a:pt x="240030" y="110489"/>
                  </a:lnTo>
                  <a:lnTo>
                    <a:pt x="279400" y="86994"/>
                  </a:lnTo>
                  <a:lnTo>
                    <a:pt x="321310" y="66674"/>
                  </a:lnTo>
                  <a:lnTo>
                    <a:pt x="365760" y="49529"/>
                  </a:lnTo>
                  <a:lnTo>
                    <a:pt x="412114" y="35559"/>
                  </a:lnTo>
                  <a:lnTo>
                    <a:pt x="463550" y="25399"/>
                  </a:lnTo>
                  <a:lnTo>
                    <a:pt x="516255" y="19049"/>
                  </a:lnTo>
                  <a:lnTo>
                    <a:pt x="568960" y="17144"/>
                  </a:lnTo>
                  <a:lnTo>
                    <a:pt x="719455" y="17144"/>
                  </a:lnTo>
                  <a:lnTo>
                    <a:pt x="702310" y="13334"/>
                  </a:lnTo>
                  <a:lnTo>
                    <a:pt x="656589" y="5714"/>
                  </a:lnTo>
                  <a:lnTo>
                    <a:pt x="609600" y="1269"/>
                  </a:lnTo>
                  <a:lnTo>
                    <a:pt x="562610" y="0"/>
                  </a:lnTo>
                  <a:close/>
                </a:path>
                <a:path w="1108710" h="1085214">
                  <a:moveTo>
                    <a:pt x="719455" y="17144"/>
                  </a:moveTo>
                  <a:lnTo>
                    <a:pt x="568960" y="17144"/>
                  </a:lnTo>
                  <a:lnTo>
                    <a:pt x="621664" y="19049"/>
                  </a:lnTo>
                  <a:lnTo>
                    <a:pt x="673735" y="24764"/>
                  </a:lnTo>
                  <a:lnTo>
                    <a:pt x="725805" y="34289"/>
                  </a:lnTo>
                  <a:lnTo>
                    <a:pt x="777239" y="47624"/>
                  </a:lnTo>
                  <a:lnTo>
                    <a:pt x="825500" y="64769"/>
                  </a:lnTo>
                  <a:lnTo>
                    <a:pt x="870585" y="85724"/>
                  </a:lnTo>
                  <a:lnTo>
                    <a:pt x="913130" y="110489"/>
                  </a:lnTo>
                  <a:lnTo>
                    <a:pt x="951864" y="138429"/>
                  </a:lnTo>
                  <a:lnTo>
                    <a:pt x="986789" y="170179"/>
                  </a:lnTo>
                  <a:lnTo>
                    <a:pt x="1017270" y="205104"/>
                  </a:lnTo>
                  <a:lnTo>
                    <a:pt x="1043939" y="243204"/>
                  </a:lnTo>
                  <a:lnTo>
                    <a:pt x="1066800" y="284479"/>
                  </a:lnTo>
                  <a:lnTo>
                    <a:pt x="1084580" y="328929"/>
                  </a:lnTo>
                  <a:lnTo>
                    <a:pt x="1097280" y="375284"/>
                  </a:lnTo>
                  <a:lnTo>
                    <a:pt x="1104900" y="424814"/>
                  </a:lnTo>
                  <a:lnTo>
                    <a:pt x="1107316" y="474344"/>
                  </a:lnTo>
                  <a:lnTo>
                    <a:pt x="1107439" y="476884"/>
                  </a:lnTo>
                  <a:lnTo>
                    <a:pt x="1104998" y="523874"/>
                  </a:lnTo>
                  <a:lnTo>
                    <a:pt x="1104900" y="525779"/>
                  </a:lnTo>
                  <a:lnTo>
                    <a:pt x="1098006" y="573404"/>
                  </a:lnTo>
                  <a:lnTo>
                    <a:pt x="1086485" y="621029"/>
                  </a:lnTo>
                  <a:lnTo>
                    <a:pt x="1071245" y="667384"/>
                  </a:lnTo>
                  <a:lnTo>
                    <a:pt x="1052195" y="712469"/>
                  </a:lnTo>
                  <a:lnTo>
                    <a:pt x="1029970" y="755649"/>
                  </a:lnTo>
                  <a:lnTo>
                    <a:pt x="1003935" y="796924"/>
                  </a:lnTo>
                  <a:lnTo>
                    <a:pt x="975360" y="836294"/>
                  </a:lnTo>
                  <a:lnTo>
                    <a:pt x="943610" y="873759"/>
                  </a:lnTo>
                  <a:lnTo>
                    <a:pt x="909955" y="908684"/>
                  </a:lnTo>
                  <a:lnTo>
                    <a:pt x="873125" y="941069"/>
                  </a:lnTo>
                  <a:lnTo>
                    <a:pt x="835025" y="970279"/>
                  </a:lnTo>
                  <a:lnTo>
                    <a:pt x="795020" y="996949"/>
                  </a:lnTo>
                  <a:lnTo>
                    <a:pt x="754380" y="1019174"/>
                  </a:lnTo>
                  <a:lnTo>
                    <a:pt x="713105" y="1037589"/>
                  </a:lnTo>
                  <a:lnTo>
                    <a:pt x="671195" y="1052194"/>
                  </a:lnTo>
                  <a:lnTo>
                    <a:pt x="629920" y="1062989"/>
                  </a:lnTo>
                  <a:lnTo>
                    <a:pt x="588010" y="1069974"/>
                  </a:lnTo>
                  <a:lnTo>
                    <a:pt x="546100" y="1073149"/>
                  </a:lnTo>
                  <a:lnTo>
                    <a:pt x="647064" y="1073149"/>
                  </a:lnTo>
                  <a:lnTo>
                    <a:pt x="691514" y="1060449"/>
                  </a:lnTo>
                  <a:lnTo>
                    <a:pt x="735964" y="1043939"/>
                  </a:lnTo>
                  <a:lnTo>
                    <a:pt x="779145" y="1022984"/>
                  </a:lnTo>
                  <a:lnTo>
                    <a:pt x="820420" y="997584"/>
                  </a:lnTo>
                  <a:lnTo>
                    <a:pt x="859155" y="969644"/>
                  </a:lnTo>
                  <a:lnTo>
                    <a:pt x="895350" y="939164"/>
                  </a:lnTo>
                  <a:lnTo>
                    <a:pt x="929639" y="905509"/>
                  </a:lnTo>
                  <a:lnTo>
                    <a:pt x="960755" y="869949"/>
                  </a:lnTo>
                  <a:lnTo>
                    <a:pt x="989964" y="832484"/>
                  </a:lnTo>
                  <a:lnTo>
                    <a:pt x="1016000" y="792479"/>
                  </a:lnTo>
                  <a:lnTo>
                    <a:pt x="1039495" y="750569"/>
                  </a:lnTo>
                  <a:lnTo>
                    <a:pt x="1059814" y="708024"/>
                  </a:lnTo>
                  <a:lnTo>
                    <a:pt x="1076960" y="663574"/>
                  </a:lnTo>
                  <a:lnTo>
                    <a:pt x="1090295" y="617854"/>
                  </a:lnTo>
                  <a:lnTo>
                    <a:pt x="1100455" y="571499"/>
                  </a:lnTo>
                  <a:lnTo>
                    <a:pt x="1106805" y="524509"/>
                  </a:lnTo>
                  <a:lnTo>
                    <a:pt x="1108710" y="476884"/>
                  </a:lnTo>
                  <a:lnTo>
                    <a:pt x="1106805" y="425449"/>
                  </a:lnTo>
                  <a:lnTo>
                    <a:pt x="1099911" y="377824"/>
                  </a:lnTo>
                  <a:lnTo>
                    <a:pt x="1089025" y="332104"/>
                  </a:lnTo>
                  <a:lnTo>
                    <a:pt x="1073150" y="289559"/>
                  </a:lnTo>
                  <a:lnTo>
                    <a:pt x="1054100" y="249554"/>
                  </a:lnTo>
                  <a:lnTo>
                    <a:pt x="1031239" y="212724"/>
                  </a:lnTo>
                  <a:lnTo>
                    <a:pt x="1005205" y="179069"/>
                  </a:lnTo>
                  <a:lnTo>
                    <a:pt x="975995" y="147954"/>
                  </a:lnTo>
                  <a:lnTo>
                    <a:pt x="943610" y="120014"/>
                  </a:lnTo>
                  <a:lnTo>
                    <a:pt x="908685" y="94614"/>
                  </a:lnTo>
                  <a:lnTo>
                    <a:pt x="871220" y="72389"/>
                  </a:lnTo>
                  <a:lnTo>
                    <a:pt x="831850" y="53339"/>
                  </a:lnTo>
                  <a:lnTo>
                    <a:pt x="789939" y="36829"/>
                  </a:lnTo>
                  <a:lnTo>
                    <a:pt x="746760" y="23494"/>
                  </a:lnTo>
                  <a:lnTo>
                    <a:pt x="719455" y="17144"/>
                  </a:lnTo>
                  <a:close/>
                </a:path>
              </a:pathLst>
            </a:custGeom>
            <a:solidFill>
              <a:srgbClr val="003A52"/>
            </a:solidFill>
          </p:spPr>
          <p:txBody>
            <a:bodyPr wrap="square" lIns="0" tIns="0" rIns="0" bIns="0" rtlCol="0"/>
            <a:lstStyle/>
            <a:p>
              <a:endParaRPr/>
            </a:p>
          </p:txBody>
        </p:sp>
        <p:sp>
          <p:nvSpPr>
            <p:cNvPr id="18" name="object 18"/>
            <p:cNvSpPr/>
            <p:nvPr/>
          </p:nvSpPr>
          <p:spPr>
            <a:xfrm>
              <a:off x="6541770" y="5120004"/>
              <a:ext cx="1096010" cy="1057275"/>
            </a:xfrm>
            <a:custGeom>
              <a:avLst/>
              <a:gdLst/>
              <a:ahLst/>
              <a:cxnLst/>
              <a:rect l="l" t="t" r="r" b="b"/>
              <a:pathLst>
                <a:path w="1096009" h="1057275">
                  <a:moveTo>
                    <a:pt x="495934" y="0"/>
                  </a:moveTo>
                  <a:lnTo>
                    <a:pt x="447675" y="2539"/>
                  </a:lnTo>
                  <a:lnTo>
                    <a:pt x="401320" y="8889"/>
                  </a:lnTo>
                  <a:lnTo>
                    <a:pt x="356870" y="19049"/>
                  </a:lnTo>
                  <a:lnTo>
                    <a:pt x="314325" y="33019"/>
                  </a:lnTo>
                  <a:lnTo>
                    <a:pt x="274320" y="50799"/>
                  </a:lnTo>
                  <a:lnTo>
                    <a:pt x="236220" y="72389"/>
                  </a:lnTo>
                  <a:lnTo>
                    <a:pt x="200659" y="96519"/>
                  </a:lnTo>
                  <a:lnTo>
                    <a:pt x="167639" y="124459"/>
                  </a:lnTo>
                  <a:lnTo>
                    <a:pt x="137159" y="154939"/>
                  </a:lnTo>
                  <a:lnTo>
                    <a:pt x="109854" y="187959"/>
                  </a:lnTo>
                  <a:lnTo>
                    <a:pt x="85089" y="223519"/>
                  </a:lnTo>
                  <a:lnTo>
                    <a:pt x="63500" y="261619"/>
                  </a:lnTo>
                  <a:lnTo>
                    <a:pt x="44450" y="302259"/>
                  </a:lnTo>
                  <a:lnTo>
                    <a:pt x="28575" y="344804"/>
                  </a:lnTo>
                  <a:lnTo>
                    <a:pt x="16509" y="388619"/>
                  </a:lnTo>
                  <a:lnTo>
                    <a:pt x="7620" y="434339"/>
                  </a:lnTo>
                  <a:lnTo>
                    <a:pt x="1904" y="481964"/>
                  </a:lnTo>
                  <a:lnTo>
                    <a:pt x="0" y="530224"/>
                  </a:lnTo>
                  <a:lnTo>
                    <a:pt x="2539" y="576579"/>
                  </a:lnTo>
                  <a:lnTo>
                    <a:pt x="10159" y="621029"/>
                  </a:lnTo>
                  <a:lnTo>
                    <a:pt x="21589" y="664844"/>
                  </a:lnTo>
                  <a:lnTo>
                    <a:pt x="38100" y="706754"/>
                  </a:lnTo>
                  <a:lnTo>
                    <a:pt x="57784" y="747394"/>
                  </a:lnTo>
                  <a:lnTo>
                    <a:pt x="81914" y="785494"/>
                  </a:lnTo>
                  <a:lnTo>
                    <a:pt x="108584" y="822324"/>
                  </a:lnTo>
                  <a:lnTo>
                    <a:pt x="139064" y="856614"/>
                  </a:lnTo>
                  <a:lnTo>
                    <a:pt x="172084" y="888999"/>
                  </a:lnTo>
                  <a:lnTo>
                    <a:pt x="208279" y="919479"/>
                  </a:lnTo>
                  <a:lnTo>
                    <a:pt x="245745" y="946784"/>
                  </a:lnTo>
                  <a:lnTo>
                    <a:pt x="286384" y="971549"/>
                  </a:lnTo>
                  <a:lnTo>
                    <a:pt x="327659" y="993139"/>
                  </a:lnTo>
                  <a:lnTo>
                    <a:pt x="371475" y="1012189"/>
                  </a:lnTo>
                  <a:lnTo>
                    <a:pt x="415925" y="1028064"/>
                  </a:lnTo>
                  <a:lnTo>
                    <a:pt x="461009" y="1040764"/>
                  </a:lnTo>
                  <a:lnTo>
                    <a:pt x="507364" y="1050289"/>
                  </a:lnTo>
                  <a:lnTo>
                    <a:pt x="553720" y="1055369"/>
                  </a:lnTo>
                  <a:lnTo>
                    <a:pt x="600709" y="1057274"/>
                  </a:lnTo>
                  <a:lnTo>
                    <a:pt x="648970" y="1054734"/>
                  </a:lnTo>
                  <a:lnTo>
                    <a:pt x="695325" y="1047114"/>
                  </a:lnTo>
                  <a:lnTo>
                    <a:pt x="739775" y="1035049"/>
                  </a:lnTo>
                  <a:lnTo>
                    <a:pt x="781684" y="1017904"/>
                  </a:lnTo>
                  <a:lnTo>
                    <a:pt x="822325" y="997584"/>
                  </a:lnTo>
                  <a:lnTo>
                    <a:pt x="859789" y="972184"/>
                  </a:lnTo>
                  <a:lnTo>
                    <a:pt x="895350" y="944244"/>
                  </a:lnTo>
                  <a:lnTo>
                    <a:pt x="928370" y="912494"/>
                  </a:lnTo>
                  <a:lnTo>
                    <a:pt x="958850" y="877569"/>
                  </a:lnTo>
                  <a:lnTo>
                    <a:pt x="986154" y="840104"/>
                  </a:lnTo>
                  <a:lnTo>
                    <a:pt x="1010920" y="800099"/>
                  </a:lnTo>
                  <a:lnTo>
                    <a:pt x="1033145" y="758189"/>
                  </a:lnTo>
                  <a:lnTo>
                    <a:pt x="1051559" y="714374"/>
                  </a:lnTo>
                  <a:lnTo>
                    <a:pt x="1067434" y="668654"/>
                  </a:lnTo>
                  <a:lnTo>
                    <a:pt x="1079500" y="621664"/>
                  </a:lnTo>
                  <a:lnTo>
                    <a:pt x="1088389" y="574039"/>
                  </a:lnTo>
                  <a:lnTo>
                    <a:pt x="1094104" y="525779"/>
                  </a:lnTo>
                  <a:lnTo>
                    <a:pt x="1096009" y="476249"/>
                  </a:lnTo>
                  <a:lnTo>
                    <a:pt x="1093470" y="431164"/>
                  </a:lnTo>
                  <a:lnTo>
                    <a:pt x="1085850" y="387349"/>
                  </a:lnTo>
                  <a:lnTo>
                    <a:pt x="1074420" y="345439"/>
                  </a:lnTo>
                  <a:lnTo>
                    <a:pt x="1057909" y="306069"/>
                  </a:lnTo>
                  <a:lnTo>
                    <a:pt x="1038225" y="268604"/>
                  </a:lnTo>
                  <a:lnTo>
                    <a:pt x="1014095" y="233044"/>
                  </a:lnTo>
                  <a:lnTo>
                    <a:pt x="987425" y="200024"/>
                  </a:lnTo>
                  <a:lnTo>
                    <a:pt x="956945" y="169544"/>
                  </a:lnTo>
                  <a:lnTo>
                    <a:pt x="923925" y="140969"/>
                  </a:lnTo>
                  <a:lnTo>
                    <a:pt x="888364" y="114934"/>
                  </a:lnTo>
                  <a:lnTo>
                    <a:pt x="850264" y="91439"/>
                  </a:lnTo>
                  <a:lnTo>
                    <a:pt x="810259" y="70484"/>
                  </a:lnTo>
                  <a:lnTo>
                    <a:pt x="768350" y="52069"/>
                  </a:lnTo>
                  <a:lnTo>
                    <a:pt x="724534" y="36829"/>
                  </a:lnTo>
                  <a:lnTo>
                    <a:pt x="680084" y="23494"/>
                  </a:lnTo>
                  <a:lnTo>
                    <a:pt x="635000" y="13334"/>
                  </a:lnTo>
                  <a:lnTo>
                    <a:pt x="588645" y="6349"/>
                  </a:lnTo>
                  <a:lnTo>
                    <a:pt x="542289" y="1904"/>
                  </a:lnTo>
                  <a:lnTo>
                    <a:pt x="495934" y="0"/>
                  </a:lnTo>
                  <a:close/>
                </a:path>
              </a:pathLst>
            </a:custGeom>
            <a:solidFill>
              <a:srgbClr val="82B92A"/>
            </a:solidFill>
          </p:spPr>
          <p:txBody>
            <a:bodyPr wrap="square" lIns="0" tIns="0" rIns="0" bIns="0" rtlCol="0"/>
            <a:lstStyle/>
            <a:p>
              <a:endParaRPr/>
            </a:p>
          </p:txBody>
        </p:sp>
        <p:sp>
          <p:nvSpPr>
            <p:cNvPr id="19" name="object 19"/>
            <p:cNvSpPr/>
            <p:nvPr/>
          </p:nvSpPr>
          <p:spPr>
            <a:xfrm>
              <a:off x="6537325" y="5111750"/>
              <a:ext cx="1101090" cy="1071880"/>
            </a:xfrm>
            <a:custGeom>
              <a:avLst/>
              <a:gdLst/>
              <a:ahLst/>
              <a:cxnLst/>
              <a:rect l="l" t="t" r="r" b="b"/>
              <a:pathLst>
                <a:path w="1101090" h="1071879">
                  <a:moveTo>
                    <a:pt x="522604" y="0"/>
                  </a:moveTo>
                  <a:lnTo>
                    <a:pt x="476250" y="635"/>
                  </a:lnTo>
                  <a:lnTo>
                    <a:pt x="430529" y="5080"/>
                  </a:lnTo>
                  <a:lnTo>
                    <a:pt x="386079" y="12700"/>
                  </a:lnTo>
                  <a:lnTo>
                    <a:pt x="342900" y="24764"/>
                  </a:lnTo>
                  <a:lnTo>
                    <a:pt x="300990" y="40005"/>
                  </a:lnTo>
                  <a:lnTo>
                    <a:pt x="260350" y="59689"/>
                  </a:lnTo>
                  <a:lnTo>
                    <a:pt x="222250" y="82550"/>
                  </a:lnTo>
                  <a:lnTo>
                    <a:pt x="185420" y="109855"/>
                  </a:lnTo>
                  <a:lnTo>
                    <a:pt x="151765" y="141605"/>
                  </a:lnTo>
                  <a:lnTo>
                    <a:pt x="120015" y="177164"/>
                  </a:lnTo>
                  <a:lnTo>
                    <a:pt x="90804" y="217169"/>
                  </a:lnTo>
                  <a:lnTo>
                    <a:pt x="64134" y="261619"/>
                  </a:lnTo>
                  <a:lnTo>
                    <a:pt x="44450" y="303530"/>
                  </a:lnTo>
                  <a:lnTo>
                    <a:pt x="28575" y="347980"/>
                  </a:lnTo>
                  <a:lnTo>
                    <a:pt x="15240" y="394335"/>
                  </a:lnTo>
                  <a:lnTo>
                    <a:pt x="6350" y="441325"/>
                  </a:lnTo>
                  <a:lnTo>
                    <a:pt x="1270" y="489585"/>
                  </a:lnTo>
                  <a:lnTo>
                    <a:pt x="116" y="533400"/>
                  </a:lnTo>
                  <a:lnTo>
                    <a:pt x="0" y="537844"/>
                  </a:lnTo>
                  <a:lnTo>
                    <a:pt x="3175" y="584835"/>
                  </a:lnTo>
                  <a:lnTo>
                    <a:pt x="11429" y="631825"/>
                  </a:lnTo>
                  <a:lnTo>
                    <a:pt x="24129" y="676275"/>
                  </a:lnTo>
                  <a:lnTo>
                    <a:pt x="40004" y="716914"/>
                  </a:lnTo>
                  <a:lnTo>
                    <a:pt x="59690" y="756285"/>
                  </a:lnTo>
                  <a:lnTo>
                    <a:pt x="83820" y="794385"/>
                  </a:lnTo>
                  <a:lnTo>
                    <a:pt x="110490" y="830580"/>
                  </a:lnTo>
                  <a:lnTo>
                    <a:pt x="140970" y="865505"/>
                  </a:lnTo>
                  <a:lnTo>
                    <a:pt x="173990" y="897890"/>
                  </a:lnTo>
                  <a:lnTo>
                    <a:pt x="209550" y="927735"/>
                  </a:lnTo>
                  <a:lnTo>
                    <a:pt x="247015" y="955675"/>
                  </a:lnTo>
                  <a:lnTo>
                    <a:pt x="287020" y="981075"/>
                  </a:lnTo>
                  <a:lnTo>
                    <a:pt x="328295" y="1003935"/>
                  </a:lnTo>
                  <a:lnTo>
                    <a:pt x="370840" y="1023620"/>
                  </a:lnTo>
                  <a:lnTo>
                    <a:pt x="415290" y="1040130"/>
                  </a:lnTo>
                  <a:lnTo>
                    <a:pt x="459740" y="1053465"/>
                  </a:lnTo>
                  <a:lnTo>
                    <a:pt x="504825" y="1063625"/>
                  </a:lnTo>
                  <a:lnTo>
                    <a:pt x="550545" y="1069975"/>
                  </a:lnTo>
                  <a:lnTo>
                    <a:pt x="595629" y="1071880"/>
                  </a:lnTo>
                  <a:lnTo>
                    <a:pt x="640715" y="1070610"/>
                  </a:lnTo>
                  <a:lnTo>
                    <a:pt x="685165" y="1064895"/>
                  </a:lnTo>
                  <a:lnTo>
                    <a:pt x="711834" y="1059180"/>
                  </a:lnTo>
                  <a:lnTo>
                    <a:pt x="604520" y="1059180"/>
                  </a:lnTo>
                  <a:lnTo>
                    <a:pt x="552450" y="1057275"/>
                  </a:lnTo>
                  <a:lnTo>
                    <a:pt x="500379" y="1050925"/>
                  </a:lnTo>
                  <a:lnTo>
                    <a:pt x="448945" y="1039495"/>
                  </a:lnTo>
                  <a:lnTo>
                    <a:pt x="398779" y="1024255"/>
                  </a:lnTo>
                  <a:lnTo>
                    <a:pt x="354329" y="1007110"/>
                  </a:lnTo>
                  <a:lnTo>
                    <a:pt x="309879" y="986790"/>
                  </a:lnTo>
                  <a:lnTo>
                    <a:pt x="267970" y="962660"/>
                  </a:lnTo>
                  <a:lnTo>
                    <a:pt x="227329" y="935355"/>
                  </a:lnTo>
                  <a:lnTo>
                    <a:pt x="188595" y="904875"/>
                  </a:lnTo>
                  <a:lnTo>
                    <a:pt x="153034" y="871220"/>
                  </a:lnTo>
                  <a:lnTo>
                    <a:pt x="120650" y="835660"/>
                  </a:lnTo>
                  <a:lnTo>
                    <a:pt x="91440" y="796925"/>
                  </a:lnTo>
                  <a:lnTo>
                    <a:pt x="66040" y="755650"/>
                  </a:lnTo>
                  <a:lnTo>
                    <a:pt x="45084" y="712469"/>
                  </a:lnTo>
                  <a:lnTo>
                    <a:pt x="27940" y="667385"/>
                  </a:lnTo>
                  <a:lnTo>
                    <a:pt x="16509" y="620394"/>
                  </a:lnTo>
                  <a:lnTo>
                    <a:pt x="10795" y="571500"/>
                  </a:lnTo>
                  <a:lnTo>
                    <a:pt x="10159" y="522605"/>
                  </a:lnTo>
                  <a:lnTo>
                    <a:pt x="13334" y="474344"/>
                  </a:lnTo>
                  <a:lnTo>
                    <a:pt x="20320" y="427355"/>
                  </a:lnTo>
                  <a:lnTo>
                    <a:pt x="31115" y="382269"/>
                  </a:lnTo>
                  <a:lnTo>
                    <a:pt x="45084" y="337819"/>
                  </a:lnTo>
                  <a:lnTo>
                    <a:pt x="62865" y="295910"/>
                  </a:lnTo>
                  <a:lnTo>
                    <a:pt x="83820" y="255905"/>
                  </a:lnTo>
                  <a:lnTo>
                    <a:pt x="107950" y="217805"/>
                  </a:lnTo>
                  <a:lnTo>
                    <a:pt x="135254" y="182244"/>
                  </a:lnTo>
                  <a:lnTo>
                    <a:pt x="165734" y="149860"/>
                  </a:lnTo>
                  <a:lnTo>
                    <a:pt x="198754" y="120650"/>
                  </a:lnTo>
                  <a:lnTo>
                    <a:pt x="234950" y="93980"/>
                  </a:lnTo>
                  <a:lnTo>
                    <a:pt x="273684" y="71119"/>
                  </a:lnTo>
                  <a:lnTo>
                    <a:pt x="314325" y="52069"/>
                  </a:lnTo>
                  <a:lnTo>
                    <a:pt x="358140" y="36830"/>
                  </a:lnTo>
                  <a:lnTo>
                    <a:pt x="404495" y="25400"/>
                  </a:lnTo>
                  <a:lnTo>
                    <a:pt x="452120" y="19050"/>
                  </a:lnTo>
                  <a:lnTo>
                    <a:pt x="502920" y="17144"/>
                  </a:lnTo>
                  <a:lnTo>
                    <a:pt x="655320" y="17144"/>
                  </a:lnTo>
                  <a:lnTo>
                    <a:pt x="617854" y="9525"/>
                  </a:lnTo>
                  <a:lnTo>
                    <a:pt x="570229" y="3175"/>
                  </a:lnTo>
                  <a:lnTo>
                    <a:pt x="522604" y="0"/>
                  </a:lnTo>
                  <a:close/>
                </a:path>
                <a:path w="1101090" h="1071879">
                  <a:moveTo>
                    <a:pt x="655320" y="17144"/>
                  </a:moveTo>
                  <a:lnTo>
                    <a:pt x="502920" y="17144"/>
                  </a:lnTo>
                  <a:lnTo>
                    <a:pt x="548004" y="18414"/>
                  </a:lnTo>
                  <a:lnTo>
                    <a:pt x="593725" y="22225"/>
                  </a:lnTo>
                  <a:lnTo>
                    <a:pt x="640079" y="29844"/>
                  </a:lnTo>
                  <a:lnTo>
                    <a:pt x="686434" y="40639"/>
                  </a:lnTo>
                  <a:lnTo>
                    <a:pt x="732154" y="53975"/>
                  </a:lnTo>
                  <a:lnTo>
                    <a:pt x="777240" y="70485"/>
                  </a:lnTo>
                  <a:lnTo>
                    <a:pt x="820420" y="89535"/>
                  </a:lnTo>
                  <a:lnTo>
                    <a:pt x="862329" y="111760"/>
                  </a:lnTo>
                  <a:lnTo>
                    <a:pt x="902334" y="136525"/>
                  </a:lnTo>
                  <a:lnTo>
                    <a:pt x="939165" y="164464"/>
                  </a:lnTo>
                  <a:lnTo>
                    <a:pt x="973454" y="195580"/>
                  </a:lnTo>
                  <a:lnTo>
                    <a:pt x="1004570" y="228600"/>
                  </a:lnTo>
                  <a:lnTo>
                    <a:pt x="1031875" y="264794"/>
                  </a:lnTo>
                  <a:lnTo>
                    <a:pt x="1055370" y="303530"/>
                  </a:lnTo>
                  <a:lnTo>
                    <a:pt x="1074420" y="344805"/>
                  </a:lnTo>
                  <a:lnTo>
                    <a:pt x="1087754" y="389255"/>
                  </a:lnTo>
                  <a:lnTo>
                    <a:pt x="1096645" y="435610"/>
                  </a:lnTo>
                  <a:lnTo>
                    <a:pt x="1099184" y="484505"/>
                  </a:lnTo>
                  <a:lnTo>
                    <a:pt x="1097279" y="533400"/>
                  </a:lnTo>
                  <a:lnTo>
                    <a:pt x="1092200" y="581660"/>
                  </a:lnTo>
                  <a:lnTo>
                    <a:pt x="1082675" y="629285"/>
                  </a:lnTo>
                  <a:lnTo>
                    <a:pt x="1069975" y="676275"/>
                  </a:lnTo>
                  <a:lnTo>
                    <a:pt x="1053465" y="721994"/>
                  </a:lnTo>
                  <a:lnTo>
                    <a:pt x="1033779" y="766444"/>
                  </a:lnTo>
                  <a:lnTo>
                    <a:pt x="1010920" y="808989"/>
                  </a:lnTo>
                  <a:lnTo>
                    <a:pt x="984250" y="849630"/>
                  </a:lnTo>
                  <a:lnTo>
                    <a:pt x="954404" y="887730"/>
                  </a:lnTo>
                  <a:lnTo>
                    <a:pt x="922020" y="923290"/>
                  </a:lnTo>
                  <a:lnTo>
                    <a:pt x="885825" y="955675"/>
                  </a:lnTo>
                  <a:lnTo>
                    <a:pt x="847090" y="984250"/>
                  </a:lnTo>
                  <a:lnTo>
                    <a:pt x="805179" y="1009650"/>
                  </a:lnTo>
                  <a:lnTo>
                    <a:pt x="757554" y="1031240"/>
                  </a:lnTo>
                  <a:lnTo>
                    <a:pt x="707390" y="1046480"/>
                  </a:lnTo>
                  <a:lnTo>
                    <a:pt x="656590" y="1055370"/>
                  </a:lnTo>
                  <a:lnTo>
                    <a:pt x="604520" y="1059180"/>
                  </a:lnTo>
                  <a:lnTo>
                    <a:pt x="711834" y="1059180"/>
                  </a:lnTo>
                  <a:lnTo>
                    <a:pt x="770890" y="1040765"/>
                  </a:lnTo>
                  <a:lnTo>
                    <a:pt x="811529" y="1021715"/>
                  </a:lnTo>
                  <a:lnTo>
                    <a:pt x="854075" y="995680"/>
                  </a:lnTo>
                  <a:lnTo>
                    <a:pt x="892809" y="966470"/>
                  </a:lnTo>
                  <a:lnTo>
                    <a:pt x="929004" y="932815"/>
                  </a:lnTo>
                  <a:lnTo>
                    <a:pt x="961390" y="896620"/>
                  </a:lnTo>
                  <a:lnTo>
                    <a:pt x="990600" y="857250"/>
                  </a:lnTo>
                  <a:lnTo>
                    <a:pt x="1016000" y="815339"/>
                  </a:lnTo>
                  <a:lnTo>
                    <a:pt x="1038225" y="771525"/>
                  </a:lnTo>
                  <a:lnTo>
                    <a:pt x="1057275" y="725805"/>
                  </a:lnTo>
                  <a:lnTo>
                    <a:pt x="1073150" y="678814"/>
                  </a:lnTo>
                  <a:lnTo>
                    <a:pt x="1085215" y="630555"/>
                  </a:lnTo>
                  <a:lnTo>
                    <a:pt x="1094104" y="582294"/>
                  </a:lnTo>
                  <a:lnTo>
                    <a:pt x="1099184" y="533400"/>
                  </a:lnTo>
                  <a:lnTo>
                    <a:pt x="1101090" y="484505"/>
                  </a:lnTo>
                  <a:lnTo>
                    <a:pt x="1098550" y="437514"/>
                  </a:lnTo>
                  <a:lnTo>
                    <a:pt x="1090929" y="391794"/>
                  </a:lnTo>
                  <a:lnTo>
                    <a:pt x="1078229" y="347980"/>
                  </a:lnTo>
                  <a:lnTo>
                    <a:pt x="1061084" y="306705"/>
                  </a:lnTo>
                  <a:lnTo>
                    <a:pt x="1039495" y="267335"/>
                  </a:lnTo>
                  <a:lnTo>
                    <a:pt x="1014095" y="230505"/>
                  </a:lnTo>
                  <a:lnTo>
                    <a:pt x="984884" y="196214"/>
                  </a:lnTo>
                  <a:lnTo>
                    <a:pt x="952500" y="164464"/>
                  </a:lnTo>
                  <a:lnTo>
                    <a:pt x="917575" y="135255"/>
                  </a:lnTo>
                  <a:lnTo>
                    <a:pt x="880109" y="108585"/>
                  </a:lnTo>
                  <a:lnTo>
                    <a:pt x="840740" y="85089"/>
                  </a:lnTo>
                  <a:lnTo>
                    <a:pt x="799465" y="64135"/>
                  </a:lnTo>
                  <a:lnTo>
                    <a:pt x="756920" y="46989"/>
                  </a:lnTo>
                  <a:lnTo>
                    <a:pt x="713740" y="32385"/>
                  </a:lnTo>
                  <a:lnTo>
                    <a:pt x="665479" y="19050"/>
                  </a:lnTo>
                  <a:lnTo>
                    <a:pt x="655320" y="17144"/>
                  </a:lnTo>
                  <a:close/>
                </a:path>
              </a:pathLst>
            </a:custGeom>
            <a:solidFill>
              <a:srgbClr val="003A52"/>
            </a:solidFill>
          </p:spPr>
          <p:txBody>
            <a:bodyPr wrap="square" lIns="0" tIns="0" rIns="0" bIns="0" rtlCol="0"/>
            <a:lstStyle/>
            <a:p>
              <a:endParaRPr/>
            </a:p>
          </p:txBody>
        </p:sp>
        <p:pic>
          <p:nvPicPr>
            <p:cNvPr id="20" name="object 20"/>
            <p:cNvPicPr/>
            <p:nvPr/>
          </p:nvPicPr>
          <p:blipFill>
            <a:blip r:embed="rId2" cstate="print"/>
            <a:stretch>
              <a:fillRect/>
            </a:stretch>
          </p:blipFill>
          <p:spPr>
            <a:xfrm>
              <a:off x="5062220" y="3315334"/>
              <a:ext cx="1076325" cy="2257425"/>
            </a:xfrm>
            <a:prstGeom prst="rect">
              <a:avLst/>
            </a:prstGeom>
          </p:spPr>
        </p:pic>
        <p:sp>
          <p:nvSpPr>
            <p:cNvPr id="21" name="object 21"/>
            <p:cNvSpPr/>
            <p:nvPr/>
          </p:nvSpPr>
          <p:spPr>
            <a:xfrm>
              <a:off x="5060315" y="3303269"/>
              <a:ext cx="1097915" cy="2273300"/>
            </a:xfrm>
            <a:custGeom>
              <a:avLst/>
              <a:gdLst/>
              <a:ahLst/>
              <a:cxnLst/>
              <a:rect l="l" t="t" r="r" b="b"/>
              <a:pathLst>
                <a:path w="1097914" h="2273300">
                  <a:moveTo>
                    <a:pt x="26670" y="2032000"/>
                  </a:moveTo>
                  <a:lnTo>
                    <a:pt x="0" y="2273300"/>
                  </a:lnTo>
                  <a:lnTo>
                    <a:pt x="1905" y="2273300"/>
                  </a:lnTo>
                  <a:lnTo>
                    <a:pt x="31750" y="2044700"/>
                  </a:lnTo>
                  <a:lnTo>
                    <a:pt x="26670" y="2032000"/>
                  </a:lnTo>
                  <a:close/>
                </a:path>
                <a:path w="1097914" h="2273300">
                  <a:moveTo>
                    <a:pt x="1027430" y="1384300"/>
                  </a:moveTo>
                  <a:lnTo>
                    <a:pt x="1010920" y="1384300"/>
                  </a:lnTo>
                  <a:lnTo>
                    <a:pt x="1004570" y="1435100"/>
                  </a:lnTo>
                  <a:lnTo>
                    <a:pt x="995680" y="1485900"/>
                  </a:lnTo>
                  <a:lnTo>
                    <a:pt x="985520" y="1536700"/>
                  </a:lnTo>
                  <a:lnTo>
                    <a:pt x="973455" y="1587500"/>
                  </a:lnTo>
                  <a:lnTo>
                    <a:pt x="958850" y="1625600"/>
                  </a:lnTo>
                  <a:lnTo>
                    <a:pt x="942339" y="1676400"/>
                  </a:lnTo>
                  <a:lnTo>
                    <a:pt x="923925" y="1727200"/>
                  </a:lnTo>
                  <a:lnTo>
                    <a:pt x="903605" y="1765300"/>
                  </a:lnTo>
                  <a:lnTo>
                    <a:pt x="881380" y="1803400"/>
                  </a:lnTo>
                  <a:lnTo>
                    <a:pt x="856614" y="1854200"/>
                  </a:lnTo>
                  <a:lnTo>
                    <a:pt x="829945" y="1892300"/>
                  </a:lnTo>
                  <a:lnTo>
                    <a:pt x="800735" y="1930400"/>
                  </a:lnTo>
                  <a:lnTo>
                    <a:pt x="768985" y="1968500"/>
                  </a:lnTo>
                  <a:lnTo>
                    <a:pt x="734060" y="2006600"/>
                  </a:lnTo>
                  <a:lnTo>
                    <a:pt x="697230" y="2044700"/>
                  </a:lnTo>
                  <a:lnTo>
                    <a:pt x="658495" y="2070100"/>
                  </a:lnTo>
                  <a:lnTo>
                    <a:pt x="617855" y="2108200"/>
                  </a:lnTo>
                  <a:lnTo>
                    <a:pt x="532130" y="2159000"/>
                  </a:lnTo>
                  <a:lnTo>
                    <a:pt x="487045" y="2184400"/>
                  </a:lnTo>
                  <a:lnTo>
                    <a:pt x="394335" y="2209800"/>
                  </a:lnTo>
                  <a:lnTo>
                    <a:pt x="346710" y="2235200"/>
                  </a:lnTo>
                  <a:lnTo>
                    <a:pt x="249555" y="2260600"/>
                  </a:lnTo>
                  <a:lnTo>
                    <a:pt x="200025" y="2260600"/>
                  </a:lnTo>
                  <a:lnTo>
                    <a:pt x="150495" y="2273300"/>
                  </a:lnTo>
                  <a:lnTo>
                    <a:pt x="211455" y="2273300"/>
                  </a:lnTo>
                  <a:lnTo>
                    <a:pt x="448310" y="2209800"/>
                  </a:lnTo>
                  <a:lnTo>
                    <a:pt x="493395" y="2184400"/>
                  </a:lnTo>
                  <a:lnTo>
                    <a:pt x="537845" y="2171700"/>
                  </a:lnTo>
                  <a:lnTo>
                    <a:pt x="623570" y="2120900"/>
                  </a:lnTo>
                  <a:lnTo>
                    <a:pt x="663575" y="2082800"/>
                  </a:lnTo>
                  <a:lnTo>
                    <a:pt x="702945" y="2057400"/>
                  </a:lnTo>
                  <a:lnTo>
                    <a:pt x="739775" y="2019300"/>
                  </a:lnTo>
                  <a:lnTo>
                    <a:pt x="774700" y="1981200"/>
                  </a:lnTo>
                  <a:lnTo>
                    <a:pt x="806450" y="1943100"/>
                  </a:lnTo>
                  <a:lnTo>
                    <a:pt x="833120" y="1917700"/>
                  </a:lnTo>
                  <a:lnTo>
                    <a:pt x="856614" y="1879600"/>
                  </a:lnTo>
                  <a:lnTo>
                    <a:pt x="882650" y="1841500"/>
                  </a:lnTo>
                  <a:lnTo>
                    <a:pt x="906780" y="1790700"/>
                  </a:lnTo>
                  <a:lnTo>
                    <a:pt x="928370" y="1752600"/>
                  </a:lnTo>
                  <a:lnTo>
                    <a:pt x="948055" y="1714500"/>
                  </a:lnTo>
                  <a:lnTo>
                    <a:pt x="965200" y="1663700"/>
                  </a:lnTo>
                  <a:lnTo>
                    <a:pt x="980439" y="1612900"/>
                  </a:lnTo>
                  <a:lnTo>
                    <a:pt x="993775" y="1574800"/>
                  </a:lnTo>
                  <a:lnTo>
                    <a:pt x="1005205" y="1524000"/>
                  </a:lnTo>
                  <a:lnTo>
                    <a:pt x="1014730" y="1473200"/>
                  </a:lnTo>
                  <a:lnTo>
                    <a:pt x="1022350" y="1435100"/>
                  </a:lnTo>
                  <a:lnTo>
                    <a:pt x="1027430" y="1384300"/>
                  </a:lnTo>
                  <a:close/>
                </a:path>
                <a:path w="1097914" h="2273300">
                  <a:moveTo>
                    <a:pt x="176530" y="2070100"/>
                  </a:moveTo>
                  <a:lnTo>
                    <a:pt x="99060" y="2070100"/>
                  </a:lnTo>
                  <a:lnTo>
                    <a:pt x="140335" y="2082800"/>
                  </a:lnTo>
                  <a:lnTo>
                    <a:pt x="199389" y="2082800"/>
                  </a:lnTo>
                  <a:lnTo>
                    <a:pt x="176530" y="2070100"/>
                  </a:lnTo>
                  <a:close/>
                </a:path>
                <a:path w="1097914" h="2273300">
                  <a:moveTo>
                    <a:pt x="226459" y="2075383"/>
                  </a:moveTo>
                  <a:lnTo>
                    <a:pt x="199389" y="2082800"/>
                  </a:lnTo>
                  <a:lnTo>
                    <a:pt x="296545" y="2082800"/>
                  </a:lnTo>
                  <a:lnTo>
                    <a:pt x="226459" y="2075383"/>
                  </a:lnTo>
                  <a:close/>
                </a:path>
                <a:path w="1097914" h="2273300">
                  <a:moveTo>
                    <a:pt x="646430" y="342900"/>
                  </a:moveTo>
                  <a:lnTo>
                    <a:pt x="636905" y="342900"/>
                  </a:lnTo>
                  <a:lnTo>
                    <a:pt x="671830" y="381000"/>
                  </a:lnTo>
                  <a:lnTo>
                    <a:pt x="706120" y="419100"/>
                  </a:lnTo>
                  <a:lnTo>
                    <a:pt x="739775" y="457200"/>
                  </a:lnTo>
                  <a:lnTo>
                    <a:pt x="772160" y="495300"/>
                  </a:lnTo>
                  <a:lnTo>
                    <a:pt x="803275" y="533400"/>
                  </a:lnTo>
                  <a:lnTo>
                    <a:pt x="832485" y="584200"/>
                  </a:lnTo>
                  <a:lnTo>
                    <a:pt x="860425" y="622300"/>
                  </a:lnTo>
                  <a:lnTo>
                    <a:pt x="887095" y="660400"/>
                  </a:lnTo>
                  <a:lnTo>
                    <a:pt x="910589" y="711200"/>
                  </a:lnTo>
                  <a:lnTo>
                    <a:pt x="932180" y="749300"/>
                  </a:lnTo>
                  <a:lnTo>
                    <a:pt x="951864" y="800100"/>
                  </a:lnTo>
                  <a:lnTo>
                    <a:pt x="968375" y="850900"/>
                  </a:lnTo>
                  <a:lnTo>
                    <a:pt x="981710" y="901700"/>
                  </a:lnTo>
                  <a:lnTo>
                    <a:pt x="992505" y="952500"/>
                  </a:lnTo>
                  <a:lnTo>
                    <a:pt x="1001395" y="1003300"/>
                  </a:lnTo>
                  <a:lnTo>
                    <a:pt x="1009014" y="1054100"/>
                  </a:lnTo>
                  <a:lnTo>
                    <a:pt x="1014095" y="1104900"/>
                  </a:lnTo>
                  <a:lnTo>
                    <a:pt x="1017905" y="1155700"/>
                  </a:lnTo>
                  <a:lnTo>
                    <a:pt x="1019810" y="1206500"/>
                  </a:lnTo>
                  <a:lnTo>
                    <a:pt x="1019810" y="1257300"/>
                  </a:lnTo>
                  <a:lnTo>
                    <a:pt x="1017270" y="1308100"/>
                  </a:lnTo>
                  <a:lnTo>
                    <a:pt x="1000125" y="1358900"/>
                  </a:lnTo>
                  <a:lnTo>
                    <a:pt x="980439" y="1409700"/>
                  </a:lnTo>
                  <a:lnTo>
                    <a:pt x="958850" y="1460500"/>
                  </a:lnTo>
                  <a:lnTo>
                    <a:pt x="935355" y="1511300"/>
                  </a:lnTo>
                  <a:lnTo>
                    <a:pt x="909955" y="1549400"/>
                  </a:lnTo>
                  <a:lnTo>
                    <a:pt x="883285" y="1600200"/>
                  </a:lnTo>
                  <a:lnTo>
                    <a:pt x="854075" y="1638300"/>
                  </a:lnTo>
                  <a:lnTo>
                    <a:pt x="826770" y="1676400"/>
                  </a:lnTo>
                  <a:lnTo>
                    <a:pt x="796925" y="1714500"/>
                  </a:lnTo>
                  <a:lnTo>
                    <a:pt x="764539" y="1752600"/>
                  </a:lnTo>
                  <a:lnTo>
                    <a:pt x="730885" y="1790700"/>
                  </a:lnTo>
                  <a:lnTo>
                    <a:pt x="694689" y="1828800"/>
                  </a:lnTo>
                  <a:lnTo>
                    <a:pt x="657860" y="1866900"/>
                  </a:lnTo>
                  <a:lnTo>
                    <a:pt x="618489" y="1905000"/>
                  </a:lnTo>
                  <a:lnTo>
                    <a:pt x="578485" y="1930400"/>
                  </a:lnTo>
                  <a:lnTo>
                    <a:pt x="537210" y="1968500"/>
                  </a:lnTo>
                  <a:lnTo>
                    <a:pt x="450850" y="2019300"/>
                  </a:lnTo>
                  <a:lnTo>
                    <a:pt x="406400" y="2032000"/>
                  </a:lnTo>
                  <a:lnTo>
                    <a:pt x="361314" y="2057400"/>
                  </a:lnTo>
                  <a:lnTo>
                    <a:pt x="315595" y="2070100"/>
                  </a:lnTo>
                  <a:lnTo>
                    <a:pt x="245745" y="2070100"/>
                  </a:lnTo>
                  <a:lnTo>
                    <a:pt x="226459" y="2075383"/>
                  </a:lnTo>
                  <a:lnTo>
                    <a:pt x="296545" y="2082800"/>
                  </a:lnTo>
                  <a:lnTo>
                    <a:pt x="317500" y="2082800"/>
                  </a:lnTo>
                  <a:lnTo>
                    <a:pt x="351789" y="2070100"/>
                  </a:lnTo>
                  <a:lnTo>
                    <a:pt x="396875" y="2057400"/>
                  </a:lnTo>
                  <a:lnTo>
                    <a:pt x="440689" y="2032000"/>
                  </a:lnTo>
                  <a:lnTo>
                    <a:pt x="523875" y="1981200"/>
                  </a:lnTo>
                  <a:lnTo>
                    <a:pt x="564514" y="1955800"/>
                  </a:lnTo>
                  <a:lnTo>
                    <a:pt x="603250" y="1930400"/>
                  </a:lnTo>
                  <a:lnTo>
                    <a:pt x="640714" y="1905000"/>
                  </a:lnTo>
                  <a:lnTo>
                    <a:pt x="676910" y="1866900"/>
                  </a:lnTo>
                  <a:lnTo>
                    <a:pt x="712470" y="1841500"/>
                  </a:lnTo>
                  <a:lnTo>
                    <a:pt x="746125" y="1803400"/>
                  </a:lnTo>
                  <a:lnTo>
                    <a:pt x="779145" y="1765300"/>
                  </a:lnTo>
                  <a:lnTo>
                    <a:pt x="810260" y="1727200"/>
                  </a:lnTo>
                  <a:lnTo>
                    <a:pt x="840739" y="1689100"/>
                  </a:lnTo>
                  <a:lnTo>
                    <a:pt x="869314" y="1651000"/>
                  </a:lnTo>
                  <a:lnTo>
                    <a:pt x="897255" y="1612900"/>
                  </a:lnTo>
                  <a:lnTo>
                    <a:pt x="923289" y="1562100"/>
                  </a:lnTo>
                  <a:lnTo>
                    <a:pt x="947420" y="1524000"/>
                  </a:lnTo>
                  <a:lnTo>
                    <a:pt x="970280" y="1485900"/>
                  </a:lnTo>
                  <a:lnTo>
                    <a:pt x="991870" y="1435100"/>
                  </a:lnTo>
                  <a:lnTo>
                    <a:pt x="1010920" y="1384300"/>
                  </a:lnTo>
                  <a:lnTo>
                    <a:pt x="1028064" y="1384300"/>
                  </a:lnTo>
                  <a:lnTo>
                    <a:pt x="1032510" y="1333500"/>
                  </a:lnTo>
                  <a:lnTo>
                    <a:pt x="1047114" y="1282700"/>
                  </a:lnTo>
                  <a:lnTo>
                    <a:pt x="1055370" y="1257300"/>
                  </a:lnTo>
                  <a:lnTo>
                    <a:pt x="1035050" y="1257300"/>
                  </a:lnTo>
                  <a:lnTo>
                    <a:pt x="1034414" y="1206500"/>
                  </a:lnTo>
                  <a:lnTo>
                    <a:pt x="1031875" y="1155700"/>
                  </a:lnTo>
                  <a:lnTo>
                    <a:pt x="1027430" y="1104900"/>
                  </a:lnTo>
                  <a:lnTo>
                    <a:pt x="1021080" y="1054100"/>
                  </a:lnTo>
                  <a:lnTo>
                    <a:pt x="1012825" y="1003300"/>
                  </a:lnTo>
                  <a:lnTo>
                    <a:pt x="1003300" y="952500"/>
                  </a:lnTo>
                  <a:lnTo>
                    <a:pt x="991870" y="901700"/>
                  </a:lnTo>
                  <a:lnTo>
                    <a:pt x="977264" y="850900"/>
                  </a:lnTo>
                  <a:lnTo>
                    <a:pt x="960120" y="800100"/>
                  </a:lnTo>
                  <a:lnTo>
                    <a:pt x="939800" y="749300"/>
                  </a:lnTo>
                  <a:lnTo>
                    <a:pt x="916939" y="698500"/>
                  </a:lnTo>
                  <a:lnTo>
                    <a:pt x="891539" y="660400"/>
                  </a:lnTo>
                  <a:lnTo>
                    <a:pt x="864235" y="609600"/>
                  </a:lnTo>
                  <a:lnTo>
                    <a:pt x="835025" y="571500"/>
                  </a:lnTo>
                  <a:lnTo>
                    <a:pt x="804545" y="533400"/>
                  </a:lnTo>
                  <a:lnTo>
                    <a:pt x="772160" y="482600"/>
                  </a:lnTo>
                  <a:lnTo>
                    <a:pt x="739139" y="444500"/>
                  </a:lnTo>
                  <a:lnTo>
                    <a:pt x="669289" y="368300"/>
                  </a:lnTo>
                  <a:lnTo>
                    <a:pt x="646430" y="342900"/>
                  </a:lnTo>
                  <a:close/>
                </a:path>
                <a:path w="1097914" h="2273300">
                  <a:moveTo>
                    <a:pt x="48260" y="2044700"/>
                  </a:moveTo>
                  <a:lnTo>
                    <a:pt x="31750" y="2044700"/>
                  </a:lnTo>
                  <a:lnTo>
                    <a:pt x="62230" y="2070100"/>
                  </a:lnTo>
                  <a:lnTo>
                    <a:pt x="86360" y="2070100"/>
                  </a:lnTo>
                  <a:lnTo>
                    <a:pt x="48260" y="2044700"/>
                  </a:lnTo>
                  <a:close/>
                </a:path>
                <a:path w="1097914" h="2273300">
                  <a:moveTo>
                    <a:pt x="686435" y="25400"/>
                  </a:moveTo>
                  <a:lnTo>
                    <a:pt x="674370" y="25400"/>
                  </a:lnTo>
                  <a:lnTo>
                    <a:pt x="668020" y="114300"/>
                  </a:lnTo>
                  <a:lnTo>
                    <a:pt x="671195" y="114300"/>
                  </a:lnTo>
                  <a:lnTo>
                    <a:pt x="709930" y="152400"/>
                  </a:lnTo>
                  <a:lnTo>
                    <a:pt x="747395" y="190500"/>
                  </a:lnTo>
                  <a:lnTo>
                    <a:pt x="782955" y="228600"/>
                  </a:lnTo>
                  <a:lnTo>
                    <a:pt x="817245" y="266700"/>
                  </a:lnTo>
                  <a:lnTo>
                    <a:pt x="849630" y="304800"/>
                  </a:lnTo>
                  <a:lnTo>
                    <a:pt x="880745" y="342900"/>
                  </a:lnTo>
                  <a:lnTo>
                    <a:pt x="909320" y="381000"/>
                  </a:lnTo>
                  <a:lnTo>
                    <a:pt x="936625" y="431800"/>
                  </a:lnTo>
                  <a:lnTo>
                    <a:pt x="961389" y="469900"/>
                  </a:lnTo>
                  <a:lnTo>
                    <a:pt x="984250" y="520700"/>
                  </a:lnTo>
                  <a:lnTo>
                    <a:pt x="1004570" y="571500"/>
                  </a:lnTo>
                  <a:lnTo>
                    <a:pt x="1022985" y="622300"/>
                  </a:lnTo>
                  <a:lnTo>
                    <a:pt x="1038860" y="673100"/>
                  </a:lnTo>
                  <a:lnTo>
                    <a:pt x="1051560" y="711200"/>
                  </a:lnTo>
                  <a:lnTo>
                    <a:pt x="1061720" y="762000"/>
                  </a:lnTo>
                  <a:lnTo>
                    <a:pt x="1069339" y="812800"/>
                  </a:lnTo>
                  <a:lnTo>
                    <a:pt x="1074420" y="863600"/>
                  </a:lnTo>
                  <a:lnTo>
                    <a:pt x="1077595" y="914400"/>
                  </a:lnTo>
                  <a:lnTo>
                    <a:pt x="1078230" y="965200"/>
                  </a:lnTo>
                  <a:lnTo>
                    <a:pt x="1076325" y="1016000"/>
                  </a:lnTo>
                  <a:lnTo>
                    <a:pt x="1071880" y="1066800"/>
                  </a:lnTo>
                  <a:lnTo>
                    <a:pt x="1066164" y="1117600"/>
                  </a:lnTo>
                  <a:lnTo>
                    <a:pt x="1057910" y="1155700"/>
                  </a:lnTo>
                  <a:lnTo>
                    <a:pt x="1047114" y="1206500"/>
                  </a:lnTo>
                  <a:lnTo>
                    <a:pt x="1035050" y="1257300"/>
                  </a:lnTo>
                  <a:lnTo>
                    <a:pt x="1055370" y="1257300"/>
                  </a:lnTo>
                  <a:lnTo>
                    <a:pt x="1071880" y="1193800"/>
                  </a:lnTo>
                  <a:lnTo>
                    <a:pt x="1080770" y="1143000"/>
                  </a:lnTo>
                  <a:lnTo>
                    <a:pt x="1088389" y="1092200"/>
                  </a:lnTo>
                  <a:lnTo>
                    <a:pt x="1093470" y="1054100"/>
                  </a:lnTo>
                  <a:lnTo>
                    <a:pt x="1096645" y="1003300"/>
                  </a:lnTo>
                  <a:lnTo>
                    <a:pt x="1097914" y="952500"/>
                  </a:lnTo>
                  <a:lnTo>
                    <a:pt x="1096645" y="901700"/>
                  </a:lnTo>
                  <a:lnTo>
                    <a:pt x="1093470" y="850900"/>
                  </a:lnTo>
                  <a:lnTo>
                    <a:pt x="1087755" y="800100"/>
                  </a:lnTo>
                  <a:lnTo>
                    <a:pt x="1079500" y="762000"/>
                  </a:lnTo>
                  <a:lnTo>
                    <a:pt x="1069339" y="711200"/>
                  </a:lnTo>
                  <a:lnTo>
                    <a:pt x="1056639" y="660400"/>
                  </a:lnTo>
                  <a:lnTo>
                    <a:pt x="1041400" y="622300"/>
                  </a:lnTo>
                  <a:lnTo>
                    <a:pt x="1024255" y="571500"/>
                  </a:lnTo>
                  <a:lnTo>
                    <a:pt x="1005205" y="520700"/>
                  </a:lnTo>
                  <a:lnTo>
                    <a:pt x="984250" y="482600"/>
                  </a:lnTo>
                  <a:lnTo>
                    <a:pt x="961389" y="444500"/>
                  </a:lnTo>
                  <a:lnTo>
                    <a:pt x="936625" y="393700"/>
                  </a:lnTo>
                  <a:lnTo>
                    <a:pt x="909955" y="355600"/>
                  </a:lnTo>
                  <a:lnTo>
                    <a:pt x="882014" y="317500"/>
                  </a:lnTo>
                  <a:lnTo>
                    <a:pt x="852170" y="279400"/>
                  </a:lnTo>
                  <a:lnTo>
                    <a:pt x="821055" y="241300"/>
                  </a:lnTo>
                  <a:lnTo>
                    <a:pt x="788035" y="203200"/>
                  </a:lnTo>
                  <a:lnTo>
                    <a:pt x="754380" y="177800"/>
                  </a:lnTo>
                  <a:lnTo>
                    <a:pt x="718820" y="139700"/>
                  </a:lnTo>
                  <a:lnTo>
                    <a:pt x="681989" y="114300"/>
                  </a:lnTo>
                  <a:lnTo>
                    <a:pt x="686435" y="25400"/>
                  </a:lnTo>
                  <a:close/>
                </a:path>
                <a:path w="1097914" h="2273300">
                  <a:moveTo>
                    <a:pt x="687705" y="0"/>
                  </a:moveTo>
                  <a:lnTo>
                    <a:pt x="460375" y="114300"/>
                  </a:lnTo>
                  <a:lnTo>
                    <a:pt x="611505" y="457200"/>
                  </a:lnTo>
                  <a:lnTo>
                    <a:pt x="617220" y="431800"/>
                  </a:lnTo>
                  <a:lnTo>
                    <a:pt x="609600" y="431800"/>
                  </a:lnTo>
                  <a:lnTo>
                    <a:pt x="473710" y="127000"/>
                  </a:lnTo>
                  <a:lnTo>
                    <a:pt x="674370" y="25400"/>
                  </a:lnTo>
                  <a:lnTo>
                    <a:pt x="686435" y="25400"/>
                  </a:lnTo>
                  <a:lnTo>
                    <a:pt x="687705" y="0"/>
                  </a:lnTo>
                  <a:close/>
                </a:path>
                <a:path w="1097914" h="2273300">
                  <a:moveTo>
                    <a:pt x="633730" y="330200"/>
                  </a:moveTo>
                  <a:lnTo>
                    <a:pt x="609600" y="431800"/>
                  </a:lnTo>
                  <a:lnTo>
                    <a:pt x="617220" y="431800"/>
                  </a:lnTo>
                  <a:lnTo>
                    <a:pt x="636905" y="342900"/>
                  </a:lnTo>
                  <a:lnTo>
                    <a:pt x="646430" y="342900"/>
                  </a:lnTo>
                  <a:lnTo>
                    <a:pt x="633730" y="330200"/>
                  </a:lnTo>
                  <a:close/>
                </a:path>
              </a:pathLst>
            </a:custGeom>
            <a:solidFill>
              <a:srgbClr val="003A52"/>
            </a:solidFill>
          </p:spPr>
          <p:txBody>
            <a:bodyPr wrap="square" lIns="0" tIns="0" rIns="0" bIns="0" rtlCol="0"/>
            <a:lstStyle/>
            <a:p>
              <a:endParaRPr/>
            </a:p>
          </p:txBody>
        </p:sp>
      </p:grpSp>
      <p:sp>
        <p:nvSpPr>
          <p:cNvPr id="22" name="object 22"/>
          <p:cNvSpPr txBox="1"/>
          <p:nvPr/>
        </p:nvSpPr>
        <p:spPr>
          <a:xfrm>
            <a:off x="5726048" y="2511679"/>
            <a:ext cx="941069" cy="698500"/>
          </a:xfrm>
          <a:prstGeom prst="rect">
            <a:avLst/>
          </a:prstGeom>
        </p:spPr>
        <p:txBody>
          <a:bodyPr vert="horz" wrap="square" lIns="0" tIns="8890" rIns="0" bIns="0" rtlCol="0">
            <a:spAutoFit/>
          </a:bodyPr>
          <a:lstStyle/>
          <a:p>
            <a:pPr marL="12700" marR="5080">
              <a:lnSpc>
                <a:spcPct val="100899"/>
              </a:lnSpc>
              <a:spcBef>
                <a:spcPts val="70"/>
              </a:spcBef>
            </a:pPr>
            <a:r>
              <a:rPr sz="2200" spc="-10" dirty="0">
                <a:latin typeface="Arial"/>
                <a:cs typeface="Arial"/>
              </a:rPr>
              <a:t>Følelse aktivert</a:t>
            </a:r>
            <a:endParaRPr sz="2200">
              <a:latin typeface="Arial"/>
              <a:cs typeface="Arial"/>
            </a:endParaRPr>
          </a:p>
        </p:txBody>
      </p:sp>
      <p:sp>
        <p:nvSpPr>
          <p:cNvPr id="23" name="object 23"/>
          <p:cNvSpPr txBox="1"/>
          <p:nvPr/>
        </p:nvSpPr>
        <p:spPr>
          <a:xfrm>
            <a:off x="2201926" y="5410961"/>
            <a:ext cx="1253108" cy="689291"/>
          </a:xfrm>
          <a:prstGeom prst="rect">
            <a:avLst/>
          </a:prstGeom>
        </p:spPr>
        <p:txBody>
          <a:bodyPr vert="horz" wrap="square" lIns="0" tIns="12065" rIns="0" bIns="0" rtlCol="0">
            <a:spAutoFit/>
          </a:bodyPr>
          <a:lstStyle/>
          <a:p>
            <a:pPr marL="12700">
              <a:lnSpc>
                <a:spcPct val="100000"/>
              </a:lnSpc>
              <a:spcBef>
                <a:spcPts val="95"/>
              </a:spcBef>
            </a:pPr>
            <a:r>
              <a:rPr lang="nb-NO" sz="2200" spc="-10" dirty="0" err="1">
                <a:latin typeface="Arial"/>
                <a:cs typeface="Arial"/>
              </a:rPr>
              <a:t>Avstengd</a:t>
            </a:r>
            <a:r>
              <a:rPr lang="nb-NO" sz="2200" spc="-10" dirty="0">
                <a:latin typeface="Arial"/>
                <a:cs typeface="Arial"/>
              </a:rPr>
              <a:t>/lukka</a:t>
            </a:r>
            <a:endParaRPr sz="2200" dirty="0">
              <a:latin typeface="Arial"/>
              <a:cs typeface="Arial"/>
            </a:endParaRPr>
          </a:p>
        </p:txBody>
      </p:sp>
      <p:sp>
        <p:nvSpPr>
          <p:cNvPr id="24" name="object 24"/>
          <p:cNvSpPr txBox="1"/>
          <p:nvPr/>
        </p:nvSpPr>
        <p:spPr>
          <a:xfrm>
            <a:off x="5036946" y="5631941"/>
            <a:ext cx="708660" cy="698500"/>
          </a:xfrm>
          <a:prstGeom prst="rect">
            <a:avLst/>
          </a:prstGeom>
        </p:spPr>
        <p:txBody>
          <a:bodyPr vert="horz" wrap="square" lIns="0" tIns="8890" rIns="0" bIns="0" rtlCol="0">
            <a:spAutoFit/>
          </a:bodyPr>
          <a:lstStyle/>
          <a:p>
            <a:pPr marL="12700" marR="5080">
              <a:lnSpc>
                <a:spcPct val="100899"/>
              </a:lnSpc>
              <a:spcBef>
                <a:spcPts val="70"/>
              </a:spcBef>
            </a:pPr>
            <a:r>
              <a:rPr sz="2200" spc="-20" dirty="0">
                <a:latin typeface="Arial"/>
                <a:cs typeface="Arial"/>
              </a:rPr>
              <a:t>Uro/ </a:t>
            </a:r>
            <a:r>
              <a:rPr sz="2200" spc="-10" dirty="0">
                <a:latin typeface="Arial"/>
                <a:cs typeface="Arial"/>
              </a:rPr>
              <a:t>angst</a:t>
            </a:r>
            <a:endParaRPr sz="2200">
              <a:latin typeface="Arial"/>
              <a:cs typeface="Arial"/>
            </a:endParaRPr>
          </a:p>
        </p:txBody>
      </p:sp>
      <p:sp>
        <p:nvSpPr>
          <p:cNvPr id="25" name="object 25"/>
          <p:cNvSpPr txBox="1"/>
          <p:nvPr/>
        </p:nvSpPr>
        <p:spPr>
          <a:xfrm>
            <a:off x="3587622" y="3912489"/>
            <a:ext cx="847725" cy="694055"/>
          </a:xfrm>
          <a:prstGeom prst="rect">
            <a:avLst/>
          </a:prstGeom>
        </p:spPr>
        <p:txBody>
          <a:bodyPr vert="horz" wrap="square" lIns="0" tIns="24130" rIns="0" bIns="0" rtlCol="0">
            <a:spAutoFit/>
          </a:bodyPr>
          <a:lstStyle/>
          <a:p>
            <a:pPr marL="12700" marR="5080">
              <a:lnSpc>
                <a:spcPts val="2630"/>
              </a:lnSpc>
              <a:spcBef>
                <a:spcPts val="190"/>
              </a:spcBef>
            </a:pPr>
            <a:r>
              <a:rPr sz="2200" spc="-10" dirty="0">
                <a:latin typeface="Arial"/>
                <a:cs typeface="Arial"/>
              </a:rPr>
              <a:t>H</a:t>
            </a:r>
            <a:r>
              <a:rPr lang="nb-NO" sz="2200" spc="-10" dirty="0">
                <a:latin typeface="Arial"/>
                <a:cs typeface="Arial"/>
              </a:rPr>
              <a:t>eld</a:t>
            </a:r>
            <a:r>
              <a:rPr sz="2200" spc="-10" dirty="0">
                <a:latin typeface="Arial"/>
                <a:cs typeface="Arial"/>
              </a:rPr>
              <a:t> tilbake</a:t>
            </a:r>
            <a:endParaRPr sz="2200" dirty="0">
              <a:latin typeface="Arial"/>
              <a:cs typeface="Arial"/>
            </a:endParaRPr>
          </a:p>
        </p:txBody>
      </p:sp>
      <p:grpSp>
        <p:nvGrpSpPr>
          <p:cNvPr id="26" name="object 26"/>
          <p:cNvGrpSpPr/>
          <p:nvPr/>
        </p:nvGrpSpPr>
        <p:grpSpPr>
          <a:xfrm>
            <a:off x="749569" y="1771131"/>
            <a:ext cx="3771265" cy="3314700"/>
            <a:chOff x="647700" y="1888489"/>
            <a:chExt cx="3771265" cy="3314700"/>
          </a:xfrm>
        </p:grpSpPr>
        <p:pic>
          <p:nvPicPr>
            <p:cNvPr id="27" name="object 27"/>
            <p:cNvPicPr/>
            <p:nvPr/>
          </p:nvPicPr>
          <p:blipFill>
            <a:blip r:embed="rId3" cstate="print"/>
            <a:stretch>
              <a:fillRect/>
            </a:stretch>
          </p:blipFill>
          <p:spPr>
            <a:xfrm>
              <a:off x="664209" y="1913254"/>
              <a:ext cx="3736975" cy="3287395"/>
            </a:xfrm>
            <a:prstGeom prst="rect">
              <a:avLst/>
            </a:prstGeom>
          </p:spPr>
        </p:pic>
        <p:sp>
          <p:nvSpPr>
            <p:cNvPr id="28" name="object 28"/>
            <p:cNvSpPr/>
            <p:nvPr/>
          </p:nvSpPr>
          <p:spPr>
            <a:xfrm>
              <a:off x="647700" y="1888489"/>
              <a:ext cx="3771265" cy="3314700"/>
            </a:xfrm>
            <a:custGeom>
              <a:avLst/>
              <a:gdLst/>
              <a:ahLst/>
              <a:cxnLst/>
              <a:rect l="l" t="t" r="r" b="b"/>
              <a:pathLst>
                <a:path w="3771265" h="3314700">
                  <a:moveTo>
                    <a:pt x="209794" y="3302976"/>
                  </a:moveTo>
                  <a:lnTo>
                    <a:pt x="212725" y="3314700"/>
                  </a:lnTo>
                  <a:lnTo>
                    <a:pt x="216534" y="3314700"/>
                  </a:lnTo>
                  <a:lnTo>
                    <a:pt x="209794" y="3302976"/>
                  </a:lnTo>
                  <a:close/>
                </a:path>
                <a:path w="3771265" h="3314700">
                  <a:moveTo>
                    <a:pt x="247724" y="3301252"/>
                  </a:moveTo>
                  <a:lnTo>
                    <a:pt x="217805" y="3314700"/>
                  </a:lnTo>
                  <a:lnTo>
                    <a:pt x="223519" y="3314700"/>
                  </a:lnTo>
                  <a:lnTo>
                    <a:pt x="247724" y="3301252"/>
                  </a:lnTo>
                  <a:close/>
                </a:path>
                <a:path w="3771265" h="3314700">
                  <a:moveTo>
                    <a:pt x="209550" y="3302000"/>
                  </a:moveTo>
                  <a:lnTo>
                    <a:pt x="209232" y="3302000"/>
                  </a:lnTo>
                  <a:lnTo>
                    <a:pt x="209794" y="3302976"/>
                  </a:lnTo>
                  <a:lnTo>
                    <a:pt x="209550" y="3302000"/>
                  </a:lnTo>
                  <a:close/>
                </a:path>
                <a:path w="3771265" h="3314700">
                  <a:moveTo>
                    <a:pt x="204176" y="3293207"/>
                  </a:moveTo>
                  <a:lnTo>
                    <a:pt x="206375" y="3302000"/>
                  </a:lnTo>
                  <a:lnTo>
                    <a:pt x="209232" y="3302000"/>
                  </a:lnTo>
                  <a:lnTo>
                    <a:pt x="204176" y="3293207"/>
                  </a:lnTo>
                  <a:close/>
                </a:path>
                <a:path w="3771265" h="3314700">
                  <a:moveTo>
                    <a:pt x="203200" y="3289300"/>
                  </a:moveTo>
                  <a:lnTo>
                    <a:pt x="201930" y="3289300"/>
                  </a:lnTo>
                  <a:lnTo>
                    <a:pt x="204176" y="3293207"/>
                  </a:lnTo>
                  <a:lnTo>
                    <a:pt x="203200" y="3289300"/>
                  </a:lnTo>
                  <a:close/>
                </a:path>
                <a:path w="3771265" h="3314700">
                  <a:moveTo>
                    <a:pt x="2483485" y="25400"/>
                  </a:moveTo>
                  <a:lnTo>
                    <a:pt x="2172970" y="25400"/>
                  </a:lnTo>
                  <a:lnTo>
                    <a:pt x="1879600" y="101600"/>
                  </a:lnTo>
                  <a:lnTo>
                    <a:pt x="1831975" y="127000"/>
                  </a:lnTo>
                  <a:lnTo>
                    <a:pt x="1784350" y="139700"/>
                  </a:lnTo>
                  <a:lnTo>
                    <a:pt x="1737995" y="165100"/>
                  </a:lnTo>
                  <a:lnTo>
                    <a:pt x="1691639" y="177800"/>
                  </a:lnTo>
                  <a:lnTo>
                    <a:pt x="1645920" y="203200"/>
                  </a:lnTo>
                  <a:lnTo>
                    <a:pt x="1557020" y="254000"/>
                  </a:lnTo>
                  <a:lnTo>
                    <a:pt x="1470025" y="304800"/>
                  </a:lnTo>
                  <a:lnTo>
                    <a:pt x="1388745" y="355600"/>
                  </a:lnTo>
                  <a:lnTo>
                    <a:pt x="1310005" y="406400"/>
                  </a:lnTo>
                  <a:lnTo>
                    <a:pt x="1271905" y="444500"/>
                  </a:lnTo>
                  <a:lnTo>
                    <a:pt x="1233805" y="469900"/>
                  </a:lnTo>
                  <a:lnTo>
                    <a:pt x="1196975" y="508000"/>
                  </a:lnTo>
                  <a:lnTo>
                    <a:pt x="1160780" y="533400"/>
                  </a:lnTo>
                  <a:lnTo>
                    <a:pt x="1124585" y="571500"/>
                  </a:lnTo>
                  <a:lnTo>
                    <a:pt x="993775" y="647700"/>
                  </a:lnTo>
                  <a:lnTo>
                    <a:pt x="908685" y="698500"/>
                  </a:lnTo>
                  <a:lnTo>
                    <a:pt x="786130" y="774700"/>
                  </a:lnTo>
                  <a:lnTo>
                    <a:pt x="746760" y="812800"/>
                  </a:lnTo>
                  <a:lnTo>
                    <a:pt x="708025" y="838200"/>
                  </a:lnTo>
                  <a:lnTo>
                    <a:pt x="670560" y="876300"/>
                  </a:lnTo>
                  <a:lnTo>
                    <a:pt x="633094" y="901700"/>
                  </a:lnTo>
                  <a:lnTo>
                    <a:pt x="596900" y="939800"/>
                  </a:lnTo>
                  <a:lnTo>
                    <a:pt x="561340" y="977900"/>
                  </a:lnTo>
                  <a:lnTo>
                    <a:pt x="526415" y="1003300"/>
                  </a:lnTo>
                  <a:lnTo>
                    <a:pt x="492759" y="1041400"/>
                  </a:lnTo>
                  <a:lnTo>
                    <a:pt x="459740" y="1079500"/>
                  </a:lnTo>
                  <a:lnTo>
                    <a:pt x="427355" y="1117600"/>
                  </a:lnTo>
                  <a:lnTo>
                    <a:pt x="396240" y="1155700"/>
                  </a:lnTo>
                  <a:lnTo>
                    <a:pt x="366394" y="1193800"/>
                  </a:lnTo>
                  <a:lnTo>
                    <a:pt x="337184" y="1231900"/>
                  </a:lnTo>
                  <a:lnTo>
                    <a:pt x="309244" y="1282700"/>
                  </a:lnTo>
                  <a:lnTo>
                    <a:pt x="282575" y="1320800"/>
                  </a:lnTo>
                  <a:lnTo>
                    <a:pt x="256540" y="1358900"/>
                  </a:lnTo>
                  <a:lnTo>
                    <a:pt x="231775" y="1409700"/>
                  </a:lnTo>
                  <a:lnTo>
                    <a:pt x="207644" y="1447800"/>
                  </a:lnTo>
                  <a:lnTo>
                    <a:pt x="185419" y="1498600"/>
                  </a:lnTo>
                  <a:lnTo>
                    <a:pt x="163829" y="1536700"/>
                  </a:lnTo>
                  <a:lnTo>
                    <a:pt x="144145" y="1587500"/>
                  </a:lnTo>
                  <a:lnTo>
                    <a:pt x="125095" y="1625600"/>
                  </a:lnTo>
                  <a:lnTo>
                    <a:pt x="107315" y="1676400"/>
                  </a:lnTo>
                  <a:lnTo>
                    <a:pt x="91440" y="1727200"/>
                  </a:lnTo>
                  <a:lnTo>
                    <a:pt x="76834" y="1778000"/>
                  </a:lnTo>
                  <a:lnTo>
                    <a:pt x="63500" y="1816100"/>
                  </a:lnTo>
                  <a:lnTo>
                    <a:pt x="51434" y="1866900"/>
                  </a:lnTo>
                  <a:lnTo>
                    <a:pt x="40640" y="1917700"/>
                  </a:lnTo>
                  <a:lnTo>
                    <a:pt x="31115" y="1968500"/>
                  </a:lnTo>
                  <a:lnTo>
                    <a:pt x="23495" y="2019300"/>
                  </a:lnTo>
                  <a:lnTo>
                    <a:pt x="16509" y="2057400"/>
                  </a:lnTo>
                  <a:lnTo>
                    <a:pt x="10795" y="2108200"/>
                  </a:lnTo>
                  <a:lnTo>
                    <a:pt x="6350" y="2159000"/>
                  </a:lnTo>
                  <a:lnTo>
                    <a:pt x="2540" y="2209800"/>
                  </a:lnTo>
                  <a:lnTo>
                    <a:pt x="634" y="2260600"/>
                  </a:lnTo>
                  <a:lnTo>
                    <a:pt x="0" y="2311400"/>
                  </a:lnTo>
                  <a:lnTo>
                    <a:pt x="0" y="2362200"/>
                  </a:lnTo>
                  <a:lnTo>
                    <a:pt x="1270" y="2413000"/>
                  </a:lnTo>
                  <a:lnTo>
                    <a:pt x="3809" y="2463800"/>
                  </a:lnTo>
                  <a:lnTo>
                    <a:pt x="6984" y="2501900"/>
                  </a:lnTo>
                  <a:lnTo>
                    <a:pt x="11429" y="2552700"/>
                  </a:lnTo>
                  <a:lnTo>
                    <a:pt x="17145" y="2603500"/>
                  </a:lnTo>
                  <a:lnTo>
                    <a:pt x="24129" y="2654300"/>
                  </a:lnTo>
                  <a:lnTo>
                    <a:pt x="31750" y="2705100"/>
                  </a:lnTo>
                  <a:lnTo>
                    <a:pt x="40640" y="2755900"/>
                  </a:lnTo>
                  <a:lnTo>
                    <a:pt x="50165" y="2806700"/>
                  </a:lnTo>
                  <a:lnTo>
                    <a:pt x="60325" y="2857500"/>
                  </a:lnTo>
                  <a:lnTo>
                    <a:pt x="72390" y="2895600"/>
                  </a:lnTo>
                  <a:lnTo>
                    <a:pt x="84454" y="2946400"/>
                  </a:lnTo>
                  <a:lnTo>
                    <a:pt x="112395" y="3048000"/>
                  </a:lnTo>
                  <a:lnTo>
                    <a:pt x="127634" y="3086100"/>
                  </a:lnTo>
                  <a:lnTo>
                    <a:pt x="143509" y="3136900"/>
                  </a:lnTo>
                  <a:lnTo>
                    <a:pt x="160654" y="3187700"/>
                  </a:lnTo>
                  <a:lnTo>
                    <a:pt x="178434" y="3225800"/>
                  </a:lnTo>
                  <a:lnTo>
                    <a:pt x="196850" y="3276600"/>
                  </a:lnTo>
                  <a:lnTo>
                    <a:pt x="201930" y="3289300"/>
                  </a:lnTo>
                  <a:lnTo>
                    <a:pt x="185419" y="3238500"/>
                  </a:lnTo>
                  <a:lnTo>
                    <a:pt x="168909" y="3200400"/>
                  </a:lnTo>
                  <a:lnTo>
                    <a:pt x="152400" y="3149600"/>
                  </a:lnTo>
                  <a:lnTo>
                    <a:pt x="137159" y="3098800"/>
                  </a:lnTo>
                  <a:lnTo>
                    <a:pt x="123190" y="3060700"/>
                  </a:lnTo>
                  <a:lnTo>
                    <a:pt x="109220" y="3009900"/>
                  </a:lnTo>
                  <a:lnTo>
                    <a:pt x="96520" y="2959100"/>
                  </a:lnTo>
                  <a:lnTo>
                    <a:pt x="85090" y="2908300"/>
                  </a:lnTo>
                  <a:lnTo>
                    <a:pt x="73659" y="2870200"/>
                  </a:lnTo>
                  <a:lnTo>
                    <a:pt x="63500" y="2819400"/>
                  </a:lnTo>
                  <a:lnTo>
                    <a:pt x="54609" y="2768600"/>
                  </a:lnTo>
                  <a:lnTo>
                    <a:pt x="46354" y="2717800"/>
                  </a:lnTo>
                  <a:lnTo>
                    <a:pt x="39370" y="2667000"/>
                  </a:lnTo>
                  <a:lnTo>
                    <a:pt x="33020" y="2616200"/>
                  </a:lnTo>
                  <a:lnTo>
                    <a:pt x="27304" y="2565400"/>
                  </a:lnTo>
                  <a:lnTo>
                    <a:pt x="22859" y="2527300"/>
                  </a:lnTo>
                  <a:lnTo>
                    <a:pt x="19684" y="2476500"/>
                  </a:lnTo>
                  <a:lnTo>
                    <a:pt x="17779" y="2425700"/>
                  </a:lnTo>
                  <a:lnTo>
                    <a:pt x="16509" y="2374900"/>
                  </a:lnTo>
                  <a:lnTo>
                    <a:pt x="16509" y="2324100"/>
                  </a:lnTo>
                  <a:lnTo>
                    <a:pt x="17145" y="2273300"/>
                  </a:lnTo>
                  <a:lnTo>
                    <a:pt x="19050" y="2222500"/>
                  </a:lnTo>
                  <a:lnTo>
                    <a:pt x="22225" y="2171700"/>
                  </a:lnTo>
                  <a:lnTo>
                    <a:pt x="26670" y="2133600"/>
                  </a:lnTo>
                  <a:lnTo>
                    <a:pt x="32384" y="2082800"/>
                  </a:lnTo>
                  <a:lnTo>
                    <a:pt x="39370" y="2032000"/>
                  </a:lnTo>
                  <a:lnTo>
                    <a:pt x="46990" y="1981200"/>
                  </a:lnTo>
                  <a:lnTo>
                    <a:pt x="56515" y="1930400"/>
                  </a:lnTo>
                  <a:lnTo>
                    <a:pt x="66675" y="1879600"/>
                  </a:lnTo>
                  <a:lnTo>
                    <a:pt x="78740" y="1841500"/>
                  </a:lnTo>
                  <a:lnTo>
                    <a:pt x="91440" y="1790700"/>
                  </a:lnTo>
                  <a:lnTo>
                    <a:pt x="105409" y="1739900"/>
                  </a:lnTo>
                  <a:lnTo>
                    <a:pt x="121284" y="1701800"/>
                  </a:lnTo>
                  <a:lnTo>
                    <a:pt x="138429" y="1651000"/>
                  </a:lnTo>
                  <a:lnTo>
                    <a:pt x="156209" y="1600200"/>
                  </a:lnTo>
                  <a:lnTo>
                    <a:pt x="175894" y="1562100"/>
                  </a:lnTo>
                  <a:lnTo>
                    <a:pt x="197484" y="1511300"/>
                  </a:lnTo>
                  <a:lnTo>
                    <a:pt x="219709" y="1473200"/>
                  </a:lnTo>
                  <a:lnTo>
                    <a:pt x="243205" y="1422400"/>
                  </a:lnTo>
                  <a:lnTo>
                    <a:pt x="268605" y="1384300"/>
                  </a:lnTo>
                  <a:lnTo>
                    <a:pt x="295275" y="1346200"/>
                  </a:lnTo>
                  <a:lnTo>
                    <a:pt x="323215" y="1295400"/>
                  </a:lnTo>
                  <a:lnTo>
                    <a:pt x="351790" y="1257300"/>
                  </a:lnTo>
                  <a:lnTo>
                    <a:pt x="381634" y="1219200"/>
                  </a:lnTo>
                  <a:lnTo>
                    <a:pt x="412115" y="1168400"/>
                  </a:lnTo>
                  <a:lnTo>
                    <a:pt x="476884" y="1092200"/>
                  </a:lnTo>
                  <a:lnTo>
                    <a:pt x="545465" y="1016000"/>
                  </a:lnTo>
                  <a:lnTo>
                    <a:pt x="581660" y="977900"/>
                  </a:lnTo>
                  <a:lnTo>
                    <a:pt x="617855" y="952500"/>
                  </a:lnTo>
                  <a:lnTo>
                    <a:pt x="655319" y="914400"/>
                  </a:lnTo>
                  <a:lnTo>
                    <a:pt x="693419" y="876300"/>
                  </a:lnTo>
                  <a:lnTo>
                    <a:pt x="732790" y="850900"/>
                  </a:lnTo>
                  <a:lnTo>
                    <a:pt x="772160" y="812800"/>
                  </a:lnTo>
                  <a:lnTo>
                    <a:pt x="854075" y="762000"/>
                  </a:lnTo>
                  <a:lnTo>
                    <a:pt x="895985" y="723900"/>
                  </a:lnTo>
                  <a:lnTo>
                    <a:pt x="1069975" y="622300"/>
                  </a:lnTo>
                  <a:lnTo>
                    <a:pt x="1104900" y="622300"/>
                  </a:lnTo>
                  <a:lnTo>
                    <a:pt x="1116964" y="609600"/>
                  </a:lnTo>
                  <a:lnTo>
                    <a:pt x="1154430" y="584200"/>
                  </a:lnTo>
                  <a:lnTo>
                    <a:pt x="1243964" y="533400"/>
                  </a:lnTo>
                  <a:lnTo>
                    <a:pt x="1210945" y="533400"/>
                  </a:lnTo>
                  <a:lnTo>
                    <a:pt x="1250950" y="495300"/>
                  </a:lnTo>
                  <a:lnTo>
                    <a:pt x="1291589" y="457200"/>
                  </a:lnTo>
                  <a:lnTo>
                    <a:pt x="1332864" y="431800"/>
                  </a:lnTo>
                  <a:lnTo>
                    <a:pt x="1374775" y="393700"/>
                  </a:lnTo>
                  <a:lnTo>
                    <a:pt x="1461135" y="342900"/>
                  </a:lnTo>
                  <a:lnTo>
                    <a:pt x="1505585" y="317500"/>
                  </a:lnTo>
                  <a:lnTo>
                    <a:pt x="1550670" y="279400"/>
                  </a:lnTo>
                  <a:lnTo>
                    <a:pt x="1642110" y="228600"/>
                  </a:lnTo>
                  <a:lnTo>
                    <a:pt x="1689100" y="215900"/>
                  </a:lnTo>
                  <a:lnTo>
                    <a:pt x="1784985" y="165100"/>
                  </a:lnTo>
                  <a:lnTo>
                    <a:pt x="1832610" y="152400"/>
                  </a:lnTo>
                  <a:lnTo>
                    <a:pt x="1880870" y="127000"/>
                  </a:lnTo>
                  <a:lnTo>
                    <a:pt x="2178050" y="50800"/>
                  </a:lnTo>
                  <a:lnTo>
                    <a:pt x="2228850" y="50800"/>
                  </a:lnTo>
                  <a:lnTo>
                    <a:pt x="2279650" y="38100"/>
                  </a:lnTo>
                  <a:lnTo>
                    <a:pt x="2432050" y="38100"/>
                  </a:lnTo>
                  <a:lnTo>
                    <a:pt x="2483485" y="25400"/>
                  </a:lnTo>
                  <a:close/>
                </a:path>
                <a:path w="3771265" h="3314700">
                  <a:moveTo>
                    <a:pt x="318134" y="3263900"/>
                  </a:moveTo>
                  <a:lnTo>
                    <a:pt x="283844" y="3276600"/>
                  </a:lnTo>
                  <a:lnTo>
                    <a:pt x="274319" y="3289300"/>
                  </a:lnTo>
                  <a:lnTo>
                    <a:pt x="318134" y="3263900"/>
                  </a:lnTo>
                  <a:close/>
                </a:path>
                <a:path w="3771265" h="3314700">
                  <a:moveTo>
                    <a:pt x="334644" y="3251200"/>
                  </a:moveTo>
                  <a:lnTo>
                    <a:pt x="331469" y="3251200"/>
                  </a:lnTo>
                  <a:lnTo>
                    <a:pt x="318134" y="3263900"/>
                  </a:lnTo>
                  <a:lnTo>
                    <a:pt x="334644" y="3251200"/>
                  </a:lnTo>
                  <a:close/>
                </a:path>
                <a:path w="3771265" h="3314700">
                  <a:moveTo>
                    <a:pt x="1104900" y="622300"/>
                  </a:moveTo>
                  <a:lnTo>
                    <a:pt x="1069975" y="622300"/>
                  </a:lnTo>
                  <a:lnTo>
                    <a:pt x="1000125" y="698500"/>
                  </a:lnTo>
                  <a:lnTo>
                    <a:pt x="965835" y="736600"/>
                  </a:lnTo>
                  <a:lnTo>
                    <a:pt x="932815" y="774700"/>
                  </a:lnTo>
                  <a:lnTo>
                    <a:pt x="900430" y="812800"/>
                  </a:lnTo>
                  <a:lnTo>
                    <a:pt x="868680" y="850900"/>
                  </a:lnTo>
                  <a:lnTo>
                    <a:pt x="838200" y="889000"/>
                  </a:lnTo>
                  <a:lnTo>
                    <a:pt x="808355" y="927100"/>
                  </a:lnTo>
                  <a:lnTo>
                    <a:pt x="779144" y="977900"/>
                  </a:lnTo>
                  <a:lnTo>
                    <a:pt x="750569" y="1016000"/>
                  </a:lnTo>
                  <a:lnTo>
                    <a:pt x="722630" y="1054100"/>
                  </a:lnTo>
                  <a:lnTo>
                    <a:pt x="695960" y="1104900"/>
                  </a:lnTo>
                  <a:lnTo>
                    <a:pt x="669925" y="1143000"/>
                  </a:lnTo>
                  <a:lnTo>
                    <a:pt x="645160" y="1193800"/>
                  </a:lnTo>
                  <a:lnTo>
                    <a:pt x="620394" y="1231900"/>
                  </a:lnTo>
                  <a:lnTo>
                    <a:pt x="596900" y="1282700"/>
                  </a:lnTo>
                  <a:lnTo>
                    <a:pt x="574675" y="1320800"/>
                  </a:lnTo>
                  <a:lnTo>
                    <a:pt x="552450" y="1371600"/>
                  </a:lnTo>
                  <a:lnTo>
                    <a:pt x="531494" y="1422400"/>
                  </a:lnTo>
                  <a:lnTo>
                    <a:pt x="511809" y="1460500"/>
                  </a:lnTo>
                  <a:lnTo>
                    <a:pt x="492759" y="1511300"/>
                  </a:lnTo>
                  <a:lnTo>
                    <a:pt x="474344" y="1562100"/>
                  </a:lnTo>
                  <a:lnTo>
                    <a:pt x="456565" y="1612900"/>
                  </a:lnTo>
                  <a:lnTo>
                    <a:pt x="440055" y="1651000"/>
                  </a:lnTo>
                  <a:lnTo>
                    <a:pt x="424180" y="1701800"/>
                  </a:lnTo>
                  <a:lnTo>
                    <a:pt x="409575" y="1752600"/>
                  </a:lnTo>
                  <a:lnTo>
                    <a:pt x="395605" y="1803400"/>
                  </a:lnTo>
                  <a:lnTo>
                    <a:pt x="383540" y="1854200"/>
                  </a:lnTo>
                  <a:lnTo>
                    <a:pt x="372109" y="1892300"/>
                  </a:lnTo>
                  <a:lnTo>
                    <a:pt x="361315" y="1943100"/>
                  </a:lnTo>
                  <a:lnTo>
                    <a:pt x="351155" y="1993900"/>
                  </a:lnTo>
                  <a:lnTo>
                    <a:pt x="342265" y="2044700"/>
                  </a:lnTo>
                  <a:lnTo>
                    <a:pt x="334644" y="2095500"/>
                  </a:lnTo>
                  <a:lnTo>
                    <a:pt x="327659" y="2146300"/>
                  </a:lnTo>
                  <a:lnTo>
                    <a:pt x="322580" y="2197100"/>
                  </a:lnTo>
                  <a:lnTo>
                    <a:pt x="318769" y="2247900"/>
                  </a:lnTo>
                  <a:lnTo>
                    <a:pt x="316865" y="2298700"/>
                  </a:lnTo>
                  <a:lnTo>
                    <a:pt x="316865" y="2349500"/>
                  </a:lnTo>
                  <a:lnTo>
                    <a:pt x="318134" y="2400300"/>
                  </a:lnTo>
                  <a:lnTo>
                    <a:pt x="321944" y="2451100"/>
                  </a:lnTo>
                  <a:lnTo>
                    <a:pt x="327659" y="2501900"/>
                  </a:lnTo>
                  <a:lnTo>
                    <a:pt x="335915" y="2552700"/>
                  </a:lnTo>
                  <a:lnTo>
                    <a:pt x="346709" y="2603500"/>
                  </a:lnTo>
                  <a:lnTo>
                    <a:pt x="360044" y="2654300"/>
                  </a:lnTo>
                  <a:lnTo>
                    <a:pt x="375919" y="2692400"/>
                  </a:lnTo>
                  <a:lnTo>
                    <a:pt x="392430" y="2743200"/>
                  </a:lnTo>
                  <a:lnTo>
                    <a:pt x="410209" y="2781300"/>
                  </a:lnTo>
                  <a:lnTo>
                    <a:pt x="429259" y="2832100"/>
                  </a:lnTo>
                  <a:lnTo>
                    <a:pt x="449580" y="2882900"/>
                  </a:lnTo>
                  <a:lnTo>
                    <a:pt x="472440" y="2921000"/>
                  </a:lnTo>
                  <a:lnTo>
                    <a:pt x="497205" y="2959100"/>
                  </a:lnTo>
                  <a:lnTo>
                    <a:pt x="520065" y="2997200"/>
                  </a:lnTo>
                  <a:lnTo>
                    <a:pt x="545465" y="3035300"/>
                  </a:lnTo>
                  <a:lnTo>
                    <a:pt x="573405" y="3060700"/>
                  </a:lnTo>
                  <a:lnTo>
                    <a:pt x="607060" y="3086100"/>
                  </a:lnTo>
                  <a:lnTo>
                    <a:pt x="582930" y="3098800"/>
                  </a:lnTo>
                  <a:lnTo>
                    <a:pt x="544830" y="3124200"/>
                  </a:lnTo>
                  <a:lnTo>
                    <a:pt x="441959" y="3187700"/>
                  </a:lnTo>
                  <a:lnTo>
                    <a:pt x="386080" y="3213100"/>
                  </a:lnTo>
                  <a:lnTo>
                    <a:pt x="334644" y="3251200"/>
                  </a:lnTo>
                  <a:lnTo>
                    <a:pt x="624205" y="3086100"/>
                  </a:lnTo>
                  <a:lnTo>
                    <a:pt x="588644" y="3060700"/>
                  </a:lnTo>
                  <a:lnTo>
                    <a:pt x="557530" y="3035300"/>
                  </a:lnTo>
                  <a:lnTo>
                    <a:pt x="530225" y="2997200"/>
                  </a:lnTo>
                  <a:lnTo>
                    <a:pt x="506730" y="2959100"/>
                  </a:lnTo>
                  <a:lnTo>
                    <a:pt x="485140" y="2921000"/>
                  </a:lnTo>
                  <a:lnTo>
                    <a:pt x="466090" y="2882900"/>
                  </a:lnTo>
                  <a:lnTo>
                    <a:pt x="447675" y="2844800"/>
                  </a:lnTo>
                  <a:lnTo>
                    <a:pt x="431165" y="2806700"/>
                  </a:lnTo>
                  <a:lnTo>
                    <a:pt x="413384" y="2755900"/>
                  </a:lnTo>
                  <a:lnTo>
                    <a:pt x="396240" y="2717800"/>
                  </a:lnTo>
                  <a:lnTo>
                    <a:pt x="380365" y="2667000"/>
                  </a:lnTo>
                  <a:lnTo>
                    <a:pt x="366394" y="2616200"/>
                  </a:lnTo>
                  <a:lnTo>
                    <a:pt x="354965" y="2578100"/>
                  </a:lnTo>
                  <a:lnTo>
                    <a:pt x="345440" y="2527300"/>
                  </a:lnTo>
                  <a:lnTo>
                    <a:pt x="339725" y="2476500"/>
                  </a:lnTo>
                  <a:lnTo>
                    <a:pt x="335915" y="2438400"/>
                  </a:lnTo>
                  <a:lnTo>
                    <a:pt x="334009" y="2400300"/>
                  </a:lnTo>
                  <a:lnTo>
                    <a:pt x="332740" y="2349500"/>
                  </a:lnTo>
                  <a:lnTo>
                    <a:pt x="334009" y="2311400"/>
                  </a:lnTo>
                  <a:lnTo>
                    <a:pt x="335915" y="2260600"/>
                  </a:lnTo>
                  <a:lnTo>
                    <a:pt x="339725" y="2209800"/>
                  </a:lnTo>
                  <a:lnTo>
                    <a:pt x="344805" y="2159000"/>
                  </a:lnTo>
                  <a:lnTo>
                    <a:pt x="351155" y="2108200"/>
                  </a:lnTo>
                  <a:lnTo>
                    <a:pt x="358140" y="2057400"/>
                  </a:lnTo>
                  <a:lnTo>
                    <a:pt x="366394" y="2019300"/>
                  </a:lnTo>
                  <a:lnTo>
                    <a:pt x="375919" y="1968500"/>
                  </a:lnTo>
                  <a:lnTo>
                    <a:pt x="386715" y="1917700"/>
                  </a:lnTo>
                  <a:lnTo>
                    <a:pt x="398144" y="1866900"/>
                  </a:lnTo>
                  <a:lnTo>
                    <a:pt x="410844" y="1816100"/>
                  </a:lnTo>
                  <a:lnTo>
                    <a:pt x="424180" y="1778000"/>
                  </a:lnTo>
                  <a:lnTo>
                    <a:pt x="438784" y="1727200"/>
                  </a:lnTo>
                  <a:lnTo>
                    <a:pt x="454025" y="1676400"/>
                  </a:lnTo>
                  <a:lnTo>
                    <a:pt x="470534" y="1638300"/>
                  </a:lnTo>
                  <a:lnTo>
                    <a:pt x="487680" y="1587500"/>
                  </a:lnTo>
                  <a:lnTo>
                    <a:pt x="506094" y="1536700"/>
                  </a:lnTo>
                  <a:lnTo>
                    <a:pt x="525144" y="1498600"/>
                  </a:lnTo>
                  <a:lnTo>
                    <a:pt x="544830" y="1447800"/>
                  </a:lnTo>
                  <a:lnTo>
                    <a:pt x="565150" y="1397000"/>
                  </a:lnTo>
                  <a:lnTo>
                    <a:pt x="586740" y="1358900"/>
                  </a:lnTo>
                  <a:lnTo>
                    <a:pt x="608330" y="1308100"/>
                  </a:lnTo>
                  <a:lnTo>
                    <a:pt x="631190" y="1270000"/>
                  </a:lnTo>
                  <a:lnTo>
                    <a:pt x="654685" y="1219200"/>
                  </a:lnTo>
                  <a:lnTo>
                    <a:pt x="678815" y="1181100"/>
                  </a:lnTo>
                  <a:lnTo>
                    <a:pt x="704215" y="1143000"/>
                  </a:lnTo>
                  <a:lnTo>
                    <a:pt x="730885" y="1092200"/>
                  </a:lnTo>
                  <a:lnTo>
                    <a:pt x="758825" y="1054100"/>
                  </a:lnTo>
                  <a:lnTo>
                    <a:pt x="787400" y="1003300"/>
                  </a:lnTo>
                  <a:lnTo>
                    <a:pt x="816610" y="965200"/>
                  </a:lnTo>
                  <a:lnTo>
                    <a:pt x="846455" y="927100"/>
                  </a:lnTo>
                  <a:lnTo>
                    <a:pt x="877569" y="876300"/>
                  </a:lnTo>
                  <a:lnTo>
                    <a:pt x="909319" y="838200"/>
                  </a:lnTo>
                  <a:lnTo>
                    <a:pt x="975360" y="762000"/>
                  </a:lnTo>
                  <a:lnTo>
                    <a:pt x="1009650" y="723900"/>
                  </a:lnTo>
                  <a:lnTo>
                    <a:pt x="1044575" y="685800"/>
                  </a:lnTo>
                  <a:lnTo>
                    <a:pt x="1104900" y="622300"/>
                  </a:lnTo>
                  <a:close/>
                </a:path>
                <a:path w="3771265" h="3314700">
                  <a:moveTo>
                    <a:pt x="2457450" y="330200"/>
                  </a:moveTo>
                  <a:lnTo>
                    <a:pt x="2386965" y="330200"/>
                  </a:lnTo>
                  <a:lnTo>
                    <a:pt x="2485390" y="355600"/>
                  </a:lnTo>
                  <a:lnTo>
                    <a:pt x="2534285" y="355600"/>
                  </a:lnTo>
                  <a:lnTo>
                    <a:pt x="2775585" y="419100"/>
                  </a:lnTo>
                  <a:lnTo>
                    <a:pt x="2823210" y="444500"/>
                  </a:lnTo>
                  <a:lnTo>
                    <a:pt x="2917825" y="469900"/>
                  </a:lnTo>
                  <a:lnTo>
                    <a:pt x="2964179" y="495300"/>
                  </a:lnTo>
                  <a:lnTo>
                    <a:pt x="3010535" y="508000"/>
                  </a:lnTo>
                  <a:lnTo>
                    <a:pt x="3056890" y="533400"/>
                  </a:lnTo>
                  <a:lnTo>
                    <a:pt x="3102610" y="546100"/>
                  </a:lnTo>
                  <a:lnTo>
                    <a:pt x="3148329" y="571500"/>
                  </a:lnTo>
                  <a:lnTo>
                    <a:pt x="3192779" y="584200"/>
                  </a:lnTo>
                  <a:lnTo>
                    <a:pt x="3025140" y="723900"/>
                  </a:lnTo>
                  <a:lnTo>
                    <a:pt x="3731895" y="762000"/>
                  </a:lnTo>
                  <a:lnTo>
                    <a:pt x="3732529" y="749300"/>
                  </a:lnTo>
                  <a:lnTo>
                    <a:pt x="3719829" y="749300"/>
                  </a:lnTo>
                  <a:lnTo>
                    <a:pt x="3051810" y="711200"/>
                  </a:lnTo>
                  <a:lnTo>
                    <a:pt x="3209290" y="584200"/>
                  </a:lnTo>
                  <a:lnTo>
                    <a:pt x="3203575" y="584200"/>
                  </a:lnTo>
                  <a:lnTo>
                    <a:pt x="3158490" y="558800"/>
                  </a:lnTo>
                  <a:lnTo>
                    <a:pt x="3114040" y="546100"/>
                  </a:lnTo>
                  <a:lnTo>
                    <a:pt x="3068954" y="520700"/>
                  </a:lnTo>
                  <a:lnTo>
                    <a:pt x="3023235" y="508000"/>
                  </a:lnTo>
                  <a:lnTo>
                    <a:pt x="2977515" y="482600"/>
                  </a:lnTo>
                  <a:lnTo>
                    <a:pt x="2885440" y="457200"/>
                  </a:lnTo>
                  <a:lnTo>
                    <a:pt x="2838450" y="431800"/>
                  </a:lnTo>
                  <a:lnTo>
                    <a:pt x="2457450" y="330200"/>
                  </a:lnTo>
                  <a:close/>
                </a:path>
                <a:path w="3771265" h="3314700">
                  <a:moveTo>
                    <a:pt x="3769360" y="254000"/>
                  </a:moveTo>
                  <a:lnTo>
                    <a:pt x="3752850" y="254000"/>
                  </a:lnTo>
                  <a:lnTo>
                    <a:pt x="3719829" y="749300"/>
                  </a:lnTo>
                  <a:lnTo>
                    <a:pt x="3732529" y="749300"/>
                  </a:lnTo>
                  <a:lnTo>
                    <a:pt x="3769360" y="254000"/>
                  </a:lnTo>
                  <a:close/>
                </a:path>
                <a:path w="3771265" h="3314700">
                  <a:moveTo>
                    <a:pt x="1905000" y="330200"/>
                  </a:moveTo>
                  <a:lnTo>
                    <a:pt x="1826260" y="330200"/>
                  </a:lnTo>
                  <a:lnTo>
                    <a:pt x="1442085" y="431800"/>
                  </a:lnTo>
                  <a:lnTo>
                    <a:pt x="1395095" y="457200"/>
                  </a:lnTo>
                  <a:lnTo>
                    <a:pt x="1302385" y="482600"/>
                  </a:lnTo>
                  <a:lnTo>
                    <a:pt x="1210945" y="533400"/>
                  </a:lnTo>
                  <a:lnTo>
                    <a:pt x="1243964" y="533400"/>
                  </a:lnTo>
                  <a:lnTo>
                    <a:pt x="1289685" y="520700"/>
                  </a:lnTo>
                  <a:lnTo>
                    <a:pt x="1335405" y="495300"/>
                  </a:lnTo>
                  <a:lnTo>
                    <a:pt x="1381125" y="482600"/>
                  </a:lnTo>
                  <a:lnTo>
                    <a:pt x="1428114" y="457200"/>
                  </a:lnTo>
                  <a:lnTo>
                    <a:pt x="1569085" y="419100"/>
                  </a:lnTo>
                  <a:lnTo>
                    <a:pt x="1616710" y="393700"/>
                  </a:lnTo>
                  <a:lnTo>
                    <a:pt x="1711960" y="368300"/>
                  </a:lnTo>
                  <a:lnTo>
                    <a:pt x="1760220" y="368300"/>
                  </a:lnTo>
                  <a:lnTo>
                    <a:pt x="1905000" y="330200"/>
                  </a:lnTo>
                  <a:close/>
                </a:path>
                <a:path w="3771265" h="3314700">
                  <a:moveTo>
                    <a:pt x="2784475" y="25400"/>
                  </a:moveTo>
                  <a:lnTo>
                    <a:pt x="2483485" y="25400"/>
                  </a:lnTo>
                  <a:lnTo>
                    <a:pt x="2533015" y="38100"/>
                  </a:lnTo>
                  <a:lnTo>
                    <a:pt x="2682875" y="38100"/>
                  </a:lnTo>
                  <a:lnTo>
                    <a:pt x="2732404" y="50800"/>
                  </a:lnTo>
                  <a:lnTo>
                    <a:pt x="2781935" y="50800"/>
                  </a:lnTo>
                  <a:lnTo>
                    <a:pt x="2880995" y="76200"/>
                  </a:lnTo>
                  <a:lnTo>
                    <a:pt x="2929890" y="76200"/>
                  </a:lnTo>
                  <a:lnTo>
                    <a:pt x="3075304" y="114300"/>
                  </a:lnTo>
                  <a:lnTo>
                    <a:pt x="3122929" y="139700"/>
                  </a:lnTo>
                  <a:lnTo>
                    <a:pt x="3217545" y="165100"/>
                  </a:lnTo>
                  <a:lnTo>
                    <a:pt x="3263900" y="190500"/>
                  </a:lnTo>
                  <a:lnTo>
                    <a:pt x="3310254" y="203200"/>
                  </a:lnTo>
                  <a:lnTo>
                    <a:pt x="3355975" y="228600"/>
                  </a:lnTo>
                  <a:lnTo>
                    <a:pt x="3401060" y="241300"/>
                  </a:lnTo>
                  <a:lnTo>
                    <a:pt x="3489960" y="292100"/>
                  </a:lnTo>
                  <a:lnTo>
                    <a:pt x="3576320" y="342900"/>
                  </a:lnTo>
                  <a:lnTo>
                    <a:pt x="3580765" y="342900"/>
                  </a:lnTo>
                  <a:lnTo>
                    <a:pt x="3604895" y="330200"/>
                  </a:lnTo>
                  <a:lnTo>
                    <a:pt x="3581400" y="330200"/>
                  </a:lnTo>
                  <a:lnTo>
                    <a:pt x="3498215" y="279400"/>
                  </a:lnTo>
                  <a:lnTo>
                    <a:pt x="3413125" y="228600"/>
                  </a:lnTo>
                  <a:lnTo>
                    <a:pt x="3369310" y="215900"/>
                  </a:lnTo>
                  <a:lnTo>
                    <a:pt x="3325495" y="190500"/>
                  </a:lnTo>
                  <a:lnTo>
                    <a:pt x="3281045" y="177800"/>
                  </a:lnTo>
                  <a:lnTo>
                    <a:pt x="3233420" y="152400"/>
                  </a:lnTo>
                  <a:lnTo>
                    <a:pt x="3184525" y="139700"/>
                  </a:lnTo>
                  <a:lnTo>
                    <a:pt x="3135629" y="114300"/>
                  </a:lnTo>
                  <a:lnTo>
                    <a:pt x="2784475" y="25400"/>
                  </a:lnTo>
                  <a:close/>
                </a:path>
                <a:path w="3771265" h="3314700">
                  <a:moveTo>
                    <a:pt x="2000885" y="317500"/>
                  </a:moveTo>
                  <a:lnTo>
                    <a:pt x="1924050" y="317500"/>
                  </a:lnTo>
                  <a:lnTo>
                    <a:pt x="1875155" y="330200"/>
                  </a:lnTo>
                  <a:lnTo>
                    <a:pt x="1952625" y="330200"/>
                  </a:lnTo>
                  <a:lnTo>
                    <a:pt x="2000885" y="317500"/>
                  </a:lnTo>
                  <a:close/>
                </a:path>
                <a:path w="3771265" h="3314700">
                  <a:moveTo>
                    <a:pt x="2360295" y="317500"/>
                  </a:moveTo>
                  <a:lnTo>
                    <a:pt x="2287905" y="317500"/>
                  </a:lnTo>
                  <a:lnTo>
                    <a:pt x="2337435" y="330200"/>
                  </a:lnTo>
                  <a:lnTo>
                    <a:pt x="2409190" y="330200"/>
                  </a:lnTo>
                  <a:lnTo>
                    <a:pt x="2360295" y="317500"/>
                  </a:lnTo>
                  <a:close/>
                </a:path>
                <a:path w="3771265" h="3314700">
                  <a:moveTo>
                    <a:pt x="3771265" y="228600"/>
                  </a:moveTo>
                  <a:lnTo>
                    <a:pt x="3581400" y="330200"/>
                  </a:lnTo>
                  <a:lnTo>
                    <a:pt x="3604895" y="330200"/>
                  </a:lnTo>
                  <a:lnTo>
                    <a:pt x="3752850" y="254000"/>
                  </a:lnTo>
                  <a:lnTo>
                    <a:pt x="3769360" y="254000"/>
                  </a:lnTo>
                  <a:lnTo>
                    <a:pt x="3771265" y="228600"/>
                  </a:lnTo>
                  <a:close/>
                </a:path>
                <a:path w="3771265" h="3314700">
                  <a:moveTo>
                    <a:pt x="2262505" y="304800"/>
                  </a:moveTo>
                  <a:lnTo>
                    <a:pt x="2021839" y="304800"/>
                  </a:lnTo>
                  <a:lnTo>
                    <a:pt x="1972945" y="317500"/>
                  </a:lnTo>
                  <a:lnTo>
                    <a:pt x="2311400" y="317500"/>
                  </a:lnTo>
                  <a:lnTo>
                    <a:pt x="2262505" y="304800"/>
                  </a:lnTo>
                  <a:close/>
                </a:path>
                <a:path w="3771265" h="3314700">
                  <a:moveTo>
                    <a:pt x="2682240" y="12700"/>
                  </a:moveTo>
                  <a:lnTo>
                    <a:pt x="2273300" y="12700"/>
                  </a:lnTo>
                  <a:lnTo>
                    <a:pt x="2223135" y="25400"/>
                  </a:lnTo>
                  <a:lnTo>
                    <a:pt x="2733675" y="25400"/>
                  </a:lnTo>
                  <a:lnTo>
                    <a:pt x="2682240" y="12700"/>
                  </a:lnTo>
                  <a:close/>
                </a:path>
                <a:path w="3771265" h="3314700">
                  <a:moveTo>
                    <a:pt x="2475865" y="0"/>
                  </a:moveTo>
                  <a:lnTo>
                    <a:pt x="2425065" y="12700"/>
                  </a:lnTo>
                  <a:lnTo>
                    <a:pt x="2527300" y="12700"/>
                  </a:lnTo>
                  <a:lnTo>
                    <a:pt x="2475865" y="0"/>
                  </a:lnTo>
                  <a:close/>
                </a:path>
              </a:pathLst>
            </a:custGeom>
            <a:solidFill>
              <a:srgbClr val="003A52"/>
            </a:solid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spc="-10" dirty="0"/>
              <a:t>Klappemassasje</a:t>
            </a:r>
          </a:p>
        </p:txBody>
      </p:sp>
      <p:pic>
        <p:nvPicPr>
          <p:cNvPr id="3" name="object 3"/>
          <p:cNvPicPr/>
          <p:nvPr/>
        </p:nvPicPr>
        <p:blipFill>
          <a:blip r:embed="rId2" cstate="print"/>
          <a:stretch>
            <a:fillRect/>
          </a:stretch>
        </p:blipFill>
        <p:spPr>
          <a:xfrm>
            <a:off x="3577590" y="1755635"/>
            <a:ext cx="3498215" cy="50953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5269" y="2095322"/>
            <a:ext cx="3016250" cy="1291590"/>
          </a:xfrm>
          <a:prstGeom prst="rect">
            <a:avLst/>
          </a:prstGeom>
        </p:spPr>
        <p:txBody>
          <a:bodyPr vert="horz" wrap="square" lIns="0" tIns="13335" rIns="0" bIns="0" rtlCol="0">
            <a:spAutoFit/>
          </a:bodyPr>
          <a:lstStyle/>
          <a:p>
            <a:pPr marL="12700">
              <a:lnSpc>
                <a:spcPct val="100000"/>
              </a:lnSpc>
              <a:spcBef>
                <a:spcPts val="105"/>
              </a:spcBef>
            </a:pPr>
            <a:r>
              <a:rPr sz="8300" spc="-10" dirty="0">
                <a:solidFill>
                  <a:srgbClr val="6B932F"/>
                </a:solidFill>
              </a:rPr>
              <a:t>Pause</a:t>
            </a:r>
            <a:endParaRPr sz="8300"/>
          </a:p>
        </p:txBody>
      </p:sp>
      <p:grpSp>
        <p:nvGrpSpPr>
          <p:cNvPr id="3" name="object 3"/>
          <p:cNvGrpSpPr/>
          <p:nvPr/>
        </p:nvGrpSpPr>
        <p:grpSpPr>
          <a:xfrm>
            <a:off x="5250324" y="588320"/>
            <a:ext cx="4653280" cy="5850255"/>
            <a:chOff x="3925570" y="1135379"/>
            <a:chExt cx="4653280" cy="5850255"/>
          </a:xfrm>
        </p:grpSpPr>
        <p:pic>
          <p:nvPicPr>
            <p:cNvPr id="4" name="object 4"/>
            <p:cNvPicPr/>
            <p:nvPr/>
          </p:nvPicPr>
          <p:blipFill>
            <a:blip r:embed="rId2" cstate="print"/>
            <a:stretch>
              <a:fillRect/>
            </a:stretch>
          </p:blipFill>
          <p:spPr>
            <a:xfrm>
              <a:off x="3925570" y="1135379"/>
              <a:ext cx="1471295" cy="1470660"/>
            </a:xfrm>
            <a:prstGeom prst="rect">
              <a:avLst/>
            </a:prstGeom>
          </p:spPr>
        </p:pic>
        <p:pic>
          <p:nvPicPr>
            <p:cNvPr id="5" name="object 5"/>
            <p:cNvPicPr/>
            <p:nvPr/>
          </p:nvPicPr>
          <p:blipFill>
            <a:blip r:embed="rId3" cstate="print"/>
            <a:stretch>
              <a:fillRect/>
            </a:stretch>
          </p:blipFill>
          <p:spPr>
            <a:xfrm>
              <a:off x="5393055" y="1135379"/>
              <a:ext cx="492760" cy="734695"/>
            </a:xfrm>
            <a:prstGeom prst="rect">
              <a:avLst/>
            </a:prstGeom>
          </p:spPr>
        </p:pic>
        <p:pic>
          <p:nvPicPr>
            <p:cNvPr id="6" name="object 6"/>
            <p:cNvPicPr/>
            <p:nvPr/>
          </p:nvPicPr>
          <p:blipFill>
            <a:blip r:embed="rId4" cstate="print"/>
            <a:stretch>
              <a:fillRect/>
            </a:stretch>
          </p:blipFill>
          <p:spPr>
            <a:xfrm>
              <a:off x="5882005" y="1135379"/>
              <a:ext cx="2696210" cy="245745"/>
            </a:xfrm>
            <a:prstGeom prst="rect">
              <a:avLst/>
            </a:prstGeom>
          </p:spPr>
        </p:pic>
        <p:pic>
          <p:nvPicPr>
            <p:cNvPr id="7" name="object 7"/>
            <p:cNvPicPr/>
            <p:nvPr/>
          </p:nvPicPr>
          <p:blipFill>
            <a:blip r:embed="rId5" cstate="print"/>
            <a:stretch>
              <a:fillRect/>
            </a:stretch>
          </p:blipFill>
          <p:spPr>
            <a:xfrm>
              <a:off x="6214110" y="1377314"/>
              <a:ext cx="2364105" cy="248920"/>
            </a:xfrm>
            <a:prstGeom prst="rect">
              <a:avLst/>
            </a:prstGeom>
          </p:spPr>
        </p:pic>
        <p:pic>
          <p:nvPicPr>
            <p:cNvPr id="8" name="object 8"/>
            <p:cNvPicPr/>
            <p:nvPr/>
          </p:nvPicPr>
          <p:blipFill>
            <a:blip r:embed="rId6" cstate="print"/>
            <a:stretch>
              <a:fillRect/>
            </a:stretch>
          </p:blipFill>
          <p:spPr>
            <a:xfrm>
              <a:off x="6811645" y="1622424"/>
              <a:ext cx="1767204" cy="247650"/>
            </a:xfrm>
            <a:prstGeom prst="rect">
              <a:avLst/>
            </a:prstGeom>
          </p:spPr>
        </p:pic>
        <p:pic>
          <p:nvPicPr>
            <p:cNvPr id="9" name="object 9"/>
            <p:cNvPicPr/>
            <p:nvPr/>
          </p:nvPicPr>
          <p:blipFill>
            <a:blip r:embed="rId7" cstate="print"/>
            <a:stretch>
              <a:fillRect/>
            </a:stretch>
          </p:blipFill>
          <p:spPr>
            <a:xfrm>
              <a:off x="5393055" y="1866264"/>
              <a:ext cx="205104" cy="450214"/>
            </a:xfrm>
            <a:prstGeom prst="rect">
              <a:avLst/>
            </a:prstGeom>
          </p:spPr>
        </p:pic>
        <p:pic>
          <p:nvPicPr>
            <p:cNvPr id="10" name="object 10"/>
            <p:cNvPicPr/>
            <p:nvPr/>
          </p:nvPicPr>
          <p:blipFill>
            <a:blip r:embed="rId8" cstate="print"/>
            <a:stretch>
              <a:fillRect/>
            </a:stretch>
          </p:blipFill>
          <p:spPr>
            <a:xfrm>
              <a:off x="7411085" y="1866264"/>
              <a:ext cx="1167765" cy="248920"/>
            </a:xfrm>
            <a:prstGeom prst="rect">
              <a:avLst/>
            </a:prstGeom>
          </p:spPr>
        </p:pic>
        <p:pic>
          <p:nvPicPr>
            <p:cNvPr id="11" name="object 11"/>
            <p:cNvPicPr/>
            <p:nvPr/>
          </p:nvPicPr>
          <p:blipFill>
            <a:blip r:embed="rId9" cstate="print"/>
            <a:stretch>
              <a:fillRect/>
            </a:stretch>
          </p:blipFill>
          <p:spPr>
            <a:xfrm>
              <a:off x="8020685" y="2112009"/>
              <a:ext cx="558165" cy="248920"/>
            </a:xfrm>
            <a:prstGeom prst="rect">
              <a:avLst/>
            </a:prstGeom>
          </p:spPr>
        </p:pic>
        <p:pic>
          <p:nvPicPr>
            <p:cNvPr id="12" name="object 12"/>
            <p:cNvPicPr/>
            <p:nvPr/>
          </p:nvPicPr>
          <p:blipFill>
            <a:blip r:embed="rId10" cstate="print"/>
            <a:stretch>
              <a:fillRect/>
            </a:stretch>
          </p:blipFill>
          <p:spPr>
            <a:xfrm>
              <a:off x="8087360" y="2357119"/>
              <a:ext cx="490854" cy="4628515"/>
            </a:xfrm>
            <a:prstGeom prst="rect">
              <a:avLst/>
            </a:prstGeom>
          </p:spPr>
        </p:pic>
        <p:pic>
          <p:nvPicPr>
            <p:cNvPr id="13" name="object 13"/>
            <p:cNvPicPr/>
            <p:nvPr/>
          </p:nvPicPr>
          <p:blipFill>
            <a:blip r:embed="rId11" cstate="print"/>
            <a:stretch>
              <a:fillRect/>
            </a:stretch>
          </p:blipFill>
          <p:spPr>
            <a:xfrm>
              <a:off x="3925570" y="2602864"/>
              <a:ext cx="1225550" cy="983614"/>
            </a:xfrm>
            <a:prstGeom prst="rect">
              <a:avLst/>
            </a:prstGeom>
          </p:spPr>
        </p:pic>
        <p:pic>
          <p:nvPicPr>
            <p:cNvPr id="14" name="object 14"/>
            <p:cNvPicPr/>
            <p:nvPr/>
          </p:nvPicPr>
          <p:blipFill>
            <a:blip r:embed="rId12" cstate="print"/>
            <a:stretch>
              <a:fillRect/>
            </a:stretch>
          </p:blipFill>
          <p:spPr>
            <a:xfrm>
              <a:off x="5147310" y="2602864"/>
              <a:ext cx="120648" cy="283210"/>
            </a:xfrm>
            <a:prstGeom prst="rect">
              <a:avLst/>
            </a:prstGeom>
          </p:spPr>
        </p:pic>
        <p:pic>
          <p:nvPicPr>
            <p:cNvPr id="15" name="object 15"/>
            <p:cNvPicPr/>
            <p:nvPr/>
          </p:nvPicPr>
          <p:blipFill>
            <a:blip r:embed="rId13" cstate="print"/>
            <a:stretch>
              <a:fillRect/>
            </a:stretch>
          </p:blipFill>
          <p:spPr>
            <a:xfrm>
              <a:off x="7843520" y="2714624"/>
              <a:ext cx="247650" cy="4271010"/>
            </a:xfrm>
            <a:prstGeom prst="rect">
              <a:avLst/>
            </a:prstGeom>
          </p:spPr>
        </p:pic>
        <p:pic>
          <p:nvPicPr>
            <p:cNvPr id="16" name="object 16"/>
            <p:cNvPicPr/>
            <p:nvPr/>
          </p:nvPicPr>
          <p:blipFill>
            <a:blip r:embed="rId14" cstate="print"/>
            <a:stretch>
              <a:fillRect/>
            </a:stretch>
          </p:blipFill>
          <p:spPr>
            <a:xfrm>
              <a:off x="7598410" y="3296919"/>
              <a:ext cx="248920" cy="3688715"/>
            </a:xfrm>
            <a:prstGeom prst="rect">
              <a:avLst/>
            </a:prstGeom>
          </p:spPr>
        </p:pic>
        <p:pic>
          <p:nvPicPr>
            <p:cNvPr id="17" name="object 17"/>
            <p:cNvPicPr/>
            <p:nvPr/>
          </p:nvPicPr>
          <p:blipFill>
            <a:blip r:embed="rId15" cstate="print"/>
            <a:stretch>
              <a:fillRect/>
            </a:stretch>
          </p:blipFill>
          <p:spPr>
            <a:xfrm>
              <a:off x="3925570" y="3582669"/>
              <a:ext cx="939800" cy="737870"/>
            </a:xfrm>
            <a:prstGeom prst="rect">
              <a:avLst/>
            </a:prstGeom>
          </p:spPr>
        </p:pic>
        <p:pic>
          <p:nvPicPr>
            <p:cNvPr id="18" name="object 18"/>
            <p:cNvPicPr/>
            <p:nvPr/>
          </p:nvPicPr>
          <p:blipFill>
            <a:blip r:embed="rId16" cstate="print"/>
            <a:stretch>
              <a:fillRect/>
            </a:stretch>
          </p:blipFill>
          <p:spPr>
            <a:xfrm>
              <a:off x="7352665" y="3883025"/>
              <a:ext cx="248920" cy="3102610"/>
            </a:xfrm>
            <a:prstGeom prst="rect">
              <a:avLst/>
            </a:prstGeom>
          </p:spPr>
        </p:pic>
        <p:pic>
          <p:nvPicPr>
            <p:cNvPr id="19" name="object 19"/>
            <p:cNvPicPr/>
            <p:nvPr/>
          </p:nvPicPr>
          <p:blipFill>
            <a:blip r:embed="rId17" cstate="print"/>
            <a:stretch>
              <a:fillRect/>
            </a:stretch>
          </p:blipFill>
          <p:spPr>
            <a:xfrm>
              <a:off x="3925570" y="4316729"/>
              <a:ext cx="639445" cy="492760"/>
            </a:xfrm>
            <a:prstGeom prst="rect">
              <a:avLst/>
            </a:prstGeom>
          </p:spPr>
        </p:pic>
        <p:pic>
          <p:nvPicPr>
            <p:cNvPr id="20" name="object 20"/>
            <p:cNvPicPr/>
            <p:nvPr/>
          </p:nvPicPr>
          <p:blipFill>
            <a:blip r:embed="rId18" cstate="print"/>
            <a:stretch>
              <a:fillRect/>
            </a:stretch>
          </p:blipFill>
          <p:spPr>
            <a:xfrm>
              <a:off x="7107555" y="4470400"/>
              <a:ext cx="248920" cy="2515235"/>
            </a:xfrm>
            <a:prstGeom prst="rect">
              <a:avLst/>
            </a:prstGeom>
          </p:spPr>
        </p:pic>
        <p:pic>
          <p:nvPicPr>
            <p:cNvPr id="21" name="object 21"/>
            <p:cNvPicPr/>
            <p:nvPr/>
          </p:nvPicPr>
          <p:blipFill>
            <a:blip r:embed="rId19" cstate="print"/>
            <a:stretch>
              <a:fillRect/>
            </a:stretch>
          </p:blipFill>
          <p:spPr>
            <a:xfrm>
              <a:off x="3925570" y="4805679"/>
              <a:ext cx="433704" cy="494665"/>
            </a:xfrm>
            <a:prstGeom prst="rect">
              <a:avLst/>
            </a:prstGeom>
          </p:spPr>
        </p:pic>
        <p:pic>
          <p:nvPicPr>
            <p:cNvPr id="22" name="object 22"/>
            <p:cNvPicPr/>
            <p:nvPr/>
          </p:nvPicPr>
          <p:blipFill>
            <a:blip r:embed="rId20" cstate="print"/>
            <a:stretch>
              <a:fillRect/>
            </a:stretch>
          </p:blipFill>
          <p:spPr>
            <a:xfrm>
              <a:off x="6861810" y="5059045"/>
              <a:ext cx="248920" cy="1926589"/>
            </a:xfrm>
            <a:prstGeom prst="rect">
              <a:avLst/>
            </a:prstGeom>
          </p:spPr>
        </p:pic>
        <p:pic>
          <p:nvPicPr>
            <p:cNvPr id="23" name="object 23"/>
            <p:cNvPicPr/>
            <p:nvPr/>
          </p:nvPicPr>
          <p:blipFill>
            <a:blip r:embed="rId21" cstate="print"/>
            <a:stretch>
              <a:fillRect/>
            </a:stretch>
          </p:blipFill>
          <p:spPr>
            <a:xfrm>
              <a:off x="3925570" y="5296534"/>
              <a:ext cx="245745" cy="1689100"/>
            </a:xfrm>
            <a:prstGeom prst="rect">
              <a:avLst/>
            </a:prstGeom>
          </p:spPr>
        </p:pic>
        <p:pic>
          <p:nvPicPr>
            <p:cNvPr id="24" name="object 24"/>
            <p:cNvPicPr/>
            <p:nvPr/>
          </p:nvPicPr>
          <p:blipFill>
            <a:blip r:embed="rId22" cstate="print"/>
            <a:stretch>
              <a:fillRect/>
            </a:stretch>
          </p:blipFill>
          <p:spPr>
            <a:xfrm>
              <a:off x="4167505" y="5580379"/>
              <a:ext cx="492760" cy="1405255"/>
            </a:xfrm>
            <a:prstGeom prst="rect">
              <a:avLst/>
            </a:prstGeom>
          </p:spPr>
        </p:pic>
        <p:pic>
          <p:nvPicPr>
            <p:cNvPr id="25" name="object 25"/>
            <p:cNvPicPr/>
            <p:nvPr/>
          </p:nvPicPr>
          <p:blipFill>
            <a:blip r:embed="rId23" cstate="print"/>
            <a:stretch>
              <a:fillRect/>
            </a:stretch>
          </p:blipFill>
          <p:spPr>
            <a:xfrm>
              <a:off x="6618605" y="5654039"/>
              <a:ext cx="247650" cy="1331595"/>
            </a:xfrm>
            <a:prstGeom prst="rect">
              <a:avLst/>
            </a:prstGeom>
          </p:spPr>
        </p:pic>
        <p:pic>
          <p:nvPicPr>
            <p:cNvPr id="26" name="object 26"/>
            <p:cNvPicPr/>
            <p:nvPr/>
          </p:nvPicPr>
          <p:blipFill>
            <a:blip r:embed="rId24" cstate="print"/>
            <a:stretch>
              <a:fillRect/>
            </a:stretch>
          </p:blipFill>
          <p:spPr>
            <a:xfrm>
              <a:off x="4656455" y="5875020"/>
              <a:ext cx="494664" cy="1110615"/>
            </a:xfrm>
            <a:prstGeom prst="rect">
              <a:avLst/>
            </a:prstGeom>
          </p:spPr>
        </p:pic>
        <p:pic>
          <p:nvPicPr>
            <p:cNvPr id="27" name="object 27"/>
            <p:cNvPicPr/>
            <p:nvPr/>
          </p:nvPicPr>
          <p:blipFill>
            <a:blip r:embed="rId25" cstate="print"/>
            <a:stretch>
              <a:fillRect/>
            </a:stretch>
          </p:blipFill>
          <p:spPr>
            <a:xfrm>
              <a:off x="5147310" y="6104889"/>
              <a:ext cx="494664" cy="880744"/>
            </a:xfrm>
            <a:prstGeom prst="rect">
              <a:avLst/>
            </a:prstGeom>
          </p:spPr>
        </p:pic>
        <p:pic>
          <p:nvPicPr>
            <p:cNvPr id="28" name="object 28"/>
            <p:cNvPicPr/>
            <p:nvPr/>
          </p:nvPicPr>
          <p:blipFill>
            <a:blip r:embed="rId26" cstate="print"/>
            <a:stretch>
              <a:fillRect/>
            </a:stretch>
          </p:blipFill>
          <p:spPr>
            <a:xfrm>
              <a:off x="6372860" y="6263004"/>
              <a:ext cx="248919" cy="722630"/>
            </a:xfrm>
            <a:prstGeom prst="rect">
              <a:avLst/>
            </a:prstGeom>
          </p:spPr>
        </p:pic>
        <p:pic>
          <p:nvPicPr>
            <p:cNvPr id="29" name="object 29"/>
            <p:cNvPicPr/>
            <p:nvPr/>
          </p:nvPicPr>
          <p:blipFill>
            <a:blip r:embed="rId27" cstate="print"/>
            <a:stretch>
              <a:fillRect/>
            </a:stretch>
          </p:blipFill>
          <p:spPr>
            <a:xfrm>
              <a:off x="5638165" y="6330314"/>
              <a:ext cx="492760" cy="655320"/>
            </a:xfrm>
            <a:prstGeom prst="rect">
              <a:avLst/>
            </a:prstGeom>
          </p:spPr>
        </p:pic>
        <p:pic>
          <p:nvPicPr>
            <p:cNvPr id="30" name="object 30"/>
            <p:cNvPicPr/>
            <p:nvPr/>
          </p:nvPicPr>
          <p:blipFill>
            <a:blip r:embed="rId28" cstate="print"/>
            <a:stretch>
              <a:fillRect/>
            </a:stretch>
          </p:blipFill>
          <p:spPr>
            <a:xfrm>
              <a:off x="6127750" y="6552564"/>
              <a:ext cx="248920" cy="433070"/>
            </a:xfrm>
            <a:prstGeom prst="rect">
              <a:avLst/>
            </a:prstGeom>
          </p:spPr>
        </p:pic>
        <p:pic>
          <p:nvPicPr>
            <p:cNvPr id="31" name="object 31"/>
            <p:cNvPicPr/>
            <p:nvPr/>
          </p:nvPicPr>
          <p:blipFill>
            <a:blip r:embed="rId29" cstate="print"/>
            <a:stretch>
              <a:fillRect/>
            </a:stretch>
          </p:blipFill>
          <p:spPr>
            <a:xfrm>
              <a:off x="4119880" y="1311909"/>
              <a:ext cx="4083050" cy="5295265"/>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spc="-10" dirty="0"/>
              <a:t>Samling</a:t>
            </a:r>
          </a:p>
        </p:txBody>
      </p:sp>
      <p:pic>
        <p:nvPicPr>
          <p:cNvPr id="3" name="object 3"/>
          <p:cNvPicPr/>
          <p:nvPr/>
        </p:nvPicPr>
        <p:blipFill>
          <a:blip r:embed="rId2" cstate="print"/>
          <a:stretch>
            <a:fillRect/>
          </a:stretch>
        </p:blipFill>
        <p:spPr>
          <a:xfrm>
            <a:off x="2240279" y="1572894"/>
            <a:ext cx="6421628" cy="45002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325D1-D2F2-CB12-6CE2-826EC7F7A03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4A97F50-461A-BE2D-C7FA-FEE537DE19C9}"/>
              </a:ext>
            </a:extLst>
          </p:cNvPr>
          <p:cNvSpPr txBox="1">
            <a:spLocks noGrp="1"/>
          </p:cNvSpPr>
          <p:nvPr>
            <p:ph type="title"/>
          </p:nvPr>
        </p:nvSpPr>
        <p:spPr>
          <a:xfrm>
            <a:off x="851408" y="694689"/>
            <a:ext cx="8602980" cy="720069"/>
          </a:xfrm>
          <a:prstGeom prst="rect">
            <a:avLst/>
          </a:prstGeom>
        </p:spPr>
        <p:txBody>
          <a:bodyPr vert="horz" wrap="square" lIns="0" tIns="12065" rIns="0" bIns="0" rtlCol="0">
            <a:spAutoFit/>
          </a:bodyPr>
          <a:lstStyle/>
          <a:p>
            <a:pPr marL="64135">
              <a:lnSpc>
                <a:spcPct val="100000"/>
              </a:lnSpc>
              <a:spcBef>
                <a:spcPts val="95"/>
              </a:spcBef>
            </a:pPr>
            <a:r>
              <a:rPr lang="nb-NO" dirty="0"/>
              <a:t>Grenser</a:t>
            </a:r>
            <a:r>
              <a:rPr lang="nb-NO" spc="-105" dirty="0"/>
              <a:t> </a:t>
            </a:r>
            <a:r>
              <a:rPr lang="nb-NO" dirty="0"/>
              <a:t>og</a:t>
            </a:r>
            <a:r>
              <a:rPr lang="nb-NO" spc="-114" dirty="0"/>
              <a:t> </a:t>
            </a:r>
            <a:r>
              <a:rPr lang="nb-NO" spc="-10" dirty="0"/>
              <a:t>behov</a:t>
            </a:r>
            <a:endParaRPr spc="-20" dirty="0"/>
          </a:p>
        </p:txBody>
      </p:sp>
      <p:pic>
        <p:nvPicPr>
          <p:cNvPr id="3" name="object 3">
            <a:extLst>
              <a:ext uri="{FF2B5EF4-FFF2-40B4-BE49-F238E27FC236}">
                <a16:creationId xmlns:a16="http://schemas.microsoft.com/office/drawing/2014/main" id="{68750F41-62BA-6442-DFA7-09AA8A49F018}"/>
              </a:ext>
            </a:extLst>
          </p:cNvPr>
          <p:cNvPicPr/>
          <p:nvPr/>
        </p:nvPicPr>
        <p:blipFill>
          <a:blip r:embed="rId2" cstate="print"/>
          <a:stretch>
            <a:fillRect/>
          </a:stretch>
        </p:blipFill>
        <p:spPr>
          <a:xfrm>
            <a:off x="9492862" y="6573325"/>
            <a:ext cx="824929" cy="693858"/>
          </a:xfrm>
          <a:prstGeom prst="rect">
            <a:avLst/>
          </a:prstGeom>
        </p:spPr>
      </p:pic>
      <p:sp>
        <p:nvSpPr>
          <p:cNvPr id="4" name="object 4">
            <a:extLst>
              <a:ext uri="{FF2B5EF4-FFF2-40B4-BE49-F238E27FC236}">
                <a16:creationId xmlns:a16="http://schemas.microsoft.com/office/drawing/2014/main" id="{4C28E5FB-1F3D-55A7-3E05-89324E83763C}"/>
              </a:ext>
            </a:extLst>
          </p:cNvPr>
          <p:cNvSpPr txBox="1"/>
          <p:nvPr/>
        </p:nvSpPr>
        <p:spPr>
          <a:xfrm>
            <a:off x="4605654" y="1737105"/>
            <a:ext cx="1464310" cy="391160"/>
          </a:xfrm>
          <a:prstGeom prst="rect">
            <a:avLst/>
          </a:prstGeom>
        </p:spPr>
        <p:txBody>
          <a:bodyPr vert="horz" wrap="square" lIns="0" tIns="12700" rIns="0" bIns="0" rtlCol="0">
            <a:spAutoFit/>
          </a:bodyPr>
          <a:lstStyle/>
          <a:p>
            <a:pPr marL="12700">
              <a:lnSpc>
                <a:spcPct val="100000"/>
              </a:lnSpc>
              <a:spcBef>
                <a:spcPts val="100"/>
              </a:spcBef>
            </a:pPr>
            <a:r>
              <a:rPr sz="2400" spc="-10" dirty="0" err="1">
                <a:latin typeface="Arial"/>
                <a:cs typeface="Arial"/>
              </a:rPr>
              <a:t>Tilhø</a:t>
            </a:r>
            <a:r>
              <a:rPr lang="nb-NO" sz="2400" spc="-10" dirty="0" err="1">
                <a:latin typeface="Arial"/>
                <a:cs typeface="Arial"/>
              </a:rPr>
              <a:t>yrsle</a:t>
            </a:r>
            <a:endParaRPr sz="2400" dirty="0">
              <a:latin typeface="Arial"/>
              <a:cs typeface="Arial"/>
            </a:endParaRPr>
          </a:p>
        </p:txBody>
      </p:sp>
      <p:sp>
        <p:nvSpPr>
          <p:cNvPr id="5" name="object 5">
            <a:extLst>
              <a:ext uri="{FF2B5EF4-FFF2-40B4-BE49-F238E27FC236}">
                <a16:creationId xmlns:a16="http://schemas.microsoft.com/office/drawing/2014/main" id="{59DA8A6F-E1F3-F9FB-4259-292D3B2E9D35}"/>
              </a:ext>
            </a:extLst>
          </p:cNvPr>
          <p:cNvSpPr txBox="1"/>
          <p:nvPr/>
        </p:nvSpPr>
        <p:spPr>
          <a:xfrm>
            <a:off x="2098294" y="2926207"/>
            <a:ext cx="939800" cy="391160"/>
          </a:xfrm>
          <a:prstGeom prst="rect">
            <a:avLst/>
          </a:prstGeom>
        </p:spPr>
        <p:txBody>
          <a:bodyPr vert="horz" wrap="square" lIns="0" tIns="12700" rIns="0" bIns="0" rtlCol="0">
            <a:spAutoFit/>
          </a:bodyPr>
          <a:lstStyle/>
          <a:p>
            <a:pPr marL="12700">
              <a:lnSpc>
                <a:spcPct val="100000"/>
              </a:lnSpc>
              <a:spcBef>
                <a:spcPts val="100"/>
              </a:spcBef>
            </a:pPr>
            <a:r>
              <a:rPr lang="nb-NO" sz="2400" spc="-10" dirty="0">
                <a:latin typeface="Arial"/>
                <a:cs typeface="Arial"/>
              </a:rPr>
              <a:t>Døden</a:t>
            </a:r>
            <a:endParaRPr sz="2400" dirty="0">
              <a:latin typeface="Arial"/>
              <a:cs typeface="Arial"/>
            </a:endParaRPr>
          </a:p>
        </p:txBody>
      </p:sp>
      <p:sp>
        <p:nvSpPr>
          <p:cNvPr id="6" name="object 6">
            <a:extLst>
              <a:ext uri="{FF2B5EF4-FFF2-40B4-BE49-F238E27FC236}">
                <a16:creationId xmlns:a16="http://schemas.microsoft.com/office/drawing/2014/main" id="{E1025C68-7DC2-935F-F9A4-12A9A8680671}"/>
              </a:ext>
            </a:extLst>
          </p:cNvPr>
          <p:cNvSpPr txBox="1"/>
          <p:nvPr/>
        </p:nvSpPr>
        <p:spPr>
          <a:xfrm>
            <a:off x="810259" y="5122926"/>
            <a:ext cx="22250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Det</a:t>
            </a:r>
            <a:r>
              <a:rPr sz="2400" spc="-50" dirty="0">
                <a:latin typeface="Arial"/>
                <a:cs typeface="Arial"/>
              </a:rPr>
              <a:t> </a:t>
            </a:r>
            <a:r>
              <a:rPr sz="2400" dirty="0">
                <a:latin typeface="Arial"/>
                <a:cs typeface="Arial"/>
              </a:rPr>
              <a:t>viktige</a:t>
            </a:r>
            <a:r>
              <a:rPr sz="2400" spc="-55" dirty="0">
                <a:latin typeface="Arial"/>
                <a:cs typeface="Arial"/>
              </a:rPr>
              <a:t> </a:t>
            </a:r>
            <a:r>
              <a:rPr sz="2400" dirty="0">
                <a:latin typeface="Arial"/>
                <a:cs typeface="Arial"/>
              </a:rPr>
              <a:t>i</a:t>
            </a:r>
            <a:r>
              <a:rPr sz="2400" spc="-50" dirty="0">
                <a:latin typeface="Arial"/>
                <a:cs typeface="Arial"/>
              </a:rPr>
              <a:t> </a:t>
            </a:r>
            <a:r>
              <a:rPr sz="2400" spc="-10" dirty="0">
                <a:latin typeface="Arial"/>
                <a:cs typeface="Arial"/>
              </a:rPr>
              <a:t>livet</a:t>
            </a:r>
            <a:endParaRPr sz="2400" dirty="0">
              <a:latin typeface="Arial"/>
              <a:cs typeface="Arial"/>
            </a:endParaRPr>
          </a:p>
        </p:txBody>
      </p:sp>
      <p:sp>
        <p:nvSpPr>
          <p:cNvPr id="7" name="object 7">
            <a:extLst>
              <a:ext uri="{FF2B5EF4-FFF2-40B4-BE49-F238E27FC236}">
                <a16:creationId xmlns:a16="http://schemas.microsoft.com/office/drawing/2014/main" id="{4173401F-D7AA-9961-D985-727A3C83C7C1}"/>
              </a:ext>
            </a:extLst>
          </p:cNvPr>
          <p:cNvSpPr txBox="1"/>
          <p:nvPr/>
        </p:nvSpPr>
        <p:spPr>
          <a:xfrm>
            <a:off x="7602473" y="2926207"/>
            <a:ext cx="1478027" cy="382156"/>
          </a:xfrm>
          <a:prstGeom prst="rect">
            <a:avLst/>
          </a:prstGeom>
        </p:spPr>
        <p:txBody>
          <a:bodyPr vert="horz" wrap="square" lIns="0" tIns="12700" rIns="0" bIns="0" rtlCol="0">
            <a:spAutoFit/>
          </a:bodyPr>
          <a:lstStyle/>
          <a:p>
            <a:pPr marL="12700">
              <a:lnSpc>
                <a:spcPct val="100000"/>
              </a:lnSpc>
              <a:spcBef>
                <a:spcPts val="100"/>
              </a:spcBef>
            </a:pPr>
            <a:r>
              <a:rPr sz="2400" spc="-10" dirty="0">
                <a:latin typeface="Arial"/>
                <a:cs typeface="Arial"/>
              </a:rPr>
              <a:t>Trygg</a:t>
            </a:r>
            <a:r>
              <a:rPr lang="nb-NO" sz="2400" spc="-10" dirty="0">
                <a:latin typeface="Arial"/>
                <a:cs typeface="Arial"/>
              </a:rPr>
              <a:t>leik</a:t>
            </a:r>
            <a:endParaRPr sz="2400" dirty="0">
              <a:latin typeface="Arial"/>
              <a:cs typeface="Arial"/>
            </a:endParaRPr>
          </a:p>
        </p:txBody>
      </p:sp>
      <p:sp>
        <p:nvSpPr>
          <p:cNvPr id="8" name="object 8">
            <a:extLst>
              <a:ext uri="{FF2B5EF4-FFF2-40B4-BE49-F238E27FC236}">
                <a16:creationId xmlns:a16="http://schemas.microsoft.com/office/drawing/2014/main" id="{C928DA1C-4B3C-88BA-6B7A-F7FCA45C253B}"/>
              </a:ext>
            </a:extLst>
          </p:cNvPr>
          <p:cNvSpPr txBox="1"/>
          <p:nvPr/>
        </p:nvSpPr>
        <p:spPr>
          <a:xfrm>
            <a:off x="7602473" y="5122926"/>
            <a:ext cx="1990089" cy="391160"/>
          </a:xfrm>
          <a:prstGeom prst="rect">
            <a:avLst/>
          </a:prstGeom>
        </p:spPr>
        <p:txBody>
          <a:bodyPr vert="horz" wrap="square" lIns="0" tIns="12700" rIns="0" bIns="0" rtlCol="0">
            <a:spAutoFit/>
          </a:bodyPr>
          <a:lstStyle/>
          <a:p>
            <a:pPr marL="12700">
              <a:lnSpc>
                <a:spcPct val="100000"/>
              </a:lnSpc>
              <a:spcBef>
                <a:spcPts val="100"/>
              </a:spcBef>
            </a:pPr>
            <a:r>
              <a:rPr sz="2400" dirty="0" err="1">
                <a:latin typeface="Arial"/>
                <a:cs typeface="Arial"/>
              </a:rPr>
              <a:t>Sterke</a:t>
            </a:r>
            <a:r>
              <a:rPr sz="2400" spc="-95" dirty="0">
                <a:latin typeface="Arial"/>
                <a:cs typeface="Arial"/>
              </a:rPr>
              <a:t> </a:t>
            </a:r>
            <a:r>
              <a:rPr sz="2400" spc="-10" dirty="0" err="1">
                <a:latin typeface="Arial"/>
                <a:cs typeface="Arial"/>
              </a:rPr>
              <a:t>følels</a:t>
            </a:r>
            <a:r>
              <a:rPr lang="nb-NO" sz="2400" spc="-10" dirty="0">
                <a:latin typeface="Arial"/>
                <a:cs typeface="Arial"/>
              </a:rPr>
              <a:t>a</a:t>
            </a:r>
            <a:r>
              <a:rPr sz="2400" spc="-10" dirty="0">
                <a:latin typeface="Arial"/>
                <a:cs typeface="Arial"/>
              </a:rPr>
              <a:t>r</a:t>
            </a:r>
            <a:endParaRPr sz="2400" dirty="0">
              <a:latin typeface="Arial"/>
              <a:cs typeface="Arial"/>
            </a:endParaRPr>
          </a:p>
        </p:txBody>
      </p:sp>
      <p:sp>
        <p:nvSpPr>
          <p:cNvPr id="9" name="object 9">
            <a:extLst>
              <a:ext uri="{FF2B5EF4-FFF2-40B4-BE49-F238E27FC236}">
                <a16:creationId xmlns:a16="http://schemas.microsoft.com/office/drawing/2014/main" id="{7DE00DA6-A0B9-E808-CE29-3020EA2A8FF3}"/>
              </a:ext>
            </a:extLst>
          </p:cNvPr>
          <p:cNvSpPr txBox="1"/>
          <p:nvPr/>
        </p:nvSpPr>
        <p:spPr>
          <a:xfrm>
            <a:off x="4783963" y="6598411"/>
            <a:ext cx="111061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Arial"/>
                <a:cs typeface="Arial"/>
              </a:rPr>
              <a:t>Identitet</a:t>
            </a:r>
            <a:endParaRPr sz="2400" dirty="0">
              <a:latin typeface="Arial"/>
              <a:cs typeface="Arial"/>
            </a:endParaRPr>
          </a:p>
        </p:txBody>
      </p:sp>
      <p:grpSp>
        <p:nvGrpSpPr>
          <p:cNvPr id="10" name="object 10">
            <a:extLst>
              <a:ext uri="{FF2B5EF4-FFF2-40B4-BE49-F238E27FC236}">
                <a16:creationId xmlns:a16="http://schemas.microsoft.com/office/drawing/2014/main" id="{8E05129C-D91E-72ED-DDDF-7CDDE0902B89}"/>
              </a:ext>
            </a:extLst>
          </p:cNvPr>
          <p:cNvGrpSpPr/>
          <p:nvPr/>
        </p:nvGrpSpPr>
        <p:grpSpPr>
          <a:xfrm>
            <a:off x="3411854" y="2444114"/>
            <a:ext cx="3896360" cy="3924935"/>
            <a:chOff x="3411854" y="2444114"/>
            <a:chExt cx="3896360" cy="3924935"/>
          </a:xfrm>
        </p:grpSpPr>
        <p:sp>
          <p:nvSpPr>
            <p:cNvPr id="11" name="object 11">
              <a:extLst>
                <a:ext uri="{FF2B5EF4-FFF2-40B4-BE49-F238E27FC236}">
                  <a16:creationId xmlns:a16="http://schemas.microsoft.com/office/drawing/2014/main" id="{CCAD55CE-0230-8F2C-FDD4-BD30A74766E0}"/>
                </a:ext>
              </a:extLst>
            </p:cNvPr>
            <p:cNvSpPr/>
            <p:nvPr/>
          </p:nvSpPr>
          <p:spPr>
            <a:xfrm>
              <a:off x="4429124" y="2457449"/>
              <a:ext cx="1885950" cy="679450"/>
            </a:xfrm>
            <a:custGeom>
              <a:avLst/>
              <a:gdLst/>
              <a:ahLst/>
              <a:cxnLst/>
              <a:rect l="l" t="t" r="r" b="b"/>
              <a:pathLst>
                <a:path w="1885950" h="679450">
                  <a:moveTo>
                    <a:pt x="888364" y="0"/>
                  </a:moveTo>
                  <a:lnTo>
                    <a:pt x="838200" y="1270"/>
                  </a:lnTo>
                  <a:lnTo>
                    <a:pt x="788670" y="3810"/>
                  </a:lnTo>
                  <a:lnTo>
                    <a:pt x="739139" y="8889"/>
                  </a:lnTo>
                  <a:lnTo>
                    <a:pt x="690879" y="15239"/>
                  </a:lnTo>
                  <a:lnTo>
                    <a:pt x="642620" y="24129"/>
                  </a:lnTo>
                  <a:lnTo>
                    <a:pt x="595629" y="34289"/>
                  </a:lnTo>
                  <a:lnTo>
                    <a:pt x="549275" y="46989"/>
                  </a:lnTo>
                  <a:lnTo>
                    <a:pt x="504189" y="60960"/>
                  </a:lnTo>
                  <a:lnTo>
                    <a:pt x="459104" y="77470"/>
                  </a:lnTo>
                  <a:lnTo>
                    <a:pt x="415925" y="95885"/>
                  </a:lnTo>
                  <a:lnTo>
                    <a:pt x="373379" y="115570"/>
                  </a:lnTo>
                  <a:lnTo>
                    <a:pt x="328295" y="139700"/>
                  </a:lnTo>
                  <a:lnTo>
                    <a:pt x="285114" y="166370"/>
                  </a:lnTo>
                  <a:lnTo>
                    <a:pt x="243204" y="195579"/>
                  </a:lnTo>
                  <a:lnTo>
                    <a:pt x="202564" y="226695"/>
                  </a:lnTo>
                  <a:lnTo>
                    <a:pt x="163829" y="259714"/>
                  </a:lnTo>
                  <a:lnTo>
                    <a:pt x="127635" y="295910"/>
                  </a:lnTo>
                  <a:lnTo>
                    <a:pt x="92710" y="334010"/>
                  </a:lnTo>
                  <a:lnTo>
                    <a:pt x="59689" y="374650"/>
                  </a:lnTo>
                  <a:lnTo>
                    <a:pt x="28575" y="417829"/>
                  </a:lnTo>
                  <a:lnTo>
                    <a:pt x="0" y="462914"/>
                  </a:lnTo>
                  <a:lnTo>
                    <a:pt x="36195" y="466089"/>
                  </a:lnTo>
                  <a:lnTo>
                    <a:pt x="72389" y="469900"/>
                  </a:lnTo>
                  <a:lnTo>
                    <a:pt x="95250" y="470535"/>
                  </a:lnTo>
                  <a:lnTo>
                    <a:pt x="118745" y="471804"/>
                  </a:lnTo>
                  <a:lnTo>
                    <a:pt x="151129" y="432435"/>
                  </a:lnTo>
                  <a:lnTo>
                    <a:pt x="185420" y="395604"/>
                  </a:lnTo>
                  <a:lnTo>
                    <a:pt x="220979" y="360679"/>
                  </a:lnTo>
                  <a:lnTo>
                    <a:pt x="259079" y="328295"/>
                  </a:lnTo>
                  <a:lnTo>
                    <a:pt x="297814" y="298450"/>
                  </a:lnTo>
                  <a:lnTo>
                    <a:pt x="338454" y="269875"/>
                  </a:lnTo>
                  <a:lnTo>
                    <a:pt x="380364" y="244475"/>
                  </a:lnTo>
                  <a:lnTo>
                    <a:pt x="422910" y="220979"/>
                  </a:lnTo>
                  <a:lnTo>
                    <a:pt x="466725" y="200025"/>
                  </a:lnTo>
                  <a:lnTo>
                    <a:pt x="511810" y="181610"/>
                  </a:lnTo>
                  <a:lnTo>
                    <a:pt x="557529" y="165100"/>
                  </a:lnTo>
                  <a:lnTo>
                    <a:pt x="604520" y="151129"/>
                  </a:lnTo>
                  <a:lnTo>
                    <a:pt x="651510" y="139700"/>
                  </a:lnTo>
                  <a:lnTo>
                    <a:pt x="699770" y="130810"/>
                  </a:lnTo>
                  <a:lnTo>
                    <a:pt x="747395" y="124460"/>
                  </a:lnTo>
                  <a:lnTo>
                    <a:pt x="796289" y="120650"/>
                  </a:lnTo>
                  <a:lnTo>
                    <a:pt x="845185" y="119379"/>
                  </a:lnTo>
                  <a:lnTo>
                    <a:pt x="892810" y="120650"/>
                  </a:lnTo>
                  <a:lnTo>
                    <a:pt x="940435" y="124460"/>
                  </a:lnTo>
                  <a:lnTo>
                    <a:pt x="988060" y="130810"/>
                  </a:lnTo>
                  <a:lnTo>
                    <a:pt x="1035685" y="139700"/>
                  </a:lnTo>
                  <a:lnTo>
                    <a:pt x="1083310" y="150495"/>
                  </a:lnTo>
                  <a:lnTo>
                    <a:pt x="1129664" y="164464"/>
                  </a:lnTo>
                  <a:lnTo>
                    <a:pt x="1176654" y="180975"/>
                  </a:lnTo>
                  <a:lnTo>
                    <a:pt x="1222375" y="200660"/>
                  </a:lnTo>
                  <a:lnTo>
                    <a:pt x="1267460" y="222250"/>
                  </a:lnTo>
                  <a:lnTo>
                    <a:pt x="1311910" y="247014"/>
                  </a:lnTo>
                  <a:lnTo>
                    <a:pt x="1355089" y="273685"/>
                  </a:lnTo>
                  <a:lnTo>
                    <a:pt x="1396364" y="302895"/>
                  </a:lnTo>
                  <a:lnTo>
                    <a:pt x="1435735" y="333375"/>
                  </a:lnTo>
                  <a:lnTo>
                    <a:pt x="1473200" y="366395"/>
                  </a:lnTo>
                  <a:lnTo>
                    <a:pt x="1508125" y="400685"/>
                  </a:lnTo>
                  <a:lnTo>
                    <a:pt x="1541145" y="436245"/>
                  </a:lnTo>
                  <a:lnTo>
                    <a:pt x="1571625" y="473710"/>
                  </a:lnTo>
                  <a:lnTo>
                    <a:pt x="1600835" y="512445"/>
                  </a:lnTo>
                  <a:lnTo>
                    <a:pt x="1627504" y="552450"/>
                  </a:lnTo>
                  <a:lnTo>
                    <a:pt x="1651635" y="593725"/>
                  </a:lnTo>
                  <a:lnTo>
                    <a:pt x="1673860" y="636270"/>
                  </a:lnTo>
                  <a:lnTo>
                    <a:pt x="1693545" y="679450"/>
                  </a:lnTo>
                  <a:lnTo>
                    <a:pt x="1741170" y="666750"/>
                  </a:lnTo>
                  <a:lnTo>
                    <a:pt x="1789429" y="655954"/>
                  </a:lnTo>
                  <a:lnTo>
                    <a:pt x="1837689" y="646429"/>
                  </a:lnTo>
                  <a:lnTo>
                    <a:pt x="1885950" y="639445"/>
                  </a:lnTo>
                  <a:lnTo>
                    <a:pt x="1875789" y="585470"/>
                  </a:lnTo>
                  <a:lnTo>
                    <a:pt x="1861185" y="532764"/>
                  </a:lnTo>
                  <a:lnTo>
                    <a:pt x="1842770" y="481329"/>
                  </a:lnTo>
                  <a:lnTo>
                    <a:pt x="1819275" y="431800"/>
                  </a:lnTo>
                  <a:lnTo>
                    <a:pt x="1791970" y="384810"/>
                  </a:lnTo>
                  <a:lnTo>
                    <a:pt x="1765935" y="347345"/>
                  </a:lnTo>
                  <a:lnTo>
                    <a:pt x="1737360" y="311150"/>
                  </a:lnTo>
                  <a:lnTo>
                    <a:pt x="1704975" y="276860"/>
                  </a:lnTo>
                  <a:lnTo>
                    <a:pt x="1669414" y="244475"/>
                  </a:lnTo>
                  <a:lnTo>
                    <a:pt x="1630679" y="213360"/>
                  </a:lnTo>
                  <a:lnTo>
                    <a:pt x="1587500" y="184150"/>
                  </a:lnTo>
                  <a:lnTo>
                    <a:pt x="1541779" y="156845"/>
                  </a:lnTo>
                  <a:lnTo>
                    <a:pt x="1491614" y="131445"/>
                  </a:lnTo>
                  <a:lnTo>
                    <a:pt x="1438275" y="108585"/>
                  </a:lnTo>
                  <a:lnTo>
                    <a:pt x="1388110" y="89535"/>
                  </a:lnTo>
                  <a:lnTo>
                    <a:pt x="1338579" y="73025"/>
                  </a:lnTo>
                  <a:lnTo>
                    <a:pt x="1288414" y="57785"/>
                  </a:lnTo>
                  <a:lnTo>
                    <a:pt x="1238250" y="44450"/>
                  </a:lnTo>
                  <a:lnTo>
                    <a:pt x="1188085" y="32385"/>
                  </a:lnTo>
                  <a:lnTo>
                    <a:pt x="1137285" y="22860"/>
                  </a:lnTo>
                  <a:lnTo>
                    <a:pt x="1087120" y="14604"/>
                  </a:lnTo>
                  <a:lnTo>
                    <a:pt x="1036954" y="8254"/>
                  </a:lnTo>
                  <a:lnTo>
                    <a:pt x="987425" y="3810"/>
                  </a:lnTo>
                  <a:lnTo>
                    <a:pt x="937895" y="1270"/>
                  </a:lnTo>
                  <a:lnTo>
                    <a:pt x="888364" y="0"/>
                  </a:lnTo>
                  <a:close/>
                </a:path>
              </a:pathLst>
            </a:custGeom>
            <a:solidFill>
              <a:srgbClr val="CC93C1"/>
            </a:solidFill>
          </p:spPr>
          <p:txBody>
            <a:bodyPr wrap="square" lIns="0" tIns="0" rIns="0" bIns="0" rtlCol="0"/>
            <a:lstStyle/>
            <a:p>
              <a:endParaRPr/>
            </a:p>
          </p:txBody>
        </p:sp>
        <p:sp>
          <p:nvSpPr>
            <p:cNvPr id="12" name="object 12">
              <a:extLst>
                <a:ext uri="{FF2B5EF4-FFF2-40B4-BE49-F238E27FC236}">
                  <a16:creationId xmlns:a16="http://schemas.microsoft.com/office/drawing/2014/main" id="{E54DF5B9-CE1D-1180-7507-F7C91FB4DD64}"/>
                </a:ext>
              </a:extLst>
            </p:cNvPr>
            <p:cNvSpPr/>
            <p:nvPr/>
          </p:nvSpPr>
          <p:spPr>
            <a:xfrm>
              <a:off x="4547234" y="2576829"/>
              <a:ext cx="1574800" cy="1014094"/>
            </a:xfrm>
            <a:custGeom>
              <a:avLst/>
              <a:gdLst/>
              <a:ahLst/>
              <a:cxnLst/>
              <a:rect l="l" t="t" r="r" b="b"/>
              <a:pathLst>
                <a:path w="1574800" h="1014095">
                  <a:moveTo>
                    <a:pt x="726439" y="0"/>
                  </a:moveTo>
                  <a:lnTo>
                    <a:pt x="677544" y="1270"/>
                  </a:lnTo>
                  <a:lnTo>
                    <a:pt x="629285" y="5080"/>
                  </a:lnTo>
                  <a:lnTo>
                    <a:pt x="581025" y="11430"/>
                  </a:lnTo>
                  <a:lnTo>
                    <a:pt x="532764" y="20320"/>
                  </a:lnTo>
                  <a:lnTo>
                    <a:pt x="485775" y="31750"/>
                  </a:lnTo>
                  <a:lnTo>
                    <a:pt x="438785" y="45720"/>
                  </a:lnTo>
                  <a:lnTo>
                    <a:pt x="393064" y="62230"/>
                  </a:lnTo>
                  <a:lnTo>
                    <a:pt x="347979" y="80645"/>
                  </a:lnTo>
                  <a:lnTo>
                    <a:pt x="304164" y="101600"/>
                  </a:lnTo>
                  <a:lnTo>
                    <a:pt x="261619" y="125095"/>
                  </a:lnTo>
                  <a:lnTo>
                    <a:pt x="219710" y="150495"/>
                  </a:lnTo>
                  <a:lnTo>
                    <a:pt x="179069" y="179070"/>
                  </a:lnTo>
                  <a:lnTo>
                    <a:pt x="140335" y="208915"/>
                  </a:lnTo>
                  <a:lnTo>
                    <a:pt x="102235" y="241300"/>
                  </a:lnTo>
                  <a:lnTo>
                    <a:pt x="66675" y="276225"/>
                  </a:lnTo>
                  <a:lnTo>
                    <a:pt x="32385" y="313055"/>
                  </a:lnTo>
                  <a:lnTo>
                    <a:pt x="0" y="352425"/>
                  </a:lnTo>
                  <a:lnTo>
                    <a:pt x="44450" y="356235"/>
                  </a:lnTo>
                  <a:lnTo>
                    <a:pt x="90804" y="361950"/>
                  </a:lnTo>
                  <a:lnTo>
                    <a:pt x="137794" y="370840"/>
                  </a:lnTo>
                  <a:lnTo>
                    <a:pt x="185419" y="382905"/>
                  </a:lnTo>
                  <a:lnTo>
                    <a:pt x="234314" y="397510"/>
                  </a:lnTo>
                  <a:lnTo>
                    <a:pt x="284479" y="415925"/>
                  </a:lnTo>
                  <a:lnTo>
                    <a:pt x="335914" y="437515"/>
                  </a:lnTo>
                  <a:lnTo>
                    <a:pt x="388619" y="464185"/>
                  </a:lnTo>
                  <a:lnTo>
                    <a:pt x="441960" y="494030"/>
                  </a:lnTo>
                  <a:lnTo>
                    <a:pt x="488950" y="523875"/>
                  </a:lnTo>
                  <a:lnTo>
                    <a:pt x="532129" y="554990"/>
                  </a:lnTo>
                  <a:lnTo>
                    <a:pt x="573404" y="587375"/>
                  </a:lnTo>
                  <a:lnTo>
                    <a:pt x="611504" y="621030"/>
                  </a:lnTo>
                  <a:lnTo>
                    <a:pt x="646429" y="655320"/>
                  </a:lnTo>
                  <a:lnTo>
                    <a:pt x="679450" y="691515"/>
                  </a:lnTo>
                  <a:lnTo>
                    <a:pt x="709929" y="728345"/>
                  </a:lnTo>
                  <a:lnTo>
                    <a:pt x="737869" y="766445"/>
                  </a:lnTo>
                  <a:lnTo>
                    <a:pt x="763904" y="805180"/>
                  </a:lnTo>
                  <a:lnTo>
                    <a:pt x="788035" y="845185"/>
                  </a:lnTo>
                  <a:lnTo>
                    <a:pt x="809625" y="886460"/>
                  </a:lnTo>
                  <a:lnTo>
                    <a:pt x="829944" y="927735"/>
                  </a:lnTo>
                  <a:lnTo>
                    <a:pt x="847725" y="970915"/>
                  </a:lnTo>
                  <a:lnTo>
                    <a:pt x="864235" y="1014095"/>
                  </a:lnTo>
                  <a:lnTo>
                    <a:pt x="891539" y="979170"/>
                  </a:lnTo>
                  <a:lnTo>
                    <a:pt x="921385" y="944245"/>
                  </a:lnTo>
                  <a:lnTo>
                    <a:pt x="953135" y="911225"/>
                  </a:lnTo>
                  <a:lnTo>
                    <a:pt x="987425" y="878205"/>
                  </a:lnTo>
                  <a:lnTo>
                    <a:pt x="1022985" y="846455"/>
                  </a:lnTo>
                  <a:lnTo>
                    <a:pt x="1061085" y="815975"/>
                  </a:lnTo>
                  <a:lnTo>
                    <a:pt x="1100454" y="786130"/>
                  </a:lnTo>
                  <a:lnTo>
                    <a:pt x="1141729" y="758190"/>
                  </a:lnTo>
                  <a:lnTo>
                    <a:pt x="1184275" y="730885"/>
                  </a:lnTo>
                  <a:lnTo>
                    <a:pt x="1228089" y="704850"/>
                  </a:lnTo>
                  <a:lnTo>
                    <a:pt x="1273175" y="680085"/>
                  </a:lnTo>
                  <a:lnTo>
                    <a:pt x="1319529" y="656590"/>
                  </a:lnTo>
                  <a:lnTo>
                    <a:pt x="1369060" y="633730"/>
                  </a:lnTo>
                  <a:lnTo>
                    <a:pt x="1419225" y="612775"/>
                  </a:lnTo>
                  <a:lnTo>
                    <a:pt x="1470660" y="593725"/>
                  </a:lnTo>
                  <a:lnTo>
                    <a:pt x="1522094" y="575945"/>
                  </a:lnTo>
                  <a:lnTo>
                    <a:pt x="1574800" y="560070"/>
                  </a:lnTo>
                  <a:lnTo>
                    <a:pt x="1555114" y="516890"/>
                  </a:lnTo>
                  <a:lnTo>
                    <a:pt x="1532889" y="474345"/>
                  </a:lnTo>
                  <a:lnTo>
                    <a:pt x="1508760" y="433070"/>
                  </a:lnTo>
                  <a:lnTo>
                    <a:pt x="1482089" y="393065"/>
                  </a:lnTo>
                  <a:lnTo>
                    <a:pt x="1452879" y="354330"/>
                  </a:lnTo>
                  <a:lnTo>
                    <a:pt x="1422400" y="316865"/>
                  </a:lnTo>
                  <a:lnTo>
                    <a:pt x="1389379" y="281305"/>
                  </a:lnTo>
                  <a:lnTo>
                    <a:pt x="1354454" y="247015"/>
                  </a:lnTo>
                  <a:lnTo>
                    <a:pt x="1316989" y="213995"/>
                  </a:lnTo>
                  <a:lnTo>
                    <a:pt x="1277619" y="183515"/>
                  </a:lnTo>
                  <a:lnTo>
                    <a:pt x="1236344" y="154305"/>
                  </a:lnTo>
                  <a:lnTo>
                    <a:pt x="1193164" y="127635"/>
                  </a:lnTo>
                  <a:lnTo>
                    <a:pt x="1148714" y="102870"/>
                  </a:lnTo>
                  <a:lnTo>
                    <a:pt x="1103629" y="81280"/>
                  </a:lnTo>
                  <a:lnTo>
                    <a:pt x="1057910" y="61595"/>
                  </a:lnTo>
                  <a:lnTo>
                    <a:pt x="1010919" y="45085"/>
                  </a:lnTo>
                  <a:lnTo>
                    <a:pt x="964564" y="31115"/>
                  </a:lnTo>
                  <a:lnTo>
                    <a:pt x="916939" y="20320"/>
                  </a:lnTo>
                  <a:lnTo>
                    <a:pt x="869314" y="11430"/>
                  </a:lnTo>
                  <a:lnTo>
                    <a:pt x="821689" y="5080"/>
                  </a:lnTo>
                  <a:lnTo>
                    <a:pt x="774064" y="1270"/>
                  </a:lnTo>
                  <a:lnTo>
                    <a:pt x="726439" y="0"/>
                  </a:lnTo>
                  <a:close/>
                </a:path>
              </a:pathLst>
            </a:custGeom>
            <a:solidFill>
              <a:srgbClr val="C879AC"/>
            </a:solidFill>
          </p:spPr>
          <p:txBody>
            <a:bodyPr wrap="square" lIns="0" tIns="0" rIns="0" bIns="0" rtlCol="0"/>
            <a:lstStyle/>
            <a:p>
              <a:endParaRPr/>
            </a:p>
          </p:txBody>
        </p:sp>
        <p:sp>
          <p:nvSpPr>
            <p:cNvPr id="13" name="object 13">
              <a:extLst>
                <a:ext uri="{FF2B5EF4-FFF2-40B4-BE49-F238E27FC236}">
                  <a16:creationId xmlns:a16="http://schemas.microsoft.com/office/drawing/2014/main" id="{A0A6C264-AF8B-1567-3AC6-3B650FF1C0CA}"/>
                </a:ext>
              </a:extLst>
            </p:cNvPr>
            <p:cNvSpPr/>
            <p:nvPr/>
          </p:nvSpPr>
          <p:spPr>
            <a:xfrm>
              <a:off x="4413884" y="2444114"/>
              <a:ext cx="1913889" cy="652780"/>
            </a:xfrm>
            <a:custGeom>
              <a:avLst/>
              <a:gdLst/>
              <a:ahLst/>
              <a:cxnLst/>
              <a:rect l="l" t="t" r="r" b="b"/>
              <a:pathLst>
                <a:path w="1913889" h="652780">
                  <a:moveTo>
                    <a:pt x="902969" y="0"/>
                  </a:moveTo>
                  <a:lnTo>
                    <a:pt x="852169" y="1270"/>
                  </a:lnTo>
                  <a:lnTo>
                    <a:pt x="802004" y="3810"/>
                  </a:lnTo>
                  <a:lnTo>
                    <a:pt x="752475" y="8889"/>
                  </a:lnTo>
                  <a:lnTo>
                    <a:pt x="702944" y="15875"/>
                  </a:lnTo>
                  <a:lnTo>
                    <a:pt x="654685" y="24130"/>
                  </a:lnTo>
                  <a:lnTo>
                    <a:pt x="607060" y="34925"/>
                  </a:lnTo>
                  <a:lnTo>
                    <a:pt x="560069" y="47625"/>
                  </a:lnTo>
                  <a:lnTo>
                    <a:pt x="514350" y="62230"/>
                  </a:lnTo>
                  <a:lnTo>
                    <a:pt x="469264" y="78105"/>
                  </a:lnTo>
                  <a:lnTo>
                    <a:pt x="424814" y="96520"/>
                  </a:lnTo>
                  <a:lnTo>
                    <a:pt x="382269" y="117475"/>
                  </a:lnTo>
                  <a:lnTo>
                    <a:pt x="340360" y="139700"/>
                  </a:lnTo>
                  <a:lnTo>
                    <a:pt x="299719" y="163830"/>
                  </a:lnTo>
                  <a:lnTo>
                    <a:pt x="260350" y="190500"/>
                  </a:lnTo>
                  <a:lnTo>
                    <a:pt x="222885" y="218439"/>
                  </a:lnTo>
                  <a:lnTo>
                    <a:pt x="186054" y="248920"/>
                  </a:lnTo>
                  <a:lnTo>
                    <a:pt x="151129" y="281305"/>
                  </a:lnTo>
                  <a:lnTo>
                    <a:pt x="117475" y="315595"/>
                  </a:lnTo>
                  <a:lnTo>
                    <a:pt x="85725" y="351789"/>
                  </a:lnTo>
                  <a:lnTo>
                    <a:pt x="55879" y="389889"/>
                  </a:lnTo>
                  <a:lnTo>
                    <a:pt x="27939" y="430530"/>
                  </a:lnTo>
                  <a:lnTo>
                    <a:pt x="0" y="474980"/>
                  </a:lnTo>
                  <a:lnTo>
                    <a:pt x="14604" y="476250"/>
                  </a:lnTo>
                  <a:lnTo>
                    <a:pt x="43179" y="431164"/>
                  </a:lnTo>
                  <a:lnTo>
                    <a:pt x="74294" y="387985"/>
                  </a:lnTo>
                  <a:lnTo>
                    <a:pt x="107314" y="347345"/>
                  </a:lnTo>
                  <a:lnTo>
                    <a:pt x="142239" y="309245"/>
                  </a:lnTo>
                  <a:lnTo>
                    <a:pt x="178435" y="273050"/>
                  </a:lnTo>
                  <a:lnTo>
                    <a:pt x="217169" y="240030"/>
                  </a:lnTo>
                  <a:lnTo>
                    <a:pt x="257810" y="208914"/>
                  </a:lnTo>
                  <a:lnTo>
                    <a:pt x="299719" y="179705"/>
                  </a:lnTo>
                  <a:lnTo>
                    <a:pt x="342900" y="153035"/>
                  </a:lnTo>
                  <a:lnTo>
                    <a:pt x="387985" y="128905"/>
                  </a:lnTo>
                  <a:lnTo>
                    <a:pt x="430529" y="109220"/>
                  </a:lnTo>
                  <a:lnTo>
                    <a:pt x="473710" y="90805"/>
                  </a:lnTo>
                  <a:lnTo>
                    <a:pt x="518794" y="74295"/>
                  </a:lnTo>
                  <a:lnTo>
                    <a:pt x="563879" y="60325"/>
                  </a:lnTo>
                  <a:lnTo>
                    <a:pt x="610235" y="47625"/>
                  </a:lnTo>
                  <a:lnTo>
                    <a:pt x="657225" y="37464"/>
                  </a:lnTo>
                  <a:lnTo>
                    <a:pt x="705485" y="28575"/>
                  </a:lnTo>
                  <a:lnTo>
                    <a:pt x="753744" y="22225"/>
                  </a:lnTo>
                  <a:lnTo>
                    <a:pt x="803275" y="17145"/>
                  </a:lnTo>
                  <a:lnTo>
                    <a:pt x="852804" y="14605"/>
                  </a:lnTo>
                  <a:lnTo>
                    <a:pt x="902969" y="13335"/>
                  </a:lnTo>
                  <a:lnTo>
                    <a:pt x="952500" y="14605"/>
                  </a:lnTo>
                  <a:lnTo>
                    <a:pt x="1002029" y="17145"/>
                  </a:lnTo>
                  <a:lnTo>
                    <a:pt x="1051560" y="21589"/>
                  </a:lnTo>
                  <a:lnTo>
                    <a:pt x="1101725" y="27939"/>
                  </a:lnTo>
                  <a:lnTo>
                    <a:pt x="1151889" y="36195"/>
                  </a:lnTo>
                  <a:lnTo>
                    <a:pt x="1202689" y="45720"/>
                  </a:lnTo>
                  <a:lnTo>
                    <a:pt x="1252854" y="57785"/>
                  </a:lnTo>
                  <a:lnTo>
                    <a:pt x="1303019" y="71120"/>
                  </a:lnTo>
                  <a:lnTo>
                    <a:pt x="1353185" y="86360"/>
                  </a:lnTo>
                  <a:lnTo>
                    <a:pt x="1402714" y="102870"/>
                  </a:lnTo>
                  <a:lnTo>
                    <a:pt x="1452879" y="121920"/>
                  </a:lnTo>
                  <a:lnTo>
                    <a:pt x="1506219" y="144780"/>
                  </a:lnTo>
                  <a:lnTo>
                    <a:pt x="1556385" y="170180"/>
                  </a:lnTo>
                  <a:lnTo>
                    <a:pt x="1602104" y="197485"/>
                  </a:lnTo>
                  <a:lnTo>
                    <a:pt x="1645285" y="226695"/>
                  </a:lnTo>
                  <a:lnTo>
                    <a:pt x="1684019" y="257810"/>
                  </a:lnTo>
                  <a:lnTo>
                    <a:pt x="1719579" y="290195"/>
                  </a:lnTo>
                  <a:lnTo>
                    <a:pt x="1751964" y="324485"/>
                  </a:lnTo>
                  <a:lnTo>
                    <a:pt x="1780539" y="360680"/>
                  </a:lnTo>
                  <a:lnTo>
                    <a:pt x="1806575" y="398145"/>
                  </a:lnTo>
                  <a:lnTo>
                    <a:pt x="1833879" y="445135"/>
                  </a:lnTo>
                  <a:lnTo>
                    <a:pt x="1856739" y="494664"/>
                  </a:lnTo>
                  <a:lnTo>
                    <a:pt x="1875789" y="546100"/>
                  </a:lnTo>
                  <a:lnTo>
                    <a:pt x="1890394" y="598805"/>
                  </a:lnTo>
                  <a:lnTo>
                    <a:pt x="1900554" y="652780"/>
                  </a:lnTo>
                  <a:lnTo>
                    <a:pt x="1913889" y="650875"/>
                  </a:lnTo>
                  <a:lnTo>
                    <a:pt x="1905635" y="604520"/>
                  </a:lnTo>
                  <a:lnTo>
                    <a:pt x="1894204" y="560070"/>
                  </a:lnTo>
                  <a:lnTo>
                    <a:pt x="1879600" y="515620"/>
                  </a:lnTo>
                  <a:lnTo>
                    <a:pt x="1861819" y="473075"/>
                  </a:lnTo>
                  <a:lnTo>
                    <a:pt x="1841500" y="431164"/>
                  </a:lnTo>
                  <a:lnTo>
                    <a:pt x="1818004" y="390525"/>
                  </a:lnTo>
                  <a:lnTo>
                    <a:pt x="1791335" y="352425"/>
                  </a:lnTo>
                  <a:lnTo>
                    <a:pt x="1762125" y="315595"/>
                  </a:lnTo>
                  <a:lnTo>
                    <a:pt x="1729104" y="280670"/>
                  </a:lnTo>
                  <a:lnTo>
                    <a:pt x="1692910" y="247650"/>
                  </a:lnTo>
                  <a:lnTo>
                    <a:pt x="1652904" y="215900"/>
                  </a:lnTo>
                  <a:lnTo>
                    <a:pt x="1609725" y="186055"/>
                  </a:lnTo>
                  <a:lnTo>
                    <a:pt x="1562735" y="158750"/>
                  </a:lnTo>
                  <a:lnTo>
                    <a:pt x="1511935" y="132714"/>
                  </a:lnTo>
                  <a:lnTo>
                    <a:pt x="1457325" y="109220"/>
                  </a:lnTo>
                  <a:lnTo>
                    <a:pt x="1407160" y="90805"/>
                  </a:lnTo>
                  <a:lnTo>
                    <a:pt x="1356994" y="73660"/>
                  </a:lnTo>
                  <a:lnTo>
                    <a:pt x="1306829" y="58420"/>
                  </a:lnTo>
                  <a:lnTo>
                    <a:pt x="1256029" y="44450"/>
                  </a:lnTo>
                  <a:lnTo>
                    <a:pt x="1205229" y="33020"/>
                  </a:lnTo>
                  <a:lnTo>
                    <a:pt x="1154429" y="22860"/>
                  </a:lnTo>
                  <a:lnTo>
                    <a:pt x="1103629" y="14605"/>
                  </a:lnTo>
                  <a:lnTo>
                    <a:pt x="1053464" y="8255"/>
                  </a:lnTo>
                  <a:lnTo>
                    <a:pt x="1002664" y="3810"/>
                  </a:lnTo>
                  <a:lnTo>
                    <a:pt x="952500" y="1270"/>
                  </a:lnTo>
                  <a:lnTo>
                    <a:pt x="902969" y="0"/>
                  </a:lnTo>
                  <a:close/>
                </a:path>
              </a:pathLst>
            </a:custGeom>
            <a:solidFill>
              <a:srgbClr val="5B5757"/>
            </a:solidFill>
          </p:spPr>
          <p:txBody>
            <a:bodyPr wrap="square" lIns="0" tIns="0" rIns="0" bIns="0" rtlCol="0"/>
            <a:lstStyle/>
            <a:p>
              <a:endParaRPr/>
            </a:p>
          </p:txBody>
        </p:sp>
        <p:sp>
          <p:nvSpPr>
            <p:cNvPr id="14" name="object 14">
              <a:extLst>
                <a:ext uri="{FF2B5EF4-FFF2-40B4-BE49-F238E27FC236}">
                  <a16:creationId xmlns:a16="http://schemas.microsoft.com/office/drawing/2014/main" id="{607E226E-F872-6AEC-422B-7FF6235D684C}"/>
                </a:ext>
              </a:extLst>
            </p:cNvPr>
            <p:cNvSpPr/>
            <p:nvPr/>
          </p:nvSpPr>
          <p:spPr>
            <a:xfrm>
              <a:off x="6330314" y="3097529"/>
              <a:ext cx="964565" cy="1494155"/>
            </a:xfrm>
            <a:custGeom>
              <a:avLst/>
              <a:gdLst/>
              <a:ahLst/>
              <a:cxnLst/>
              <a:rect l="l" t="t" r="r" b="b"/>
              <a:pathLst>
                <a:path w="964565" h="1494154">
                  <a:moveTo>
                    <a:pt x="157480" y="0"/>
                  </a:moveTo>
                  <a:lnTo>
                    <a:pt x="118745" y="635"/>
                  </a:lnTo>
                  <a:lnTo>
                    <a:pt x="79375" y="2540"/>
                  </a:lnTo>
                  <a:lnTo>
                    <a:pt x="40005" y="5715"/>
                  </a:lnTo>
                  <a:lnTo>
                    <a:pt x="0" y="10795"/>
                  </a:lnTo>
                  <a:lnTo>
                    <a:pt x="3175" y="36195"/>
                  </a:lnTo>
                  <a:lnTo>
                    <a:pt x="5714" y="61595"/>
                  </a:lnTo>
                  <a:lnTo>
                    <a:pt x="8255" y="113665"/>
                  </a:lnTo>
                  <a:lnTo>
                    <a:pt x="57785" y="121920"/>
                  </a:lnTo>
                  <a:lnTo>
                    <a:pt x="106680" y="133350"/>
                  </a:lnTo>
                  <a:lnTo>
                    <a:pt x="156210" y="147320"/>
                  </a:lnTo>
                  <a:lnTo>
                    <a:pt x="204469" y="164465"/>
                  </a:lnTo>
                  <a:lnTo>
                    <a:pt x="252094" y="184150"/>
                  </a:lnTo>
                  <a:lnTo>
                    <a:pt x="299719" y="206375"/>
                  </a:lnTo>
                  <a:lnTo>
                    <a:pt x="346075" y="231775"/>
                  </a:lnTo>
                  <a:lnTo>
                    <a:pt x="387985" y="258445"/>
                  </a:lnTo>
                  <a:lnTo>
                    <a:pt x="428625" y="286385"/>
                  </a:lnTo>
                  <a:lnTo>
                    <a:pt x="466725" y="316230"/>
                  </a:lnTo>
                  <a:lnTo>
                    <a:pt x="503555" y="347980"/>
                  </a:lnTo>
                  <a:lnTo>
                    <a:pt x="537844" y="381635"/>
                  </a:lnTo>
                  <a:lnTo>
                    <a:pt x="570230" y="416560"/>
                  </a:lnTo>
                  <a:lnTo>
                    <a:pt x="600710" y="452755"/>
                  </a:lnTo>
                  <a:lnTo>
                    <a:pt x="629285" y="490220"/>
                  </a:lnTo>
                  <a:lnTo>
                    <a:pt x="655955" y="528955"/>
                  </a:lnTo>
                  <a:lnTo>
                    <a:pt x="680085" y="569595"/>
                  </a:lnTo>
                  <a:lnTo>
                    <a:pt x="702310" y="610235"/>
                  </a:lnTo>
                  <a:lnTo>
                    <a:pt x="721994" y="652780"/>
                  </a:lnTo>
                  <a:lnTo>
                    <a:pt x="739775" y="695325"/>
                  </a:lnTo>
                  <a:lnTo>
                    <a:pt x="755650" y="739140"/>
                  </a:lnTo>
                  <a:lnTo>
                    <a:pt x="768985" y="783590"/>
                  </a:lnTo>
                  <a:lnTo>
                    <a:pt x="780414" y="828675"/>
                  </a:lnTo>
                  <a:lnTo>
                    <a:pt x="789305" y="874395"/>
                  </a:lnTo>
                  <a:lnTo>
                    <a:pt x="795655" y="920115"/>
                  </a:lnTo>
                  <a:lnTo>
                    <a:pt x="800100" y="966470"/>
                  </a:lnTo>
                  <a:lnTo>
                    <a:pt x="802005" y="1013460"/>
                  </a:lnTo>
                  <a:lnTo>
                    <a:pt x="802005" y="1059815"/>
                  </a:lnTo>
                  <a:lnTo>
                    <a:pt x="798830" y="1106805"/>
                  </a:lnTo>
                  <a:lnTo>
                    <a:pt x="793750" y="1153795"/>
                  </a:lnTo>
                  <a:lnTo>
                    <a:pt x="786130" y="1200150"/>
                  </a:lnTo>
                  <a:lnTo>
                    <a:pt x="775969" y="1246505"/>
                  </a:lnTo>
                  <a:lnTo>
                    <a:pt x="763905" y="1292860"/>
                  </a:lnTo>
                  <a:lnTo>
                    <a:pt x="748664" y="1338580"/>
                  </a:lnTo>
                  <a:lnTo>
                    <a:pt x="731519" y="1383665"/>
                  </a:lnTo>
                  <a:lnTo>
                    <a:pt x="744219" y="1410970"/>
                  </a:lnTo>
                  <a:lnTo>
                    <a:pt x="756285" y="1438275"/>
                  </a:lnTo>
                  <a:lnTo>
                    <a:pt x="777875" y="1494155"/>
                  </a:lnTo>
                  <a:lnTo>
                    <a:pt x="800735" y="1443990"/>
                  </a:lnTo>
                  <a:lnTo>
                    <a:pt x="822325" y="1394460"/>
                  </a:lnTo>
                  <a:lnTo>
                    <a:pt x="842010" y="1344930"/>
                  </a:lnTo>
                  <a:lnTo>
                    <a:pt x="861060" y="1294765"/>
                  </a:lnTo>
                  <a:lnTo>
                    <a:pt x="878205" y="1245870"/>
                  </a:lnTo>
                  <a:lnTo>
                    <a:pt x="894080" y="1196340"/>
                  </a:lnTo>
                  <a:lnTo>
                    <a:pt x="908050" y="1147445"/>
                  </a:lnTo>
                  <a:lnTo>
                    <a:pt x="921385" y="1099185"/>
                  </a:lnTo>
                  <a:lnTo>
                    <a:pt x="932180" y="1050925"/>
                  </a:lnTo>
                  <a:lnTo>
                    <a:pt x="941705" y="1002665"/>
                  </a:lnTo>
                  <a:lnTo>
                    <a:pt x="949960" y="955675"/>
                  </a:lnTo>
                  <a:lnTo>
                    <a:pt x="956310" y="908685"/>
                  </a:lnTo>
                  <a:lnTo>
                    <a:pt x="960755" y="862330"/>
                  </a:lnTo>
                  <a:lnTo>
                    <a:pt x="963294" y="817245"/>
                  </a:lnTo>
                  <a:lnTo>
                    <a:pt x="964564" y="772160"/>
                  </a:lnTo>
                  <a:lnTo>
                    <a:pt x="963294" y="720725"/>
                  </a:lnTo>
                  <a:lnTo>
                    <a:pt x="959485" y="670560"/>
                  </a:lnTo>
                  <a:lnTo>
                    <a:pt x="953135" y="621665"/>
                  </a:lnTo>
                  <a:lnTo>
                    <a:pt x="943610" y="573405"/>
                  </a:lnTo>
                  <a:lnTo>
                    <a:pt x="932180" y="526415"/>
                  </a:lnTo>
                  <a:lnTo>
                    <a:pt x="917575" y="481330"/>
                  </a:lnTo>
                  <a:lnTo>
                    <a:pt x="899794" y="436880"/>
                  </a:lnTo>
                  <a:lnTo>
                    <a:pt x="879475" y="394335"/>
                  </a:lnTo>
                  <a:lnTo>
                    <a:pt x="855980" y="353060"/>
                  </a:lnTo>
                  <a:lnTo>
                    <a:pt x="829310" y="313055"/>
                  </a:lnTo>
                  <a:lnTo>
                    <a:pt x="800100" y="274955"/>
                  </a:lnTo>
                  <a:lnTo>
                    <a:pt x="767080" y="238125"/>
                  </a:lnTo>
                  <a:lnTo>
                    <a:pt x="730885" y="203835"/>
                  </a:lnTo>
                  <a:lnTo>
                    <a:pt x="691514" y="170815"/>
                  </a:lnTo>
                  <a:lnTo>
                    <a:pt x="648969" y="139700"/>
                  </a:lnTo>
                  <a:lnTo>
                    <a:pt x="602614" y="110490"/>
                  </a:lnTo>
                  <a:lnTo>
                    <a:pt x="558164" y="86360"/>
                  </a:lnTo>
                  <a:lnTo>
                    <a:pt x="512444" y="65405"/>
                  </a:lnTo>
                  <a:lnTo>
                    <a:pt x="464819" y="47625"/>
                  </a:lnTo>
                  <a:lnTo>
                    <a:pt x="416560" y="33020"/>
                  </a:lnTo>
                  <a:lnTo>
                    <a:pt x="366394" y="20955"/>
                  </a:lnTo>
                  <a:lnTo>
                    <a:pt x="315594" y="11430"/>
                  </a:lnTo>
                  <a:lnTo>
                    <a:pt x="263525" y="5080"/>
                  </a:lnTo>
                  <a:lnTo>
                    <a:pt x="210819" y="1270"/>
                  </a:lnTo>
                  <a:lnTo>
                    <a:pt x="157480" y="0"/>
                  </a:lnTo>
                  <a:close/>
                </a:path>
              </a:pathLst>
            </a:custGeom>
            <a:solidFill>
              <a:srgbClr val="DF4F51"/>
            </a:solidFill>
          </p:spPr>
          <p:txBody>
            <a:bodyPr wrap="square" lIns="0" tIns="0" rIns="0" bIns="0" rtlCol="0"/>
            <a:lstStyle/>
            <a:p>
              <a:endParaRPr/>
            </a:p>
          </p:txBody>
        </p:sp>
        <p:sp>
          <p:nvSpPr>
            <p:cNvPr id="15" name="object 15">
              <a:extLst>
                <a:ext uri="{FF2B5EF4-FFF2-40B4-BE49-F238E27FC236}">
                  <a16:creationId xmlns:a16="http://schemas.microsoft.com/office/drawing/2014/main" id="{A9B6EC5D-4DE5-197F-5CBD-18120E9EF058}"/>
                </a:ext>
              </a:extLst>
            </p:cNvPr>
            <p:cNvSpPr/>
            <p:nvPr/>
          </p:nvSpPr>
          <p:spPr>
            <a:xfrm>
              <a:off x="6130925" y="3211194"/>
              <a:ext cx="1000760" cy="1270000"/>
            </a:xfrm>
            <a:custGeom>
              <a:avLst/>
              <a:gdLst/>
              <a:ahLst/>
              <a:cxnLst/>
              <a:rect l="l" t="t" r="r" b="b"/>
              <a:pathLst>
                <a:path w="1000759" h="1270000">
                  <a:moveTo>
                    <a:pt x="207010" y="0"/>
                  </a:moveTo>
                  <a:lnTo>
                    <a:pt x="205739" y="66039"/>
                  </a:lnTo>
                  <a:lnTo>
                    <a:pt x="201929" y="115569"/>
                  </a:lnTo>
                  <a:lnTo>
                    <a:pt x="195579" y="165734"/>
                  </a:lnTo>
                  <a:lnTo>
                    <a:pt x="187325" y="215900"/>
                  </a:lnTo>
                  <a:lnTo>
                    <a:pt x="176529" y="266700"/>
                  </a:lnTo>
                  <a:lnTo>
                    <a:pt x="164464" y="316864"/>
                  </a:lnTo>
                  <a:lnTo>
                    <a:pt x="149225" y="367029"/>
                  </a:lnTo>
                  <a:lnTo>
                    <a:pt x="132714" y="416559"/>
                  </a:lnTo>
                  <a:lnTo>
                    <a:pt x="114935" y="466089"/>
                  </a:lnTo>
                  <a:lnTo>
                    <a:pt x="94614" y="514984"/>
                  </a:lnTo>
                  <a:lnTo>
                    <a:pt x="73025" y="563879"/>
                  </a:lnTo>
                  <a:lnTo>
                    <a:pt x="50164" y="611504"/>
                  </a:lnTo>
                  <a:lnTo>
                    <a:pt x="25400" y="657859"/>
                  </a:lnTo>
                  <a:lnTo>
                    <a:pt x="0" y="703579"/>
                  </a:lnTo>
                  <a:lnTo>
                    <a:pt x="95885" y="704214"/>
                  </a:lnTo>
                  <a:lnTo>
                    <a:pt x="146685" y="708025"/>
                  </a:lnTo>
                  <a:lnTo>
                    <a:pt x="198120" y="715009"/>
                  </a:lnTo>
                  <a:lnTo>
                    <a:pt x="248920" y="724534"/>
                  </a:lnTo>
                  <a:lnTo>
                    <a:pt x="299720" y="736600"/>
                  </a:lnTo>
                  <a:lnTo>
                    <a:pt x="350520" y="751204"/>
                  </a:lnTo>
                  <a:lnTo>
                    <a:pt x="400050" y="768984"/>
                  </a:lnTo>
                  <a:lnTo>
                    <a:pt x="449579" y="789939"/>
                  </a:lnTo>
                  <a:lnTo>
                    <a:pt x="497840" y="813434"/>
                  </a:lnTo>
                  <a:lnTo>
                    <a:pt x="546100" y="839469"/>
                  </a:lnTo>
                  <a:lnTo>
                    <a:pt x="589279" y="866775"/>
                  </a:lnTo>
                  <a:lnTo>
                    <a:pt x="630554" y="895984"/>
                  </a:lnTo>
                  <a:lnTo>
                    <a:pt x="669925" y="928369"/>
                  </a:lnTo>
                  <a:lnTo>
                    <a:pt x="708025" y="962025"/>
                  </a:lnTo>
                  <a:lnTo>
                    <a:pt x="744220" y="998219"/>
                  </a:lnTo>
                  <a:lnTo>
                    <a:pt x="778509" y="1036319"/>
                  </a:lnTo>
                  <a:lnTo>
                    <a:pt x="810895" y="1076325"/>
                  </a:lnTo>
                  <a:lnTo>
                    <a:pt x="841375" y="1118234"/>
                  </a:lnTo>
                  <a:lnTo>
                    <a:pt x="869950" y="1161414"/>
                  </a:lnTo>
                  <a:lnTo>
                    <a:pt x="896620" y="1205864"/>
                  </a:lnTo>
                  <a:lnTo>
                    <a:pt x="920750" y="1252219"/>
                  </a:lnTo>
                  <a:lnTo>
                    <a:pt x="930275" y="1269999"/>
                  </a:lnTo>
                  <a:lnTo>
                    <a:pt x="947420" y="1224914"/>
                  </a:lnTo>
                  <a:lnTo>
                    <a:pt x="962659" y="1179194"/>
                  </a:lnTo>
                  <a:lnTo>
                    <a:pt x="974725" y="1132839"/>
                  </a:lnTo>
                  <a:lnTo>
                    <a:pt x="984884" y="1086484"/>
                  </a:lnTo>
                  <a:lnTo>
                    <a:pt x="992504" y="1040129"/>
                  </a:lnTo>
                  <a:lnTo>
                    <a:pt x="997584" y="993139"/>
                  </a:lnTo>
                  <a:lnTo>
                    <a:pt x="1000759" y="946150"/>
                  </a:lnTo>
                  <a:lnTo>
                    <a:pt x="1000759" y="899794"/>
                  </a:lnTo>
                  <a:lnTo>
                    <a:pt x="998854" y="852804"/>
                  </a:lnTo>
                  <a:lnTo>
                    <a:pt x="994409" y="806450"/>
                  </a:lnTo>
                  <a:lnTo>
                    <a:pt x="988059" y="760729"/>
                  </a:lnTo>
                  <a:lnTo>
                    <a:pt x="979170" y="715009"/>
                  </a:lnTo>
                  <a:lnTo>
                    <a:pt x="967740" y="669925"/>
                  </a:lnTo>
                  <a:lnTo>
                    <a:pt x="954404" y="625475"/>
                  </a:lnTo>
                  <a:lnTo>
                    <a:pt x="938529" y="581659"/>
                  </a:lnTo>
                  <a:lnTo>
                    <a:pt x="920750" y="539114"/>
                  </a:lnTo>
                  <a:lnTo>
                    <a:pt x="901065" y="496569"/>
                  </a:lnTo>
                  <a:lnTo>
                    <a:pt x="878840" y="455929"/>
                  </a:lnTo>
                  <a:lnTo>
                    <a:pt x="854709" y="415289"/>
                  </a:lnTo>
                  <a:lnTo>
                    <a:pt x="828040" y="376554"/>
                  </a:lnTo>
                  <a:lnTo>
                    <a:pt x="799465" y="339089"/>
                  </a:lnTo>
                  <a:lnTo>
                    <a:pt x="768984" y="302894"/>
                  </a:lnTo>
                  <a:lnTo>
                    <a:pt x="736600" y="267969"/>
                  </a:lnTo>
                  <a:lnTo>
                    <a:pt x="702309" y="234314"/>
                  </a:lnTo>
                  <a:lnTo>
                    <a:pt x="665479" y="202564"/>
                  </a:lnTo>
                  <a:lnTo>
                    <a:pt x="627379" y="172719"/>
                  </a:lnTo>
                  <a:lnTo>
                    <a:pt x="586740" y="144779"/>
                  </a:lnTo>
                  <a:lnTo>
                    <a:pt x="544829" y="118109"/>
                  </a:lnTo>
                  <a:lnTo>
                    <a:pt x="498475" y="92709"/>
                  </a:lnTo>
                  <a:lnTo>
                    <a:pt x="450850" y="70484"/>
                  </a:lnTo>
                  <a:lnTo>
                    <a:pt x="403225" y="50800"/>
                  </a:lnTo>
                  <a:lnTo>
                    <a:pt x="354964" y="33654"/>
                  </a:lnTo>
                  <a:lnTo>
                    <a:pt x="306070" y="19684"/>
                  </a:lnTo>
                  <a:lnTo>
                    <a:pt x="256539" y="8254"/>
                  </a:lnTo>
                  <a:lnTo>
                    <a:pt x="207010" y="0"/>
                  </a:lnTo>
                  <a:close/>
                </a:path>
              </a:pathLst>
            </a:custGeom>
            <a:solidFill>
              <a:srgbClr val="D33442"/>
            </a:solidFill>
          </p:spPr>
          <p:txBody>
            <a:bodyPr wrap="square" lIns="0" tIns="0" rIns="0" bIns="0" rtlCol="0"/>
            <a:lstStyle/>
            <a:p>
              <a:endParaRPr/>
            </a:p>
          </p:txBody>
        </p:sp>
        <p:pic>
          <p:nvPicPr>
            <p:cNvPr id="16" name="object 16">
              <a:extLst>
                <a:ext uri="{FF2B5EF4-FFF2-40B4-BE49-F238E27FC236}">
                  <a16:creationId xmlns:a16="http://schemas.microsoft.com/office/drawing/2014/main" id="{92FC9733-AB36-2B41-9227-5D0656840CB2}"/>
                </a:ext>
              </a:extLst>
            </p:cNvPr>
            <p:cNvPicPr/>
            <p:nvPr/>
          </p:nvPicPr>
          <p:blipFill>
            <a:blip r:embed="rId3" cstate="print"/>
            <a:stretch>
              <a:fillRect/>
            </a:stretch>
          </p:blipFill>
          <p:spPr>
            <a:xfrm>
              <a:off x="6127750" y="3109596"/>
              <a:ext cx="197485" cy="99693"/>
            </a:xfrm>
            <a:prstGeom prst="rect">
              <a:avLst/>
            </a:prstGeom>
          </p:spPr>
        </p:pic>
        <p:sp>
          <p:nvSpPr>
            <p:cNvPr id="17" name="object 17">
              <a:extLst>
                <a:ext uri="{FF2B5EF4-FFF2-40B4-BE49-F238E27FC236}">
                  <a16:creationId xmlns:a16="http://schemas.microsoft.com/office/drawing/2014/main" id="{458D2CF3-C788-F3FD-3C5E-F057D76E1156}"/>
                </a:ext>
              </a:extLst>
            </p:cNvPr>
            <p:cNvSpPr/>
            <p:nvPr/>
          </p:nvSpPr>
          <p:spPr>
            <a:xfrm>
              <a:off x="5413375" y="3148964"/>
              <a:ext cx="735330" cy="485140"/>
            </a:xfrm>
            <a:custGeom>
              <a:avLst/>
              <a:gdLst/>
              <a:ahLst/>
              <a:cxnLst/>
              <a:rect l="l" t="t" r="r" b="b"/>
              <a:pathLst>
                <a:path w="735329" h="485139">
                  <a:moveTo>
                    <a:pt x="714375" y="0"/>
                  </a:moveTo>
                  <a:lnTo>
                    <a:pt x="662304" y="15239"/>
                  </a:lnTo>
                  <a:lnTo>
                    <a:pt x="610235" y="33020"/>
                  </a:lnTo>
                  <a:lnTo>
                    <a:pt x="559435" y="52070"/>
                  </a:lnTo>
                  <a:lnTo>
                    <a:pt x="509270" y="73025"/>
                  </a:lnTo>
                  <a:lnTo>
                    <a:pt x="459739" y="95885"/>
                  </a:lnTo>
                  <a:lnTo>
                    <a:pt x="413385" y="119380"/>
                  </a:lnTo>
                  <a:lnTo>
                    <a:pt x="367664" y="144145"/>
                  </a:lnTo>
                  <a:lnTo>
                    <a:pt x="323214" y="170814"/>
                  </a:lnTo>
                  <a:lnTo>
                    <a:pt x="280035" y="198120"/>
                  </a:lnTo>
                  <a:lnTo>
                    <a:pt x="238760" y="227330"/>
                  </a:lnTo>
                  <a:lnTo>
                    <a:pt x="199389" y="257175"/>
                  </a:lnTo>
                  <a:lnTo>
                    <a:pt x="161289" y="288289"/>
                  </a:lnTo>
                  <a:lnTo>
                    <a:pt x="125729" y="320039"/>
                  </a:lnTo>
                  <a:lnTo>
                    <a:pt x="92075" y="353060"/>
                  </a:lnTo>
                  <a:lnTo>
                    <a:pt x="60325" y="386714"/>
                  </a:lnTo>
                  <a:lnTo>
                    <a:pt x="31114" y="421639"/>
                  </a:lnTo>
                  <a:lnTo>
                    <a:pt x="4445" y="456564"/>
                  </a:lnTo>
                  <a:lnTo>
                    <a:pt x="4445" y="457200"/>
                  </a:lnTo>
                  <a:lnTo>
                    <a:pt x="0" y="462914"/>
                  </a:lnTo>
                  <a:lnTo>
                    <a:pt x="635" y="463550"/>
                  </a:lnTo>
                  <a:lnTo>
                    <a:pt x="4445" y="458470"/>
                  </a:lnTo>
                  <a:lnTo>
                    <a:pt x="12700" y="485139"/>
                  </a:lnTo>
                  <a:lnTo>
                    <a:pt x="40639" y="442595"/>
                  </a:lnTo>
                  <a:lnTo>
                    <a:pt x="71120" y="402589"/>
                  </a:lnTo>
                  <a:lnTo>
                    <a:pt x="102870" y="364489"/>
                  </a:lnTo>
                  <a:lnTo>
                    <a:pt x="136525" y="328295"/>
                  </a:lnTo>
                  <a:lnTo>
                    <a:pt x="172085" y="294005"/>
                  </a:lnTo>
                  <a:lnTo>
                    <a:pt x="208914" y="262255"/>
                  </a:lnTo>
                  <a:lnTo>
                    <a:pt x="247014" y="232410"/>
                  </a:lnTo>
                  <a:lnTo>
                    <a:pt x="287020" y="205105"/>
                  </a:lnTo>
                  <a:lnTo>
                    <a:pt x="327660" y="179705"/>
                  </a:lnTo>
                  <a:lnTo>
                    <a:pt x="369570" y="156210"/>
                  </a:lnTo>
                  <a:lnTo>
                    <a:pt x="412750" y="135255"/>
                  </a:lnTo>
                  <a:lnTo>
                    <a:pt x="456564" y="116839"/>
                  </a:lnTo>
                  <a:lnTo>
                    <a:pt x="501650" y="100330"/>
                  </a:lnTo>
                  <a:lnTo>
                    <a:pt x="547370" y="86360"/>
                  </a:lnTo>
                  <a:lnTo>
                    <a:pt x="593089" y="74930"/>
                  </a:lnTo>
                  <a:lnTo>
                    <a:pt x="640079" y="66039"/>
                  </a:lnTo>
                  <a:lnTo>
                    <a:pt x="687704" y="59055"/>
                  </a:lnTo>
                  <a:lnTo>
                    <a:pt x="735329" y="54610"/>
                  </a:lnTo>
                  <a:lnTo>
                    <a:pt x="725170" y="27305"/>
                  </a:lnTo>
                  <a:lnTo>
                    <a:pt x="714375" y="0"/>
                  </a:lnTo>
                  <a:close/>
                </a:path>
              </a:pathLst>
            </a:custGeom>
            <a:solidFill>
              <a:srgbClr val="D22D3B"/>
            </a:solidFill>
          </p:spPr>
          <p:txBody>
            <a:bodyPr wrap="square" lIns="0" tIns="0" rIns="0" bIns="0" rtlCol="0"/>
            <a:lstStyle/>
            <a:p>
              <a:endParaRPr/>
            </a:p>
          </p:txBody>
        </p:sp>
        <p:sp>
          <p:nvSpPr>
            <p:cNvPr id="18" name="object 18">
              <a:extLst>
                <a:ext uri="{FF2B5EF4-FFF2-40B4-BE49-F238E27FC236}">
                  <a16:creationId xmlns:a16="http://schemas.microsoft.com/office/drawing/2014/main" id="{FCA0BCE3-DD7D-AE66-8644-262B107DCC56}"/>
                </a:ext>
              </a:extLst>
            </p:cNvPr>
            <p:cNvSpPr/>
            <p:nvPr/>
          </p:nvSpPr>
          <p:spPr>
            <a:xfrm>
              <a:off x="6097904" y="3201669"/>
              <a:ext cx="226695" cy="715010"/>
            </a:xfrm>
            <a:custGeom>
              <a:avLst/>
              <a:gdLst/>
              <a:ahLst/>
              <a:cxnLst/>
              <a:rect l="l" t="t" r="r" b="b"/>
              <a:pathLst>
                <a:path w="226695" h="715010">
                  <a:moveTo>
                    <a:pt x="139700" y="0"/>
                  </a:moveTo>
                  <a:lnTo>
                    <a:pt x="110490" y="0"/>
                  </a:lnTo>
                  <a:lnTo>
                    <a:pt x="80010" y="634"/>
                  </a:lnTo>
                  <a:lnTo>
                    <a:pt x="50165" y="1904"/>
                  </a:lnTo>
                  <a:lnTo>
                    <a:pt x="64135" y="47625"/>
                  </a:lnTo>
                  <a:lnTo>
                    <a:pt x="76200" y="94614"/>
                  </a:lnTo>
                  <a:lnTo>
                    <a:pt x="85090" y="141604"/>
                  </a:lnTo>
                  <a:lnTo>
                    <a:pt x="92075" y="189229"/>
                  </a:lnTo>
                  <a:lnTo>
                    <a:pt x="97155" y="237489"/>
                  </a:lnTo>
                  <a:lnTo>
                    <a:pt x="99060" y="285750"/>
                  </a:lnTo>
                  <a:lnTo>
                    <a:pt x="98425" y="334009"/>
                  </a:lnTo>
                  <a:lnTo>
                    <a:pt x="95250" y="382269"/>
                  </a:lnTo>
                  <a:lnTo>
                    <a:pt x="89535" y="430529"/>
                  </a:lnTo>
                  <a:lnTo>
                    <a:pt x="81280" y="478789"/>
                  </a:lnTo>
                  <a:lnTo>
                    <a:pt x="70485" y="527050"/>
                  </a:lnTo>
                  <a:lnTo>
                    <a:pt x="57150" y="574675"/>
                  </a:lnTo>
                  <a:lnTo>
                    <a:pt x="40640" y="622300"/>
                  </a:lnTo>
                  <a:lnTo>
                    <a:pt x="21590" y="668654"/>
                  </a:lnTo>
                  <a:lnTo>
                    <a:pt x="0" y="715009"/>
                  </a:lnTo>
                  <a:lnTo>
                    <a:pt x="17145" y="713739"/>
                  </a:lnTo>
                  <a:lnTo>
                    <a:pt x="43815" y="666750"/>
                  </a:lnTo>
                  <a:lnTo>
                    <a:pt x="67945" y="619759"/>
                  </a:lnTo>
                  <a:lnTo>
                    <a:pt x="91440" y="572134"/>
                  </a:lnTo>
                  <a:lnTo>
                    <a:pt x="113030" y="523875"/>
                  </a:lnTo>
                  <a:lnTo>
                    <a:pt x="133350" y="474979"/>
                  </a:lnTo>
                  <a:lnTo>
                    <a:pt x="151765" y="425450"/>
                  </a:lnTo>
                  <a:lnTo>
                    <a:pt x="168910" y="375284"/>
                  </a:lnTo>
                  <a:lnTo>
                    <a:pt x="183515" y="325119"/>
                  </a:lnTo>
                  <a:lnTo>
                    <a:pt x="196215" y="274954"/>
                  </a:lnTo>
                  <a:lnTo>
                    <a:pt x="207010" y="224789"/>
                  </a:lnTo>
                  <a:lnTo>
                    <a:pt x="215265" y="173989"/>
                  </a:lnTo>
                  <a:lnTo>
                    <a:pt x="221615" y="124459"/>
                  </a:lnTo>
                  <a:lnTo>
                    <a:pt x="225425" y="74294"/>
                  </a:lnTo>
                  <a:lnTo>
                    <a:pt x="226695" y="25400"/>
                  </a:lnTo>
                  <a:lnTo>
                    <a:pt x="226695" y="6984"/>
                  </a:lnTo>
                  <a:lnTo>
                    <a:pt x="197485" y="3809"/>
                  </a:lnTo>
                  <a:lnTo>
                    <a:pt x="139700" y="0"/>
                  </a:lnTo>
                  <a:close/>
                </a:path>
              </a:pathLst>
            </a:custGeom>
            <a:solidFill>
              <a:srgbClr val="D02D3D"/>
            </a:solidFill>
          </p:spPr>
          <p:txBody>
            <a:bodyPr wrap="square" lIns="0" tIns="0" rIns="0" bIns="0" rtlCol="0"/>
            <a:lstStyle/>
            <a:p>
              <a:endParaRPr/>
            </a:p>
          </p:txBody>
        </p:sp>
        <p:sp>
          <p:nvSpPr>
            <p:cNvPr id="19" name="object 19">
              <a:extLst>
                <a:ext uri="{FF2B5EF4-FFF2-40B4-BE49-F238E27FC236}">
                  <a16:creationId xmlns:a16="http://schemas.microsoft.com/office/drawing/2014/main" id="{1A414D50-3FED-B43D-1D64-CA10BE3C12C8}"/>
                </a:ext>
              </a:extLst>
            </p:cNvPr>
            <p:cNvSpPr/>
            <p:nvPr/>
          </p:nvSpPr>
          <p:spPr>
            <a:xfrm>
              <a:off x="5408929" y="3203574"/>
              <a:ext cx="788035" cy="1070610"/>
            </a:xfrm>
            <a:custGeom>
              <a:avLst/>
              <a:gdLst/>
              <a:ahLst/>
              <a:cxnLst/>
              <a:rect l="l" t="t" r="r" b="b"/>
              <a:pathLst>
                <a:path w="788035" h="1070610">
                  <a:moveTo>
                    <a:pt x="739140" y="0"/>
                  </a:moveTo>
                  <a:lnTo>
                    <a:pt x="691515" y="4445"/>
                  </a:lnTo>
                  <a:lnTo>
                    <a:pt x="643890" y="11429"/>
                  </a:lnTo>
                  <a:lnTo>
                    <a:pt x="596900" y="20320"/>
                  </a:lnTo>
                  <a:lnTo>
                    <a:pt x="551180" y="31750"/>
                  </a:lnTo>
                  <a:lnTo>
                    <a:pt x="505460" y="45720"/>
                  </a:lnTo>
                  <a:lnTo>
                    <a:pt x="460375" y="62229"/>
                  </a:lnTo>
                  <a:lnTo>
                    <a:pt x="416560" y="80645"/>
                  </a:lnTo>
                  <a:lnTo>
                    <a:pt x="373380" y="101600"/>
                  </a:lnTo>
                  <a:lnTo>
                    <a:pt x="331470" y="125095"/>
                  </a:lnTo>
                  <a:lnTo>
                    <a:pt x="290830" y="150495"/>
                  </a:lnTo>
                  <a:lnTo>
                    <a:pt x="250825" y="177800"/>
                  </a:lnTo>
                  <a:lnTo>
                    <a:pt x="212725" y="207645"/>
                  </a:lnTo>
                  <a:lnTo>
                    <a:pt x="175895" y="239395"/>
                  </a:lnTo>
                  <a:lnTo>
                    <a:pt x="140335" y="273685"/>
                  </a:lnTo>
                  <a:lnTo>
                    <a:pt x="106680" y="309879"/>
                  </a:lnTo>
                  <a:lnTo>
                    <a:pt x="74930" y="347979"/>
                  </a:lnTo>
                  <a:lnTo>
                    <a:pt x="44450" y="387985"/>
                  </a:lnTo>
                  <a:lnTo>
                    <a:pt x="16510" y="430529"/>
                  </a:lnTo>
                  <a:lnTo>
                    <a:pt x="29210" y="476250"/>
                  </a:lnTo>
                  <a:lnTo>
                    <a:pt x="39370" y="523239"/>
                  </a:lnTo>
                  <a:lnTo>
                    <a:pt x="47625" y="570229"/>
                  </a:lnTo>
                  <a:lnTo>
                    <a:pt x="53975" y="618489"/>
                  </a:lnTo>
                  <a:lnTo>
                    <a:pt x="57785" y="671195"/>
                  </a:lnTo>
                  <a:lnTo>
                    <a:pt x="59690" y="723900"/>
                  </a:lnTo>
                  <a:lnTo>
                    <a:pt x="58420" y="776604"/>
                  </a:lnTo>
                  <a:lnTo>
                    <a:pt x="55245" y="828675"/>
                  </a:lnTo>
                  <a:lnTo>
                    <a:pt x="48895" y="880110"/>
                  </a:lnTo>
                  <a:lnTo>
                    <a:pt x="40640" y="930275"/>
                  </a:lnTo>
                  <a:lnTo>
                    <a:pt x="29210" y="979170"/>
                  </a:lnTo>
                  <a:lnTo>
                    <a:pt x="15875" y="1025525"/>
                  </a:lnTo>
                  <a:lnTo>
                    <a:pt x="0" y="1070610"/>
                  </a:lnTo>
                  <a:lnTo>
                    <a:pt x="33655" y="1031875"/>
                  </a:lnTo>
                  <a:lnTo>
                    <a:pt x="69215" y="995045"/>
                  </a:lnTo>
                  <a:lnTo>
                    <a:pt x="106045" y="960120"/>
                  </a:lnTo>
                  <a:lnTo>
                    <a:pt x="144145" y="927735"/>
                  </a:lnTo>
                  <a:lnTo>
                    <a:pt x="184150" y="897889"/>
                  </a:lnTo>
                  <a:lnTo>
                    <a:pt x="225425" y="869314"/>
                  </a:lnTo>
                  <a:lnTo>
                    <a:pt x="267970" y="843279"/>
                  </a:lnTo>
                  <a:lnTo>
                    <a:pt x="311150" y="819785"/>
                  </a:lnTo>
                  <a:lnTo>
                    <a:pt x="356235" y="798195"/>
                  </a:lnTo>
                  <a:lnTo>
                    <a:pt x="401320" y="779145"/>
                  </a:lnTo>
                  <a:lnTo>
                    <a:pt x="447675" y="762000"/>
                  </a:lnTo>
                  <a:lnTo>
                    <a:pt x="494665" y="747395"/>
                  </a:lnTo>
                  <a:lnTo>
                    <a:pt x="542925" y="735329"/>
                  </a:lnTo>
                  <a:lnTo>
                    <a:pt x="591185" y="725170"/>
                  </a:lnTo>
                  <a:lnTo>
                    <a:pt x="640080" y="718185"/>
                  </a:lnTo>
                  <a:lnTo>
                    <a:pt x="688975" y="713104"/>
                  </a:lnTo>
                  <a:lnTo>
                    <a:pt x="710565" y="666750"/>
                  </a:lnTo>
                  <a:lnTo>
                    <a:pt x="729615" y="620395"/>
                  </a:lnTo>
                  <a:lnTo>
                    <a:pt x="746125" y="572770"/>
                  </a:lnTo>
                  <a:lnTo>
                    <a:pt x="759460" y="525145"/>
                  </a:lnTo>
                  <a:lnTo>
                    <a:pt x="770255" y="476885"/>
                  </a:lnTo>
                  <a:lnTo>
                    <a:pt x="778510" y="428625"/>
                  </a:lnTo>
                  <a:lnTo>
                    <a:pt x="784225" y="380364"/>
                  </a:lnTo>
                  <a:lnTo>
                    <a:pt x="787400" y="332104"/>
                  </a:lnTo>
                  <a:lnTo>
                    <a:pt x="788035" y="283845"/>
                  </a:lnTo>
                  <a:lnTo>
                    <a:pt x="786130" y="235585"/>
                  </a:lnTo>
                  <a:lnTo>
                    <a:pt x="781050" y="187325"/>
                  </a:lnTo>
                  <a:lnTo>
                    <a:pt x="774065" y="139700"/>
                  </a:lnTo>
                  <a:lnTo>
                    <a:pt x="765175" y="92710"/>
                  </a:lnTo>
                  <a:lnTo>
                    <a:pt x="753110" y="45720"/>
                  </a:lnTo>
                  <a:lnTo>
                    <a:pt x="739140" y="0"/>
                  </a:lnTo>
                  <a:close/>
                </a:path>
              </a:pathLst>
            </a:custGeom>
            <a:solidFill>
              <a:srgbClr val="D02C3C"/>
            </a:solidFill>
          </p:spPr>
          <p:txBody>
            <a:bodyPr wrap="square" lIns="0" tIns="0" rIns="0" bIns="0" rtlCol="0"/>
            <a:lstStyle/>
            <a:p>
              <a:endParaRPr/>
            </a:p>
          </p:txBody>
        </p:sp>
        <p:sp>
          <p:nvSpPr>
            <p:cNvPr id="20" name="object 20">
              <a:extLst>
                <a:ext uri="{FF2B5EF4-FFF2-40B4-BE49-F238E27FC236}">
                  <a16:creationId xmlns:a16="http://schemas.microsoft.com/office/drawing/2014/main" id="{2D8C3088-43B3-79E3-8A21-A9DC0AA1E9BD}"/>
                </a:ext>
              </a:extLst>
            </p:cNvPr>
            <p:cNvSpPr/>
            <p:nvPr/>
          </p:nvSpPr>
          <p:spPr>
            <a:xfrm>
              <a:off x="6316979" y="3107689"/>
              <a:ext cx="21590" cy="102870"/>
            </a:xfrm>
            <a:custGeom>
              <a:avLst/>
              <a:gdLst/>
              <a:ahLst/>
              <a:cxnLst/>
              <a:rect l="l" t="t" r="r" b="b"/>
              <a:pathLst>
                <a:path w="21589" h="102869">
                  <a:moveTo>
                    <a:pt x="13335" y="0"/>
                  </a:moveTo>
                  <a:lnTo>
                    <a:pt x="0" y="1270"/>
                  </a:lnTo>
                  <a:lnTo>
                    <a:pt x="3175" y="26035"/>
                  </a:lnTo>
                  <a:lnTo>
                    <a:pt x="5715" y="50800"/>
                  </a:lnTo>
                  <a:lnTo>
                    <a:pt x="8255" y="100964"/>
                  </a:lnTo>
                  <a:lnTo>
                    <a:pt x="21590" y="102870"/>
                  </a:lnTo>
                  <a:lnTo>
                    <a:pt x="19050" y="50800"/>
                  </a:lnTo>
                  <a:lnTo>
                    <a:pt x="16510" y="25400"/>
                  </a:lnTo>
                  <a:lnTo>
                    <a:pt x="13335" y="0"/>
                  </a:lnTo>
                  <a:close/>
                </a:path>
              </a:pathLst>
            </a:custGeom>
            <a:solidFill>
              <a:srgbClr val="B62328"/>
            </a:solidFill>
          </p:spPr>
          <p:txBody>
            <a:bodyPr wrap="square" lIns="0" tIns="0" rIns="0" bIns="0" rtlCol="0"/>
            <a:lstStyle/>
            <a:p>
              <a:endParaRPr/>
            </a:p>
          </p:txBody>
        </p:sp>
        <p:sp>
          <p:nvSpPr>
            <p:cNvPr id="21" name="object 21">
              <a:extLst>
                <a:ext uri="{FF2B5EF4-FFF2-40B4-BE49-F238E27FC236}">
                  <a16:creationId xmlns:a16="http://schemas.microsoft.com/office/drawing/2014/main" id="{CEAB852D-7DC3-E3DD-0B49-0AE3CF519099}"/>
                </a:ext>
              </a:extLst>
            </p:cNvPr>
            <p:cNvSpPr/>
            <p:nvPr/>
          </p:nvSpPr>
          <p:spPr>
            <a:xfrm>
              <a:off x="6115050" y="3209289"/>
              <a:ext cx="222885" cy="706755"/>
            </a:xfrm>
            <a:custGeom>
              <a:avLst/>
              <a:gdLst/>
              <a:ahLst/>
              <a:cxnLst/>
              <a:rect l="l" t="t" r="r" b="b"/>
              <a:pathLst>
                <a:path w="222885" h="706754">
                  <a:moveTo>
                    <a:pt x="209550" y="0"/>
                  </a:moveTo>
                  <a:lnTo>
                    <a:pt x="208279" y="67310"/>
                  </a:lnTo>
                  <a:lnTo>
                    <a:pt x="204470" y="117475"/>
                  </a:lnTo>
                  <a:lnTo>
                    <a:pt x="198120" y="167005"/>
                  </a:lnTo>
                  <a:lnTo>
                    <a:pt x="189864" y="217805"/>
                  </a:lnTo>
                  <a:lnTo>
                    <a:pt x="179070" y="267970"/>
                  </a:lnTo>
                  <a:lnTo>
                    <a:pt x="166370" y="318135"/>
                  </a:lnTo>
                  <a:lnTo>
                    <a:pt x="151764" y="368300"/>
                  </a:lnTo>
                  <a:lnTo>
                    <a:pt x="134620" y="418464"/>
                  </a:lnTo>
                  <a:lnTo>
                    <a:pt x="116204" y="467995"/>
                  </a:lnTo>
                  <a:lnTo>
                    <a:pt x="95885" y="516889"/>
                  </a:lnTo>
                  <a:lnTo>
                    <a:pt x="74295" y="565150"/>
                  </a:lnTo>
                  <a:lnTo>
                    <a:pt x="50800" y="612775"/>
                  </a:lnTo>
                  <a:lnTo>
                    <a:pt x="26670" y="659764"/>
                  </a:lnTo>
                  <a:lnTo>
                    <a:pt x="0" y="706755"/>
                  </a:lnTo>
                  <a:lnTo>
                    <a:pt x="15875" y="705485"/>
                  </a:lnTo>
                  <a:lnTo>
                    <a:pt x="41275" y="659764"/>
                  </a:lnTo>
                  <a:lnTo>
                    <a:pt x="66039" y="613410"/>
                  </a:lnTo>
                  <a:lnTo>
                    <a:pt x="88900" y="565785"/>
                  </a:lnTo>
                  <a:lnTo>
                    <a:pt x="110489" y="516889"/>
                  </a:lnTo>
                  <a:lnTo>
                    <a:pt x="130810" y="467995"/>
                  </a:lnTo>
                  <a:lnTo>
                    <a:pt x="148589" y="418464"/>
                  </a:lnTo>
                  <a:lnTo>
                    <a:pt x="165100" y="368935"/>
                  </a:lnTo>
                  <a:lnTo>
                    <a:pt x="180339" y="318770"/>
                  </a:lnTo>
                  <a:lnTo>
                    <a:pt x="192404" y="268605"/>
                  </a:lnTo>
                  <a:lnTo>
                    <a:pt x="203200" y="217805"/>
                  </a:lnTo>
                  <a:lnTo>
                    <a:pt x="211454" y="167639"/>
                  </a:lnTo>
                  <a:lnTo>
                    <a:pt x="217804" y="117475"/>
                  </a:lnTo>
                  <a:lnTo>
                    <a:pt x="221614" y="67945"/>
                  </a:lnTo>
                  <a:lnTo>
                    <a:pt x="222885" y="18414"/>
                  </a:lnTo>
                  <a:lnTo>
                    <a:pt x="222885" y="1905"/>
                  </a:lnTo>
                  <a:lnTo>
                    <a:pt x="209550" y="0"/>
                  </a:lnTo>
                  <a:close/>
                </a:path>
              </a:pathLst>
            </a:custGeom>
            <a:solidFill>
              <a:srgbClr val="B41E24"/>
            </a:solidFill>
          </p:spPr>
          <p:txBody>
            <a:bodyPr wrap="square" lIns="0" tIns="0" rIns="0" bIns="0" rtlCol="0"/>
            <a:lstStyle/>
            <a:p>
              <a:endParaRPr/>
            </a:p>
          </p:txBody>
        </p:sp>
        <p:sp>
          <p:nvSpPr>
            <p:cNvPr id="22" name="object 22">
              <a:extLst>
                <a:ext uri="{FF2B5EF4-FFF2-40B4-BE49-F238E27FC236}">
                  <a16:creationId xmlns:a16="http://schemas.microsoft.com/office/drawing/2014/main" id="{E76070E2-AB2B-EB97-2DBD-C8938B545CBE}"/>
                </a:ext>
              </a:extLst>
            </p:cNvPr>
            <p:cNvSpPr/>
            <p:nvPr/>
          </p:nvSpPr>
          <p:spPr>
            <a:xfrm>
              <a:off x="6328409" y="3084194"/>
              <a:ext cx="979805" cy="1525270"/>
            </a:xfrm>
            <a:custGeom>
              <a:avLst/>
              <a:gdLst/>
              <a:ahLst/>
              <a:cxnLst/>
              <a:rect l="l" t="t" r="r" b="b"/>
              <a:pathLst>
                <a:path w="979804" h="1525270">
                  <a:moveTo>
                    <a:pt x="160019" y="0"/>
                  </a:moveTo>
                  <a:lnTo>
                    <a:pt x="120014" y="634"/>
                  </a:lnTo>
                  <a:lnTo>
                    <a:pt x="80010" y="2539"/>
                  </a:lnTo>
                  <a:lnTo>
                    <a:pt x="40004" y="6350"/>
                  </a:lnTo>
                  <a:lnTo>
                    <a:pt x="0" y="10794"/>
                  </a:lnTo>
                  <a:lnTo>
                    <a:pt x="1904" y="24129"/>
                  </a:lnTo>
                  <a:lnTo>
                    <a:pt x="41910" y="19050"/>
                  </a:lnTo>
                  <a:lnTo>
                    <a:pt x="81279" y="15875"/>
                  </a:lnTo>
                  <a:lnTo>
                    <a:pt x="120650" y="13969"/>
                  </a:lnTo>
                  <a:lnTo>
                    <a:pt x="160019" y="13334"/>
                  </a:lnTo>
                  <a:lnTo>
                    <a:pt x="212724" y="14604"/>
                  </a:lnTo>
                  <a:lnTo>
                    <a:pt x="265430" y="18414"/>
                  </a:lnTo>
                  <a:lnTo>
                    <a:pt x="317499" y="24764"/>
                  </a:lnTo>
                  <a:lnTo>
                    <a:pt x="368299" y="34289"/>
                  </a:lnTo>
                  <a:lnTo>
                    <a:pt x="418464" y="46354"/>
                  </a:lnTo>
                  <a:lnTo>
                    <a:pt x="466724" y="60959"/>
                  </a:lnTo>
                  <a:lnTo>
                    <a:pt x="514349" y="78739"/>
                  </a:lnTo>
                  <a:lnTo>
                    <a:pt x="560069" y="99694"/>
                  </a:lnTo>
                  <a:lnTo>
                    <a:pt x="604519" y="123825"/>
                  </a:lnTo>
                  <a:lnTo>
                    <a:pt x="650874" y="153034"/>
                  </a:lnTo>
                  <a:lnTo>
                    <a:pt x="693419" y="184150"/>
                  </a:lnTo>
                  <a:lnTo>
                    <a:pt x="732789" y="217169"/>
                  </a:lnTo>
                  <a:lnTo>
                    <a:pt x="768985" y="251459"/>
                  </a:lnTo>
                  <a:lnTo>
                    <a:pt x="802005" y="288289"/>
                  </a:lnTo>
                  <a:lnTo>
                    <a:pt x="831214" y="326389"/>
                  </a:lnTo>
                  <a:lnTo>
                    <a:pt x="857885" y="366394"/>
                  </a:lnTo>
                  <a:lnTo>
                    <a:pt x="881380" y="407669"/>
                  </a:lnTo>
                  <a:lnTo>
                    <a:pt x="901699" y="450214"/>
                  </a:lnTo>
                  <a:lnTo>
                    <a:pt x="919480" y="494664"/>
                  </a:lnTo>
                  <a:lnTo>
                    <a:pt x="934085" y="539750"/>
                  </a:lnTo>
                  <a:lnTo>
                    <a:pt x="945514" y="586739"/>
                  </a:lnTo>
                  <a:lnTo>
                    <a:pt x="955039" y="635000"/>
                  </a:lnTo>
                  <a:lnTo>
                    <a:pt x="961389" y="683894"/>
                  </a:lnTo>
                  <a:lnTo>
                    <a:pt x="965199" y="734059"/>
                  </a:lnTo>
                  <a:lnTo>
                    <a:pt x="966469" y="785494"/>
                  </a:lnTo>
                  <a:lnTo>
                    <a:pt x="965199" y="830579"/>
                  </a:lnTo>
                  <a:lnTo>
                    <a:pt x="962660" y="875664"/>
                  </a:lnTo>
                  <a:lnTo>
                    <a:pt x="958214" y="922019"/>
                  </a:lnTo>
                  <a:lnTo>
                    <a:pt x="951864" y="969009"/>
                  </a:lnTo>
                  <a:lnTo>
                    <a:pt x="943610" y="1016000"/>
                  </a:lnTo>
                  <a:lnTo>
                    <a:pt x="934085" y="1064259"/>
                  </a:lnTo>
                  <a:lnTo>
                    <a:pt x="923289" y="1112519"/>
                  </a:lnTo>
                  <a:lnTo>
                    <a:pt x="909955" y="1160779"/>
                  </a:lnTo>
                  <a:lnTo>
                    <a:pt x="895985" y="1209675"/>
                  </a:lnTo>
                  <a:lnTo>
                    <a:pt x="880110" y="1259204"/>
                  </a:lnTo>
                  <a:lnTo>
                    <a:pt x="862964" y="1308099"/>
                  </a:lnTo>
                  <a:lnTo>
                    <a:pt x="843914" y="1358264"/>
                  </a:lnTo>
                  <a:lnTo>
                    <a:pt x="824230" y="1407794"/>
                  </a:lnTo>
                  <a:lnTo>
                    <a:pt x="802639" y="1457324"/>
                  </a:lnTo>
                  <a:lnTo>
                    <a:pt x="779780" y="1507489"/>
                  </a:lnTo>
                  <a:lnTo>
                    <a:pt x="786130" y="1525269"/>
                  </a:lnTo>
                  <a:lnTo>
                    <a:pt x="810894" y="1471929"/>
                  </a:lnTo>
                  <a:lnTo>
                    <a:pt x="833119" y="1421129"/>
                  </a:lnTo>
                  <a:lnTo>
                    <a:pt x="853439" y="1370329"/>
                  </a:lnTo>
                  <a:lnTo>
                    <a:pt x="873124" y="1319529"/>
                  </a:lnTo>
                  <a:lnTo>
                    <a:pt x="890905" y="1269364"/>
                  </a:lnTo>
                  <a:lnTo>
                    <a:pt x="906780" y="1219200"/>
                  </a:lnTo>
                  <a:lnTo>
                    <a:pt x="922019" y="1169669"/>
                  </a:lnTo>
                  <a:lnTo>
                    <a:pt x="934719" y="1119504"/>
                  </a:lnTo>
                  <a:lnTo>
                    <a:pt x="946785" y="1070609"/>
                  </a:lnTo>
                  <a:lnTo>
                    <a:pt x="956310" y="1021714"/>
                  </a:lnTo>
                  <a:lnTo>
                    <a:pt x="964564" y="973454"/>
                  </a:lnTo>
                  <a:lnTo>
                    <a:pt x="970914" y="925194"/>
                  </a:lnTo>
                  <a:lnTo>
                    <a:pt x="975994" y="878204"/>
                  </a:lnTo>
                  <a:lnTo>
                    <a:pt x="978535" y="831214"/>
                  </a:lnTo>
                  <a:lnTo>
                    <a:pt x="979805" y="785494"/>
                  </a:lnTo>
                  <a:lnTo>
                    <a:pt x="978535" y="733425"/>
                  </a:lnTo>
                  <a:lnTo>
                    <a:pt x="974724" y="682625"/>
                  </a:lnTo>
                  <a:lnTo>
                    <a:pt x="967739" y="632459"/>
                  </a:lnTo>
                  <a:lnTo>
                    <a:pt x="958849" y="583564"/>
                  </a:lnTo>
                  <a:lnTo>
                    <a:pt x="946785" y="536575"/>
                  </a:lnTo>
                  <a:lnTo>
                    <a:pt x="931544" y="490219"/>
                  </a:lnTo>
                  <a:lnTo>
                    <a:pt x="913764" y="445134"/>
                  </a:lnTo>
                  <a:lnTo>
                    <a:pt x="892810" y="401319"/>
                  </a:lnTo>
                  <a:lnTo>
                    <a:pt x="869314" y="359409"/>
                  </a:lnTo>
                  <a:lnTo>
                    <a:pt x="842010" y="318769"/>
                  </a:lnTo>
                  <a:lnTo>
                    <a:pt x="812164" y="279400"/>
                  </a:lnTo>
                  <a:lnTo>
                    <a:pt x="778510" y="242569"/>
                  </a:lnTo>
                  <a:lnTo>
                    <a:pt x="741680" y="207009"/>
                  </a:lnTo>
                  <a:lnTo>
                    <a:pt x="701674" y="173354"/>
                  </a:lnTo>
                  <a:lnTo>
                    <a:pt x="658494" y="141604"/>
                  </a:lnTo>
                  <a:lnTo>
                    <a:pt x="611505" y="112394"/>
                  </a:lnTo>
                  <a:lnTo>
                    <a:pt x="566419" y="87629"/>
                  </a:lnTo>
                  <a:lnTo>
                    <a:pt x="519430" y="66675"/>
                  </a:lnTo>
                  <a:lnTo>
                    <a:pt x="471169" y="48259"/>
                  </a:lnTo>
                  <a:lnTo>
                    <a:pt x="421639" y="33654"/>
                  </a:lnTo>
                  <a:lnTo>
                    <a:pt x="371474" y="20954"/>
                  </a:lnTo>
                  <a:lnTo>
                    <a:pt x="319405" y="12064"/>
                  </a:lnTo>
                  <a:lnTo>
                    <a:pt x="266699" y="5079"/>
                  </a:lnTo>
                  <a:lnTo>
                    <a:pt x="213360" y="1269"/>
                  </a:lnTo>
                  <a:lnTo>
                    <a:pt x="160019" y="0"/>
                  </a:lnTo>
                  <a:close/>
                </a:path>
              </a:pathLst>
            </a:custGeom>
            <a:solidFill>
              <a:srgbClr val="5B5757"/>
            </a:solidFill>
          </p:spPr>
          <p:txBody>
            <a:bodyPr wrap="square" lIns="0" tIns="0" rIns="0" bIns="0" rtlCol="0"/>
            <a:lstStyle/>
            <a:p>
              <a:endParaRPr/>
            </a:p>
          </p:txBody>
        </p:sp>
        <p:sp>
          <p:nvSpPr>
            <p:cNvPr id="23" name="object 23">
              <a:extLst>
                <a:ext uri="{FF2B5EF4-FFF2-40B4-BE49-F238E27FC236}">
                  <a16:creationId xmlns:a16="http://schemas.microsoft.com/office/drawing/2014/main" id="{465805AD-D58A-2CBB-F312-EF3519941E90}"/>
                </a:ext>
              </a:extLst>
            </p:cNvPr>
            <p:cNvSpPr/>
            <p:nvPr/>
          </p:nvSpPr>
          <p:spPr>
            <a:xfrm>
              <a:off x="6122669" y="3096259"/>
              <a:ext cx="194310" cy="52705"/>
            </a:xfrm>
            <a:custGeom>
              <a:avLst/>
              <a:gdLst/>
              <a:ahLst/>
              <a:cxnLst/>
              <a:rect l="l" t="t" r="r" b="b"/>
              <a:pathLst>
                <a:path w="194310" h="52705">
                  <a:moveTo>
                    <a:pt x="192404" y="0"/>
                  </a:moveTo>
                  <a:lnTo>
                    <a:pt x="144144" y="6985"/>
                  </a:lnTo>
                  <a:lnTo>
                    <a:pt x="95884" y="16510"/>
                  </a:lnTo>
                  <a:lnTo>
                    <a:pt x="47625" y="27304"/>
                  </a:lnTo>
                  <a:lnTo>
                    <a:pt x="0" y="40004"/>
                  </a:lnTo>
                  <a:lnTo>
                    <a:pt x="5079" y="52704"/>
                  </a:lnTo>
                  <a:lnTo>
                    <a:pt x="52069" y="40004"/>
                  </a:lnTo>
                  <a:lnTo>
                    <a:pt x="99694" y="29210"/>
                  </a:lnTo>
                  <a:lnTo>
                    <a:pt x="147319" y="20319"/>
                  </a:lnTo>
                  <a:lnTo>
                    <a:pt x="194309" y="12700"/>
                  </a:lnTo>
                  <a:lnTo>
                    <a:pt x="192404" y="0"/>
                  </a:lnTo>
                  <a:close/>
                </a:path>
              </a:pathLst>
            </a:custGeom>
            <a:solidFill>
              <a:srgbClr val="4D3B47"/>
            </a:solidFill>
          </p:spPr>
          <p:txBody>
            <a:bodyPr wrap="square" lIns="0" tIns="0" rIns="0" bIns="0" rtlCol="0"/>
            <a:lstStyle/>
            <a:p>
              <a:endParaRPr/>
            </a:p>
          </p:txBody>
        </p:sp>
        <p:sp>
          <p:nvSpPr>
            <p:cNvPr id="24" name="object 24">
              <a:extLst>
                <a:ext uri="{FF2B5EF4-FFF2-40B4-BE49-F238E27FC236}">
                  <a16:creationId xmlns:a16="http://schemas.microsoft.com/office/drawing/2014/main" id="{F08B29A5-5F29-BC18-62A6-ABAAAA70B64A}"/>
                </a:ext>
              </a:extLst>
            </p:cNvPr>
            <p:cNvSpPr/>
            <p:nvPr/>
          </p:nvSpPr>
          <p:spPr>
            <a:xfrm>
              <a:off x="5412104" y="3136899"/>
              <a:ext cx="715645" cy="469265"/>
            </a:xfrm>
            <a:custGeom>
              <a:avLst/>
              <a:gdLst/>
              <a:ahLst/>
              <a:cxnLst/>
              <a:rect l="l" t="t" r="r" b="b"/>
              <a:pathLst>
                <a:path w="715645" h="469264">
                  <a:moveTo>
                    <a:pt x="710565" y="0"/>
                  </a:moveTo>
                  <a:lnTo>
                    <a:pt x="657860" y="15875"/>
                  </a:lnTo>
                  <a:lnTo>
                    <a:pt x="606425" y="33654"/>
                  </a:lnTo>
                  <a:lnTo>
                    <a:pt x="554990" y="52704"/>
                  </a:lnTo>
                  <a:lnTo>
                    <a:pt x="504825" y="73660"/>
                  </a:lnTo>
                  <a:lnTo>
                    <a:pt x="455295" y="96520"/>
                  </a:lnTo>
                  <a:lnTo>
                    <a:pt x="408940" y="120014"/>
                  </a:lnTo>
                  <a:lnTo>
                    <a:pt x="363855" y="144779"/>
                  </a:lnTo>
                  <a:lnTo>
                    <a:pt x="320040" y="170814"/>
                  </a:lnTo>
                  <a:lnTo>
                    <a:pt x="277495" y="198120"/>
                  </a:lnTo>
                  <a:lnTo>
                    <a:pt x="236220" y="226060"/>
                  </a:lnTo>
                  <a:lnTo>
                    <a:pt x="196850" y="255904"/>
                  </a:lnTo>
                  <a:lnTo>
                    <a:pt x="158750" y="286385"/>
                  </a:lnTo>
                  <a:lnTo>
                    <a:pt x="123190" y="318135"/>
                  </a:lnTo>
                  <a:lnTo>
                    <a:pt x="88900" y="351154"/>
                  </a:lnTo>
                  <a:lnTo>
                    <a:pt x="57150" y="384175"/>
                  </a:lnTo>
                  <a:lnTo>
                    <a:pt x="27305" y="418464"/>
                  </a:lnTo>
                  <a:lnTo>
                    <a:pt x="0" y="454025"/>
                  </a:lnTo>
                  <a:lnTo>
                    <a:pt x="3175" y="462914"/>
                  </a:lnTo>
                  <a:lnTo>
                    <a:pt x="5715" y="469264"/>
                  </a:lnTo>
                  <a:lnTo>
                    <a:pt x="32385" y="434339"/>
                  </a:lnTo>
                  <a:lnTo>
                    <a:pt x="61595" y="399414"/>
                  </a:lnTo>
                  <a:lnTo>
                    <a:pt x="93345" y="365760"/>
                  </a:lnTo>
                  <a:lnTo>
                    <a:pt x="127000" y="332739"/>
                  </a:lnTo>
                  <a:lnTo>
                    <a:pt x="162560" y="300989"/>
                  </a:lnTo>
                  <a:lnTo>
                    <a:pt x="200660" y="269875"/>
                  </a:lnTo>
                  <a:lnTo>
                    <a:pt x="240030" y="240029"/>
                  </a:lnTo>
                  <a:lnTo>
                    <a:pt x="281305" y="210820"/>
                  </a:lnTo>
                  <a:lnTo>
                    <a:pt x="324485" y="183514"/>
                  </a:lnTo>
                  <a:lnTo>
                    <a:pt x="368935" y="156845"/>
                  </a:lnTo>
                  <a:lnTo>
                    <a:pt x="414655" y="132079"/>
                  </a:lnTo>
                  <a:lnTo>
                    <a:pt x="461010" y="108585"/>
                  </a:lnTo>
                  <a:lnTo>
                    <a:pt x="510540" y="85725"/>
                  </a:lnTo>
                  <a:lnTo>
                    <a:pt x="560705" y="64770"/>
                  </a:lnTo>
                  <a:lnTo>
                    <a:pt x="611505" y="45720"/>
                  </a:lnTo>
                  <a:lnTo>
                    <a:pt x="663575" y="27939"/>
                  </a:lnTo>
                  <a:lnTo>
                    <a:pt x="715645" y="12700"/>
                  </a:lnTo>
                  <a:lnTo>
                    <a:pt x="714375" y="8254"/>
                  </a:lnTo>
                  <a:lnTo>
                    <a:pt x="712470" y="4445"/>
                  </a:lnTo>
                  <a:lnTo>
                    <a:pt x="710565" y="0"/>
                  </a:lnTo>
                  <a:close/>
                </a:path>
              </a:pathLst>
            </a:custGeom>
            <a:solidFill>
              <a:srgbClr val="4D3543"/>
            </a:solidFill>
          </p:spPr>
          <p:txBody>
            <a:bodyPr wrap="square" lIns="0" tIns="0" rIns="0" bIns="0" rtlCol="0"/>
            <a:lstStyle/>
            <a:p>
              <a:endParaRPr/>
            </a:p>
          </p:txBody>
        </p:sp>
        <p:sp>
          <p:nvSpPr>
            <p:cNvPr id="25" name="object 25">
              <a:extLst>
                <a:ext uri="{FF2B5EF4-FFF2-40B4-BE49-F238E27FC236}">
                  <a16:creationId xmlns:a16="http://schemas.microsoft.com/office/drawing/2014/main" id="{12370C95-34E2-6F89-3DDC-A679FA545143}"/>
                </a:ext>
              </a:extLst>
            </p:cNvPr>
            <p:cNvSpPr/>
            <p:nvPr/>
          </p:nvSpPr>
          <p:spPr>
            <a:xfrm>
              <a:off x="6315075" y="3094354"/>
              <a:ext cx="15240" cy="14604"/>
            </a:xfrm>
            <a:custGeom>
              <a:avLst/>
              <a:gdLst/>
              <a:ahLst/>
              <a:cxnLst/>
              <a:rect l="l" t="t" r="r" b="b"/>
              <a:pathLst>
                <a:path w="15239" h="14605">
                  <a:moveTo>
                    <a:pt x="13335" y="0"/>
                  </a:moveTo>
                  <a:lnTo>
                    <a:pt x="0" y="1905"/>
                  </a:lnTo>
                  <a:lnTo>
                    <a:pt x="635" y="5715"/>
                  </a:lnTo>
                  <a:lnTo>
                    <a:pt x="1904" y="14605"/>
                  </a:lnTo>
                  <a:lnTo>
                    <a:pt x="15239" y="12700"/>
                  </a:lnTo>
                  <a:lnTo>
                    <a:pt x="14604" y="8890"/>
                  </a:lnTo>
                  <a:lnTo>
                    <a:pt x="13335" y="0"/>
                  </a:lnTo>
                  <a:close/>
                </a:path>
              </a:pathLst>
            </a:custGeom>
            <a:solidFill>
              <a:srgbClr val="302C2D"/>
            </a:solidFill>
          </p:spPr>
          <p:txBody>
            <a:bodyPr wrap="square" lIns="0" tIns="0" rIns="0" bIns="0" rtlCol="0"/>
            <a:lstStyle/>
            <a:p>
              <a:endParaRPr/>
            </a:p>
          </p:txBody>
        </p:sp>
        <p:sp>
          <p:nvSpPr>
            <p:cNvPr id="26" name="object 26">
              <a:extLst>
                <a:ext uri="{FF2B5EF4-FFF2-40B4-BE49-F238E27FC236}">
                  <a16:creationId xmlns:a16="http://schemas.microsoft.com/office/drawing/2014/main" id="{8972C1D8-5484-4D51-4BE3-BB858CB0AD91}"/>
                </a:ext>
              </a:extLst>
            </p:cNvPr>
            <p:cNvSpPr/>
            <p:nvPr/>
          </p:nvSpPr>
          <p:spPr>
            <a:xfrm>
              <a:off x="6088379" y="4625339"/>
              <a:ext cx="1083945" cy="1350645"/>
            </a:xfrm>
            <a:custGeom>
              <a:avLst/>
              <a:gdLst/>
              <a:ahLst/>
              <a:cxnLst/>
              <a:rect l="l" t="t" r="r" b="b"/>
              <a:pathLst>
                <a:path w="1083945" h="1350645">
                  <a:moveTo>
                    <a:pt x="1017904" y="0"/>
                  </a:moveTo>
                  <a:lnTo>
                    <a:pt x="1002029" y="25400"/>
                  </a:lnTo>
                  <a:lnTo>
                    <a:pt x="982345" y="50800"/>
                  </a:lnTo>
                  <a:lnTo>
                    <a:pt x="960120" y="76835"/>
                  </a:lnTo>
                  <a:lnTo>
                    <a:pt x="934720" y="102235"/>
                  </a:lnTo>
                  <a:lnTo>
                    <a:pt x="941704" y="149860"/>
                  </a:lnTo>
                  <a:lnTo>
                    <a:pt x="945515" y="198120"/>
                  </a:lnTo>
                  <a:lnTo>
                    <a:pt x="947420" y="246380"/>
                  </a:lnTo>
                  <a:lnTo>
                    <a:pt x="946785" y="294640"/>
                  </a:lnTo>
                  <a:lnTo>
                    <a:pt x="942975" y="343535"/>
                  </a:lnTo>
                  <a:lnTo>
                    <a:pt x="937260" y="391795"/>
                  </a:lnTo>
                  <a:lnTo>
                    <a:pt x="928370" y="440055"/>
                  </a:lnTo>
                  <a:lnTo>
                    <a:pt x="916940" y="488315"/>
                  </a:lnTo>
                  <a:lnTo>
                    <a:pt x="902970" y="535940"/>
                  </a:lnTo>
                  <a:lnTo>
                    <a:pt x="886460" y="582930"/>
                  </a:lnTo>
                  <a:lnTo>
                    <a:pt x="867410" y="629920"/>
                  </a:lnTo>
                  <a:lnTo>
                    <a:pt x="845185" y="675640"/>
                  </a:lnTo>
                  <a:lnTo>
                    <a:pt x="820420" y="720725"/>
                  </a:lnTo>
                  <a:lnTo>
                    <a:pt x="793750" y="763905"/>
                  </a:lnTo>
                  <a:lnTo>
                    <a:pt x="765175" y="804545"/>
                  </a:lnTo>
                  <a:lnTo>
                    <a:pt x="734695" y="843280"/>
                  </a:lnTo>
                  <a:lnTo>
                    <a:pt x="702945" y="879475"/>
                  </a:lnTo>
                  <a:lnTo>
                    <a:pt x="669290" y="914400"/>
                  </a:lnTo>
                  <a:lnTo>
                    <a:pt x="633729" y="947420"/>
                  </a:lnTo>
                  <a:lnTo>
                    <a:pt x="596900" y="977900"/>
                  </a:lnTo>
                  <a:lnTo>
                    <a:pt x="558800" y="1006475"/>
                  </a:lnTo>
                  <a:lnTo>
                    <a:pt x="520065" y="1032510"/>
                  </a:lnTo>
                  <a:lnTo>
                    <a:pt x="479425" y="1057275"/>
                  </a:lnTo>
                  <a:lnTo>
                    <a:pt x="437515" y="1079500"/>
                  </a:lnTo>
                  <a:lnTo>
                    <a:pt x="394970" y="1099185"/>
                  </a:lnTo>
                  <a:lnTo>
                    <a:pt x="351790" y="1116965"/>
                  </a:lnTo>
                  <a:lnTo>
                    <a:pt x="307340" y="1132205"/>
                  </a:lnTo>
                  <a:lnTo>
                    <a:pt x="262890" y="1145540"/>
                  </a:lnTo>
                  <a:lnTo>
                    <a:pt x="217170" y="1156970"/>
                  </a:lnTo>
                  <a:lnTo>
                    <a:pt x="170815" y="1165225"/>
                  </a:lnTo>
                  <a:lnTo>
                    <a:pt x="124460" y="1171575"/>
                  </a:lnTo>
                  <a:lnTo>
                    <a:pt x="78105" y="1176020"/>
                  </a:lnTo>
                  <a:lnTo>
                    <a:pt x="45720" y="1234440"/>
                  </a:lnTo>
                  <a:lnTo>
                    <a:pt x="26035" y="1268095"/>
                  </a:lnTo>
                  <a:lnTo>
                    <a:pt x="0" y="1308735"/>
                  </a:lnTo>
                  <a:lnTo>
                    <a:pt x="46355" y="1320800"/>
                  </a:lnTo>
                  <a:lnTo>
                    <a:pt x="92710" y="1331595"/>
                  </a:lnTo>
                  <a:lnTo>
                    <a:pt x="139065" y="1339850"/>
                  </a:lnTo>
                  <a:lnTo>
                    <a:pt x="184785" y="1345565"/>
                  </a:lnTo>
                  <a:lnTo>
                    <a:pt x="231140" y="1349375"/>
                  </a:lnTo>
                  <a:lnTo>
                    <a:pt x="276225" y="1350645"/>
                  </a:lnTo>
                  <a:lnTo>
                    <a:pt x="324485" y="1349375"/>
                  </a:lnTo>
                  <a:lnTo>
                    <a:pt x="371475" y="1344930"/>
                  </a:lnTo>
                  <a:lnTo>
                    <a:pt x="418465" y="1337310"/>
                  </a:lnTo>
                  <a:lnTo>
                    <a:pt x="464820" y="1326515"/>
                  </a:lnTo>
                  <a:lnTo>
                    <a:pt x="510540" y="1312545"/>
                  </a:lnTo>
                  <a:lnTo>
                    <a:pt x="555625" y="1294765"/>
                  </a:lnTo>
                  <a:lnTo>
                    <a:pt x="600075" y="1273810"/>
                  </a:lnTo>
                  <a:lnTo>
                    <a:pt x="643890" y="1248410"/>
                  </a:lnTo>
                  <a:lnTo>
                    <a:pt x="678815" y="1226185"/>
                  </a:lnTo>
                  <a:lnTo>
                    <a:pt x="712470" y="1200785"/>
                  </a:lnTo>
                  <a:lnTo>
                    <a:pt x="745490" y="1172845"/>
                  </a:lnTo>
                  <a:lnTo>
                    <a:pt x="778510" y="1141730"/>
                  </a:lnTo>
                  <a:lnTo>
                    <a:pt x="810260" y="1108710"/>
                  </a:lnTo>
                  <a:lnTo>
                    <a:pt x="842010" y="1072515"/>
                  </a:lnTo>
                  <a:lnTo>
                    <a:pt x="872490" y="1033145"/>
                  </a:lnTo>
                  <a:lnTo>
                    <a:pt x="902335" y="991235"/>
                  </a:lnTo>
                  <a:lnTo>
                    <a:pt x="931545" y="945515"/>
                  </a:lnTo>
                  <a:lnTo>
                    <a:pt x="960120" y="897255"/>
                  </a:lnTo>
                  <a:lnTo>
                    <a:pt x="984250" y="851535"/>
                  </a:lnTo>
                  <a:lnTo>
                    <a:pt x="1005204" y="805180"/>
                  </a:lnTo>
                  <a:lnTo>
                    <a:pt x="1023620" y="756920"/>
                  </a:lnTo>
                  <a:lnTo>
                    <a:pt x="1040129" y="707390"/>
                  </a:lnTo>
                  <a:lnTo>
                    <a:pt x="1053465" y="657225"/>
                  </a:lnTo>
                  <a:lnTo>
                    <a:pt x="1064260" y="606425"/>
                  </a:lnTo>
                  <a:lnTo>
                    <a:pt x="1073150" y="554355"/>
                  </a:lnTo>
                  <a:lnTo>
                    <a:pt x="1078865" y="502285"/>
                  </a:lnTo>
                  <a:lnTo>
                    <a:pt x="1082675" y="449580"/>
                  </a:lnTo>
                  <a:lnTo>
                    <a:pt x="1083945" y="396875"/>
                  </a:lnTo>
                  <a:lnTo>
                    <a:pt x="1082675" y="346710"/>
                  </a:lnTo>
                  <a:lnTo>
                    <a:pt x="1079500" y="295910"/>
                  </a:lnTo>
                  <a:lnTo>
                    <a:pt x="1074420" y="245745"/>
                  </a:lnTo>
                  <a:lnTo>
                    <a:pt x="1066800" y="196215"/>
                  </a:lnTo>
                  <a:lnTo>
                    <a:pt x="1057910" y="146050"/>
                  </a:lnTo>
                  <a:lnTo>
                    <a:pt x="1046479" y="97155"/>
                  </a:lnTo>
                  <a:lnTo>
                    <a:pt x="1033145" y="48260"/>
                  </a:lnTo>
                  <a:lnTo>
                    <a:pt x="1017904" y="0"/>
                  </a:lnTo>
                  <a:close/>
                </a:path>
              </a:pathLst>
            </a:custGeom>
            <a:solidFill>
              <a:srgbClr val="F8B63D"/>
            </a:solidFill>
          </p:spPr>
          <p:txBody>
            <a:bodyPr wrap="square" lIns="0" tIns="0" rIns="0" bIns="0" rtlCol="0"/>
            <a:lstStyle/>
            <a:p>
              <a:endParaRPr/>
            </a:p>
          </p:txBody>
        </p:sp>
        <p:sp>
          <p:nvSpPr>
            <p:cNvPr id="27" name="object 27">
              <a:extLst>
                <a:ext uri="{FF2B5EF4-FFF2-40B4-BE49-F238E27FC236}">
                  <a16:creationId xmlns:a16="http://schemas.microsoft.com/office/drawing/2014/main" id="{68EEE28A-55B2-E72E-1291-80101A0977F1}"/>
                </a:ext>
              </a:extLst>
            </p:cNvPr>
            <p:cNvSpPr/>
            <p:nvPr/>
          </p:nvSpPr>
          <p:spPr>
            <a:xfrm>
              <a:off x="6165850" y="4727575"/>
              <a:ext cx="869315" cy="1073785"/>
            </a:xfrm>
            <a:custGeom>
              <a:avLst/>
              <a:gdLst/>
              <a:ahLst/>
              <a:cxnLst/>
              <a:rect l="l" t="t" r="r" b="b"/>
              <a:pathLst>
                <a:path w="869315" h="1073785">
                  <a:moveTo>
                    <a:pt x="856615" y="0"/>
                  </a:moveTo>
                  <a:lnTo>
                    <a:pt x="817879" y="34289"/>
                  </a:lnTo>
                  <a:lnTo>
                    <a:pt x="779145" y="65405"/>
                  </a:lnTo>
                  <a:lnTo>
                    <a:pt x="736600" y="95885"/>
                  </a:lnTo>
                  <a:lnTo>
                    <a:pt x="690879" y="125094"/>
                  </a:lnTo>
                  <a:lnTo>
                    <a:pt x="641984" y="153669"/>
                  </a:lnTo>
                  <a:lnTo>
                    <a:pt x="590550" y="180975"/>
                  </a:lnTo>
                  <a:lnTo>
                    <a:pt x="546734" y="201930"/>
                  </a:lnTo>
                  <a:lnTo>
                    <a:pt x="501015" y="222250"/>
                  </a:lnTo>
                  <a:lnTo>
                    <a:pt x="454025" y="241300"/>
                  </a:lnTo>
                  <a:lnTo>
                    <a:pt x="405765" y="258444"/>
                  </a:lnTo>
                  <a:lnTo>
                    <a:pt x="356234" y="274319"/>
                  </a:lnTo>
                  <a:lnTo>
                    <a:pt x="306070" y="288925"/>
                  </a:lnTo>
                  <a:lnTo>
                    <a:pt x="255904" y="300989"/>
                  </a:lnTo>
                  <a:lnTo>
                    <a:pt x="204470" y="311785"/>
                  </a:lnTo>
                  <a:lnTo>
                    <a:pt x="152400" y="320675"/>
                  </a:lnTo>
                  <a:lnTo>
                    <a:pt x="100964" y="327025"/>
                  </a:lnTo>
                  <a:lnTo>
                    <a:pt x="114935" y="374014"/>
                  </a:lnTo>
                  <a:lnTo>
                    <a:pt x="125729" y="421005"/>
                  </a:lnTo>
                  <a:lnTo>
                    <a:pt x="133350" y="469264"/>
                  </a:lnTo>
                  <a:lnTo>
                    <a:pt x="137795" y="516889"/>
                  </a:lnTo>
                  <a:lnTo>
                    <a:pt x="139700" y="565785"/>
                  </a:lnTo>
                  <a:lnTo>
                    <a:pt x="138429" y="611505"/>
                  </a:lnTo>
                  <a:lnTo>
                    <a:pt x="134620" y="657860"/>
                  </a:lnTo>
                  <a:lnTo>
                    <a:pt x="128270" y="704214"/>
                  </a:lnTo>
                  <a:lnTo>
                    <a:pt x="119379" y="750569"/>
                  </a:lnTo>
                  <a:lnTo>
                    <a:pt x="108585" y="796925"/>
                  </a:lnTo>
                  <a:lnTo>
                    <a:pt x="95250" y="843280"/>
                  </a:lnTo>
                  <a:lnTo>
                    <a:pt x="80010" y="889635"/>
                  </a:lnTo>
                  <a:lnTo>
                    <a:pt x="62864" y="935355"/>
                  </a:lnTo>
                  <a:lnTo>
                    <a:pt x="43814" y="981710"/>
                  </a:lnTo>
                  <a:lnTo>
                    <a:pt x="22860" y="1027430"/>
                  </a:lnTo>
                  <a:lnTo>
                    <a:pt x="0" y="1073785"/>
                  </a:lnTo>
                  <a:lnTo>
                    <a:pt x="46354" y="1069339"/>
                  </a:lnTo>
                  <a:lnTo>
                    <a:pt x="92710" y="1062989"/>
                  </a:lnTo>
                  <a:lnTo>
                    <a:pt x="139064" y="1054735"/>
                  </a:lnTo>
                  <a:lnTo>
                    <a:pt x="184785" y="1043305"/>
                  </a:lnTo>
                  <a:lnTo>
                    <a:pt x="229235" y="1029969"/>
                  </a:lnTo>
                  <a:lnTo>
                    <a:pt x="273685" y="1014730"/>
                  </a:lnTo>
                  <a:lnTo>
                    <a:pt x="316864" y="996950"/>
                  </a:lnTo>
                  <a:lnTo>
                    <a:pt x="359409" y="977264"/>
                  </a:lnTo>
                  <a:lnTo>
                    <a:pt x="401320" y="955039"/>
                  </a:lnTo>
                  <a:lnTo>
                    <a:pt x="441959" y="930275"/>
                  </a:lnTo>
                  <a:lnTo>
                    <a:pt x="480695" y="904239"/>
                  </a:lnTo>
                  <a:lnTo>
                    <a:pt x="518795" y="875664"/>
                  </a:lnTo>
                  <a:lnTo>
                    <a:pt x="555625" y="845185"/>
                  </a:lnTo>
                  <a:lnTo>
                    <a:pt x="591184" y="812164"/>
                  </a:lnTo>
                  <a:lnTo>
                    <a:pt x="624840" y="777239"/>
                  </a:lnTo>
                  <a:lnTo>
                    <a:pt x="656590" y="741044"/>
                  </a:lnTo>
                  <a:lnTo>
                    <a:pt x="687070" y="702310"/>
                  </a:lnTo>
                  <a:lnTo>
                    <a:pt x="715645" y="661669"/>
                  </a:lnTo>
                  <a:lnTo>
                    <a:pt x="742315" y="618489"/>
                  </a:lnTo>
                  <a:lnTo>
                    <a:pt x="767079" y="573405"/>
                  </a:lnTo>
                  <a:lnTo>
                    <a:pt x="789304" y="527685"/>
                  </a:lnTo>
                  <a:lnTo>
                    <a:pt x="808354" y="480694"/>
                  </a:lnTo>
                  <a:lnTo>
                    <a:pt x="824865" y="433705"/>
                  </a:lnTo>
                  <a:lnTo>
                    <a:pt x="838834" y="386080"/>
                  </a:lnTo>
                  <a:lnTo>
                    <a:pt x="850265" y="337819"/>
                  </a:lnTo>
                  <a:lnTo>
                    <a:pt x="859154" y="289560"/>
                  </a:lnTo>
                  <a:lnTo>
                    <a:pt x="864870" y="241300"/>
                  </a:lnTo>
                  <a:lnTo>
                    <a:pt x="868679" y="192405"/>
                  </a:lnTo>
                  <a:lnTo>
                    <a:pt x="869315" y="144144"/>
                  </a:lnTo>
                  <a:lnTo>
                    <a:pt x="867409" y="95885"/>
                  </a:lnTo>
                  <a:lnTo>
                    <a:pt x="863600" y="47625"/>
                  </a:lnTo>
                  <a:lnTo>
                    <a:pt x="856615" y="0"/>
                  </a:lnTo>
                  <a:close/>
                </a:path>
              </a:pathLst>
            </a:custGeom>
            <a:solidFill>
              <a:srgbClr val="E9AB12"/>
            </a:solidFill>
          </p:spPr>
          <p:txBody>
            <a:bodyPr wrap="square" lIns="0" tIns="0" rIns="0" bIns="0" rtlCol="0"/>
            <a:lstStyle/>
            <a:p>
              <a:endParaRPr/>
            </a:p>
          </p:txBody>
        </p:sp>
        <p:pic>
          <p:nvPicPr>
            <p:cNvPr id="28" name="object 28">
              <a:extLst>
                <a:ext uri="{FF2B5EF4-FFF2-40B4-BE49-F238E27FC236}">
                  <a16:creationId xmlns:a16="http://schemas.microsoft.com/office/drawing/2014/main" id="{4BAE5479-05C4-EABA-776B-5614B69FFC49}"/>
                </a:ext>
              </a:extLst>
            </p:cNvPr>
            <p:cNvPicPr/>
            <p:nvPr/>
          </p:nvPicPr>
          <p:blipFill>
            <a:blip r:embed="rId4" cstate="print"/>
            <a:stretch>
              <a:fillRect/>
            </a:stretch>
          </p:blipFill>
          <p:spPr>
            <a:xfrm>
              <a:off x="6995159" y="4497704"/>
              <a:ext cx="104773" cy="214630"/>
            </a:xfrm>
            <a:prstGeom prst="rect">
              <a:avLst/>
            </a:prstGeom>
          </p:spPr>
        </p:pic>
        <p:sp>
          <p:nvSpPr>
            <p:cNvPr id="29" name="object 29">
              <a:extLst>
                <a:ext uri="{FF2B5EF4-FFF2-40B4-BE49-F238E27FC236}">
                  <a16:creationId xmlns:a16="http://schemas.microsoft.com/office/drawing/2014/main" id="{6879452C-978D-68B5-B278-3A54774B290A}"/>
                </a:ext>
              </a:extLst>
            </p:cNvPr>
            <p:cNvSpPr/>
            <p:nvPr/>
          </p:nvSpPr>
          <p:spPr>
            <a:xfrm>
              <a:off x="6107429" y="3926839"/>
              <a:ext cx="947419" cy="682625"/>
            </a:xfrm>
            <a:custGeom>
              <a:avLst/>
              <a:gdLst/>
              <a:ahLst/>
              <a:cxnLst/>
              <a:rect l="l" t="t" r="r" b="b"/>
              <a:pathLst>
                <a:path w="947420" h="682625">
                  <a:moveTo>
                    <a:pt x="68580" y="0"/>
                  </a:moveTo>
                  <a:lnTo>
                    <a:pt x="41910" y="0"/>
                  </a:lnTo>
                  <a:lnTo>
                    <a:pt x="15875" y="1270"/>
                  </a:lnTo>
                  <a:lnTo>
                    <a:pt x="0" y="27305"/>
                  </a:lnTo>
                  <a:lnTo>
                    <a:pt x="52705" y="27939"/>
                  </a:lnTo>
                  <a:lnTo>
                    <a:pt x="100330" y="31750"/>
                  </a:lnTo>
                  <a:lnTo>
                    <a:pt x="147955" y="38100"/>
                  </a:lnTo>
                  <a:lnTo>
                    <a:pt x="195580" y="46989"/>
                  </a:lnTo>
                  <a:lnTo>
                    <a:pt x="243205" y="58420"/>
                  </a:lnTo>
                  <a:lnTo>
                    <a:pt x="290195" y="72389"/>
                  </a:lnTo>
                  <a:lnTo>
                    <a:pt x="336550" y="88900"/>
                  </a:lnTo>
                  <a:lnTo>
                    <a:pt x="382270" y="107950"/>
                  </a:lnTo>
                  <a:lnTo>
                    <a:pt x="427354" y="129539"/>
                  </a:lnTo>
                  <a:lnTo>
                    <a:pt x="471804" y="154305"/>
                  </a:lnTo>
                  <a:lnTo>
                    <a:pt x="515620" y="181610"/>
                  </a:lnTo>
                  <a:lnTo>
                    <a:pt x="557529" y="210820"/>
                  </a:lnTo>
                  <a:lnTo>
                    <a:pt x="596900" y="241935"/>
                  </a:lnTo>
                  <a:lnTo>
                    <a:pt x="634365" y="274955"/>
                  </a:lnTo>
                  <a:lnTo>
                    <a:pt x="669925" y="309880"/>
                  </a:lnTo>
                  <a:lnTo>
                    <a:pt x="702945" y="346075"/>
                  </a:lnTo>
                  <a:lnTo>
                    <a:pt x="734060" y="383539"/>
                  </a:lnTo>
                  <a:lnTo>
                    <a:pt x="762635" y="422910"/>
                  </a:lnTo>
                  <a:lnTo>
                    <a:pt x="789304" y="463550"/>
                  </a:lnTo>
                  <a:lnTo>
                    <a:pt x="814070" y="505460"/>
                  </a:lnTo>
                  <a:lnTo>
                    <a:pt x="835660" y="548005"/>
                  </a:lnTo>
                  <a:lnTo>
                    <a:pt x="855979" y="591820"/>
                  </a:lnTo>
                  <a:lnTo>
                    <a:pt x="873125" y="636905"/>
                  </a:lnTo>
                  <a:lnTo>
                    <a:pt x="888365" y="682625"/>
                  </a:lnTo>
                  <a:lnTo>
                    <a:pt x="911225" y="642620"/>
                  </a:lnTo>
                  <a:lnTo>
                    <a:pt x="923925" y="619125"/>
                  </a:lnTo>
                  <a:lnTo>
                    <a:pt x="935990" y="594360"/>
                  </a:lnTo>
                  <a:lnTo>
                    <a:pt x="947420" y="570230"/>
                  </a:lnTo>
                  <a:lnTo>
                    <a:pt x="933450" y="541655"/>
                  </a:lnTo>
                  <a:lnTo>
                    <a:pt x="908685" y="496570"/>
                  </a:lnTo>
                  <a:lnTo>
                    <a:pt x="882650" y="452120"/>
                  </a:lnTo>
                  <a:lnTo>
                    <a:pt x="854710" y="409575"/>
                  </a:lnTo>
                  <a:lnTo>
                    <a:pt x="824229" y="368300"/>
                  </a:lnTo>
                  <a:lnTo>
                    <a:pt x="792479" y="328930"/>
                  </a:lnTo>
                  <a:lnTo>
                    <a:pt x="758825" y="291464"/>
                  </a:lnTo>
                  <a:lnTo>
                    <a:pt x="723265" y="255905"/>
                  </a:lnTo>
                  <a:lnTo>
                    <a:pt x="685800" y="222250"/>
                  </a:lnTo>
                  <a:lnTo>
                    <a:pt x="646429" y="190500"/>
                  </a:lnTo>
                  <a:lnTo>
                    <a:pt x="605790" y="161289"/>
                  </a:lnTo>
                  <a:lnTo>
                    <a:pt x="563245" y="134620"/>
                  </a:lnTo>
                  <a:lnTo>
                    <a:pt x="516254" y="108585"/>
                  </a:lnTo>
                  <a:lnTo>
                    <a:pt x="467995" y="85725"/>
                  </a:lnTo>
                  <a:lnTo>
                    <a:pt x="419735" y="65405"/>
                  </a:lnTo>
                  <a:lnTo>
                    <a:pt x="370205" y="47625"/>
                  </a:lnTo>
                  <a:lnTo>
                    <a:pt x="320675" y="33020"/>
                  </a:lnTo>
                  <a:lnTo>
                    <a:pt x="270510" y="20955"/>
                  </a:lnTo>
                  <a:lnTo>
                    <a:pt x="220345" y="11430"/>
                  </a:lnTo>
                  <a:lnTo>
                    <a:pt x="169545" y="5080"/>
                  </a:lnTo>
                  <a:lnTo>
                    <a:pt x="118745" y="1270"/>
                  </a:lnTo>
                  <a:lnTo>
                    <a:pt x="68580" y="0"/>
                  </a:lnTo>
                  <a:close/>
                </a:path>
              </a:pathLst>
            </a:custGeom>
            <a:solidFill>
              <a:srgbClr val="EC8212"/>
            </a:solidFill>
          </p:spPr>
          <p:txBody>
            <a:bodyPr wrap="square" lIns="0" tIns="0" rIns="0" bIns="0" rtlCol="0"/>
            <a:lstStyle/>
            <a:p>
              <a:endParaRPr/>
            </a:p>
          </p:txBody>
        </p:sp>
        <p:sp>
          <p:nvSpPr>
            <p:cNvPr id="30" name="object 30">
              <a:extLst>
                <a:ext uri="{FF2B5EF4-FFF2-40B4-BE49-F238E27FC236}">
                  <a16:creationId xmlns:a16="http://schemas.microsoft.com/office/drawing/2014/main" id="{47B425CD-D430-1EB8-06CC-CC94EF4A258A}"/>
                </a:ext>
              </a:extLst>
            </p:cNvPr>
            <p:cNvSpPr/>
            <p:nvPr/>
          </p:nvSpPr>
          <p:spPr>
            <a:xfrm>
              <a:off x="6613525" y="4609464"/>
              <a:ext cx="407034" cy="346710"/>
            </a:xfrm>
            <a:custGeom>
              <a:avLst/>
              <a:gdLst/>
              <a:ahLst/>
              <a:cxnLst/>
              <a:rect l="l" t="t" r="r" b="b"/>
              <a:pathLst>
                <a:path w="407034" h="346710">
                  <a:moveTo>
                    <a:pt x="382270" y="0"/>
                  </a:moveTo>
                  <a:lnTo>
                    <a:pt x="352425" y="45085"/>
                  </a:lnTo>
                  <a:lnTo>
                    <a:pt x="320675" y="88265"/>
                  </a:lnTo>
                  <a:lnTo>
                    <a:pt x="286384" y="128905"/>
                  </a:lnTo>
                  <a:lnTo>
                    <a:pt x="250825" y="167640"/>
                  </a:lnTo>
                  <a:lnTo>
                    <a:pt x="212725" y="203835"/>
                  </a:lnTo>
                  <a:lnTo>
                    <a:pt x="173354" y="236855"/>
                  </a:lnTo>
                  <a:lnTo>
                    <a:pt x="132079" y="267970"/>
                  </a:lnTo>
                  <a:lnTo>
                    <a:pt x="89534" y="297180"/>
                  </a:lnTo>
                  <a:lnTo>
                    <a:pt x="45084" y="323215"/>
                  </a:lnTo>
                  <a:lnTo>
                    <a:pt x="0" y="346710"/>
                  </a:lnTo>
                  <a:lnTo>
                    <a:pt x="53340" y="325120"/>
                  </a:lnTo>
                  <a:lnTo>
                    <a:pt x="104775" y="302260"/>
                  </a:lnTo>
                  <a:lnTo>
                    <a:pt x="153670" y="278130"/>
                  </a:lnTo>
                  <a:lnTo>
                    <a:pt x="200659" y="252730"/>
                  </a:lnTo>
                  <a:lnTo>
                    <a:pt x="245745" y="226060"/>
                  </a:lnTo>
                  <a:lnTo>
                    <a:pt x="287654" y="198120"/>
                  </a:lnTo>
                  <a:lnTo>
                    <a:pt x="326390" y="170180"/>
                  </a:lnTo>
                  <a:lnTo>
                    <a:pt x="362584" y="141605"/>
                  </a:lnTo>
                  <a:lnTo>
                    <a:pt x="396240" y="111760"/>
                  </a:lnTo>
                  <a:lnTo>
                    <a:pt x="407034" y="101600"/>
                  </a:lnTo>
                  <a:lnTo>
                    <a:pt x="401954" y="76200"/>
                  </a:lnTo>
                  <a:lnTo>
                    <a:pt x="396240" y="50165"/>
                  </a:lnTo>
                  <a:lnTo>
                    <a:pt x="382270" y="0"/>
                  </a:lnTo>
                  <a:close/>
                </a:path>
              </a:pathLst>
            </a:custGeom>
            <a:solidFill>
              <a:srgbClr val="EB8509"/>
            </a:solidFill>
          </p:spPr>
          <p:txBody>
            <a:bodyPr wrap="square" lIns="0" tIns="0" rIns="0" bIns="0" rtlCol="0"/>
            <a:lstStyle/>
            <a:p>
              <a:endParaRPr/>
            </a:p>
          </p:txBody>
        </p:sp>
        <p:sp>
          <p:nvSpPr>
            <p:cNvPr id="31" name="object 31">
              <a:extLst>
                <a:ext uri="{FF2B5EF4-FFF2-40B4-BE49-F238E27FC236}">
                  <a16:creationId xmlns:a16="http://schemas.microsoft.com/office/drawing/2014/main" id="{60040108-7C59-008F-304C-AD3019A7D66F}"/>
                </a:ext>
              </a:extLst>
            </p:cNvPr>
            <p:cNvSpPr/>
            <p:nvPr/>
          </p:nvSpPr>
          <p:spPr>
            <a:xfrm>
              <a:off x="5456554" y="3954144"/>
              <a:ext cx="1539240" cy="1086485"/>
            </a:xfrm>
            <a:custGeom>
              <a:avLst/>
              <a:gdLst/>
              <a:ahLst/>
              <a:cxnLst/>
              <a:rect l="l" t="t" r="r" b="b"/>
              <a:pathLst>
                <a:path w="1539240" h="1086485">
                  <a:moveTo>
                    <a:pt x="655955" y="0"/>
                  </a:moveTo>
                  <a:lnTo>
                    <a:pt x="650875" y="0"/>
                  </a:lnTo>
                  <a:lnTo>
                    <a:pt x="620395" y="44450"/>
                  </a:lnTo>
                  <a:lnTo>
                    <a:pt x="588010" y="86994"/>
                  </a:lnTo>
                  <a:lnTo>
                    <a:pt x="554355" y="127000"/>
                  </a:lnTo>
                  <a:lnTo>
                    <a:pt x="518160" y="165100"/>
                  </a:lnTo>
                  <a:lnTo>
                    <a:pt x="480060" y="201294"/>
                  </a:lnTo>
                  <a:lnTo>
                    <a:pt x="440690" y="234950"/>
                  </a:lnTo>
                  <a:lnTo>
                    <a:pt x="400050" y="266700"/>
                  </a:lnTo>
                  <a:lnTo>
                    <a:pt x="358140" y="295909"/>
                  </a:lnTo>
                  <a:lnTo>
                    <a:pt x="316865" y="323214"/>
                  </a:lnTo>
                  <a:lnTo>
                    <a:pt x="274955" y="349250"/>
                  </a:lnTo>
                  <a:lnTo>
                    <a:pt x="231140" y="372109"/>
                  </a:lnTo>
                  <a:lnTo>
                    <a:pt x="186690" y="393064"/>
                  </a:lnTo>
                  <a:lnTo>
                    <a:pt x="140970" y="411479"/>
                  </a:lnTo>
                  <a:lnTo>
                    <a:pt x="95250" y="427354"/>
                  </a:lnTo>
                  <a:lnTo>
                    <a:pt x="47625" y="440689"/>
                  </a:lnTo>
                  <a:lnTo>
                    <a:pt x="0" y="452119"/>
                  </a:lnTo>
                  <a:lnTo>
                    <a:pt x="45720" y="461644"/>
                  </a:lnTo>
                  <a:lnTo>
                    <a:pt x="91440" y="473709"/>
                  </a:lnTo>
                  <a:lnTo>
                    <a:pt x="136525" y="487679"/>
                  </a:lnTo>
                  <a:lnTo>
                    <a:pt x="180975" y="504189"/>
                  </a:lnTo>
                  <a:lnTo>
                    <a:pt x="225425" y="522604"/>
                  </a:lnTo>
                  <a:lnTo>
                    <a:pt x="269240" y="543559"/>
                  </a:lnTo>
                  <a:lnTo>
                    <a:pt x="312420" y="566419"/>
                  </a:lnTo>
                  <a:lnTo>
                    <a:pt x="363855" y="596264"/>
                  </a:lnTo>
                  <a:lnTo>
                    <a:pt x="412115" y="626744"/>
                  </a:lnTo>
                  <a:lnTo>
                    <a:pt x="457835" y="657859"/>
                  </a:lnTo>
                  <a:lnTo>
                    <a:pt x="500380" y="689609"/>
                  </a:lnTo>
                  <a:lnTo>
                    <a:pt x="540385" y="721994"/>
                  </a:lnTo>
                  <a:lnTo>
                    <a:pt x="577850" y="755014"/>
                  </a:lnTo>
                  <a:lnTo>
                    <a:pt x="612140" y="788034"/>
                  </a:lnTo>
                  <a:lnTo>
                    <a:pt x="644525" y="822324"/>
                  </a:lnTo>
                  <a:lnTo>
                    <a:pt x="674370" y="856614"/>
                  </a:lnTo>
                  <a:lnTo>
                    <a:pt x="701040" y="891539"/>
                  </a:lnTo>
                  <a:lnTo>
                    <a:pt x="725805" y="927099"/>
                  </a:lnTo>
                  <a:lnTo>
                    <a:pt x="749935" y="966469"/>
                  </a:lnTo>
                  <a:lnTo>
                    <a:pt x="771525" y="1005839"/>
                  </a:lnTo>
                  <a:lnTo>
                    <a:pt x="790575" y="1045844"/>
                  </a:lnTo>
                  <a:lnTo>
                    <a:pt x="806450" y="1086484"/>
                  </a:lnTo>
                  <a:lnTo>
                    <a:pt x="857885" y="1080134"/>
                  </a:lnTo>
                  <a:lnTo>
                    <a:pt x="908685" y="1071879"/>
                  </a:lnTo>
                  <a:lnTo>
                    <a:pt x="960120" y="1061719"/>
                  </a:lnTo>
                  <a:lnTo>
                    <a:pt x="1010285" y="1049019"/>
                  </a:lnTo>
                  <a:lnTo>
                    <a:pt x="1060450" y="1035049"/>
                  </a:lnTo>
                  <a:lnTo>
                    <a:pt x="1109345" y="1019174"/>
                  </a:lnTo>
                  <a:lnTo>
                    <a:pt x="1156970" y="1002029"/>
                  </a:lnTo>
                  <a:lnTo>
                    <a:pt x="1202054" y="978534"/>
                  </a:lnTo>
                  <a:lnTo>
                    <a:pt x="1246504" y="952499"/>
                  </a:lnTo>
                  <a:lnTo>
                    <a:pt x="1289050" y="923289"/>
                  </a:lnTo>
                  <a:lnTo>
                    <a:pt x="1330325" y="892174"/>
                  </a:lnTo>
                  <a:lnTo>
                    <a:pt x="1369695" y="859154"/>
                  </a:lnTo>
                  <a:lnTo>
                    <a:pt x="1407795" y="822959"/>
                  </a:lnTo>
                  <a:lnTo>
                    <a:pt x="1443354" y="784224"/>
                  </a:lnTo>
                  <a:lnTo>
                    <a:pt x="1477645" y="743584"/>
                  </a:lnTo>
                  <a:lnTo>
                    <a:pt x="1509395" y="700404"/>
                  </a:lnTo>
                  <a:lnTo>
                    <a:pt x="1539240" y="655319"/>
                  </a:lnTo>
                  <a:lnTo>
                    <a:pt x="1524000" y="609599"/>
                  </a:lnTo>
                  <a:lnTo>
                    <a:pt x="1506854" y="564514"/>
                  </a:lnTo>
                  <a:lnTo>
                    <a:pt x="1486535" y="520699"/>
                  </a:lnTo>
                  <a:lnTo>
                    <a:pt x="1464945" y="478154"/>
                  </a:lnTo>
                  <a:lnTo>
                    <a:pt x="1440179" y="436244"/>
                  </a:lnTo>
                  <a:lnTo>
                    <a:pt x="1413510" y="395604"/>
                  </a:lnTo>
                  <a:lnTo>
                    <a:pt x="1384935" y="356234"/>
                  </a:lnTo>
                  <a:lnTo>
                    <a:pt x="1353820" y="318769"/>
                  </a:lnTo>
                  <a:lnTo>
                    <a:pt x="1320800" y="282575"/>
                  </a:lnTo>
                  <a:lnTo>
                    <a:pt x="1285240" y="247650"/>
                  </a:lnTo>
                  <a:lnTo>
                    <a:pt x="1247775" y="214629"/>
                  </a:lnTo>
                  <a:lnTo>
                    <a:pt x="1208404" y="183514"/>
                  </a:lnTo>
                  <a:lnTo>
                    <a:pt x="1166495" y="154304"/>
                  </a:lnTo>
                  <a:lnTo>
                    <a:pt x="1122679" y="127000"/>
                  </a:lnTo>
                  <a:lnTo>
                    <a:pt x="1078229" y="102234"/>
                  </a:lnTo>
                  <a:lnTo>
                    <a:pt x="1033145" y="80644"/>
                  </a:lnTo>
                  <a:lnTo>
                    <a:pt x="987425" y="61594"/>
                  </a:lnTo>
                  <a:lnTo>
                    <a:pt x="941070" y="45084"/>
                  </a:lnTo>
                  <a:lnTo>
                    <a:pt x="894080" y="31114"/>
                  </a:lnTo>
                  <a:lnTo>
                    <a:pt x="846455" y="19684"/>
                  </a:lnTo>
                  <a:lnTo>
                    <a:pt x="798830" y="10794"/>
                  </a:lnTo>
                  <a:lnTo>
                    <a:pt x="751205" y="4444"/>
                  </a:lnTo>
                  <a:lnTo>
                    <a:pt x="703580" y="634"/>
                  </a:lnTo>
                  <a:lnTo>
                    <a:pt x="655955" y="0"/>
                  </a:lnTo>
                  <a:close/>
                </a:path>
              </a:pathLst>
            </a:custGeom>
            <a:solidFill>
              <a:srgbClr val="EB8408"/>
            </a:solidFill>
          </p:spPr>
          <p:txBody>
            <a:bodyPr wrap="square" lIns="0" tIns="0" rIns="0" bIns="0" rtlCol="0"/>
            <a:lstStyle/>
            <a:p>
              <a:endParaRPr/>
            </a:p>
          </p:txBody>
        </p:sp>
        <p:sp>
          <p:nvSpPr>
            <p:cNvPr id="32" name="object 32">
              <a:extLst>
                <a:ext uri="{FF2B5EF4-FFF2-40B4-BE49-F238E27FC236}">
                  <a16:creationId xmlns:a16="http://schemas.microsoft.com/office/drawing/2014/main" id="{79802B6F-DB23-CFE9-E3A4-399014CA9920}"/>
                </a:ext>
              </a:extLst>
            </p:cNvPr>
            <p:cNvSpPr/>
            <p:nvPr/>
          </p:nvSpPr>
          <p:spPr>
            <a:xfrm>
              <a:off x="5420359" y="4250054"/>
              <a:ext cx="394335" cy="156210"/>
            </a:xfrm>
            <a:custGeom>
              <a:avLst/>
              <a:gdLst/>
              <a:ahLst/>
              <a:cxnLst/>
              <a:rect l="l" t="t" r="r" b="b"/>
              <a:pathLst>
                <a:path w="394335" h="156210">
                  <a:moveTo>
                    <a:pt x="394335" y="0"/>
                  </a:moveTo>
                  <a:lnTo>
                    <a:pt x="348614" y="27940"/>
                  </a:lnTo>
                  <a:lnTo>
                    <a:pt x="301625" y="52705"/>
                  </a:lnTo>
                  <a:lnTo>
                    <a:pt x="254000" y="75565"/>
                  </a:lnTo>
                  <a:lnTo>
                    <a:pt x="204469" y="95885"/>
                  </a:lnTo>
                  <a:lnTo>
                    <a:pt x="154939" y="113665"/>
                  </a:lnTo>
                  <a:lnTo>
                    <a:pt x="104139" y="128270"/>
                  </a:lnTo>
                  <a:lnTo>
                    <a:pt x="52069" y="140335"/>
                  </a:lnTo>
                  <a:lnTo>
                    <a:pt x="0" y="149860"/>
                  </a:lnTo>
                  <a:lnTo>
                    <a:pt x="36194" y="156210"/>
                  </a:lnTo>
                  <a:lnTo>
                    <a:pt x="83819" y="144780"/>
                  </a:lnTo>
                  <a:lnTo>
                    <a:pt x="131444" y="131445"/>
                  </a:lnTo>
                  <a:lnTo>
                    <a:pt x="177164" y="115570"/>
                  </a:lnTo>
                  <a:lnTo>
                    <a:pt x="222885" y="97155"/>
                  </a:lnTo>
                  <a:lnTo>
                    <a:pt x="267335" y="76200"/>
                  </a:lnTo>
                  <a:lnTo>
                    <a:pt x="311150" y="53340"/>
                  </a:lnTo>
                  <a:lnTo>
                    <a:pt x="353060" y="27305"/>
                  </a:lnTo>
                  <a:lnTo>
                    <a:pt x="394335" y="0"/>
                  </a:lnTo>
                  <a:close/>
                </a:path>
              </a:pathLst>
            </a:custGeom>
            <a:solidFill>
              <a:srgbClr val="EB8407"/>
            </a:solidFill>
          </p:spPr>
          <p:txBody>
            <a:bodyPr wrap="square" lIns="0" tIns="0" rIns="0" bIns="0" rtlCol="0"/>
            <a:lstStyle/>
            <a:p>
              <a:endParaRPr/>
            </a:p>
          </p:txBody>
        </p:sp>
        <p:sp>
          <p:nvSpPr>
            <p:cNvPr id="33" name="object 33">
              <a:extLst>
                <a:ext uri="{FF2B5EF4-FFF2-40B4-BE49-F238E27FC236}">
                  <a16:creationId xmlns:a16="http://schemas.microsoft.com/office/drawing/2014/main" id="{651D284F-0FAB-5A6E-6AEC-7E50B14C3B42}"/>
                </a:ext>
              </a:extLst>
            </p:cNvPr>
            <p:cNvSpPr/>
            <p:nvPr/>
          </p:nvSpPr>
          <p:spPr>
            <a:xfrm>
              <a:off x="6077584" y="3929379"/>
              <a:ext cx="29209" cy="25400"/>
            </a:xfrm>
            <a:custGeom>
              <a:avLst/>
              <a:gdLst/>
              <a:ahLst/>
              <a:cxnLst/>
              <a:rect l="l" t="t" r="r" b="b"/>
              <a:pathLst>
                <a:path w="29210" h="25400">
                  <a:moveTo>
                    <a:pt x="29210" y="0"/>
                  </a:moveTo>
                  <a:lnTo>
                    <a:pt x="23494" y="0"/>
                  </a:lnTo>
                  <a:lnTo>
                    <a:pt x="13335" y="1270"/>
                  </a:lnTo>
                  <a:lnTo>
                    <a:pt x="6350" y="13335"/>
                  </a:lnTo>
                  <a:lnTo>
                    <a:pt x="0" y="25400"/>
                  </a:lnTo>
                  <a:lnTo>
                    <a:pt x="4444" y="24765"/>
                  </a:lnTo>
                  <a:lnTo>
                    <a:pt x="13335" y="24765"/>
                  </a:lnTo>
                  <a:lnTo>
                    <a:pt x="20954" y="12065"/>
                  </a:lnTo>
                  <a:lnTo>
                    <a:pt x="29210" y="0"/>
                  </a:lnTo>
                  <a:close/>
                </a:path>
              </a:pathLst>
            </a:custGeom>
            <a:solidFill>
              <a:srgbClr val="EC8112"/>
            </a:solidFill>
          </p:spPr>
          <p:txBody>
            <a:bodyPr wrap="square" lIns="0" tIns="0" rIns="0" bIns="0" rtlCol="0"/>
            <a:lstStyle/>
            <a:p>
              <a:endParaRPr/>
            </a:p>
          </p:txBody>
        </p:sp>
        <p:sp>
          <p:nvSpPr>
            <p:cNvPr id="34" name="object 34">
              <a:extLst>
                <a:ext uri="{FF2B5EF4-FFF2-40B4-BE49-F238E27FC236}">
                  <a16:creationId xmlns:a16="http://schemas.microsoft.com/office/drawing/2014/main" id="{45FF6083-F445-5284-5B0D-6BD3238C1E55}"/>
                </a:ext>
              </a:extLst>
            </p:cNvPr>
            <p:cNvSpPr/>
            <p:nvPr/>
          </p:nvSpPr>
          <p:spPr>
            <a:xfrm>
              <a:off x="5681344" y="3930650"/>
              <a:ext cx="409575" cy="129539"/>
            </a:xfrm>
            <a:custGeom>
              <a:avLst/>
              <a:gdLst/>
              <a:ahLst/>
              <a:cxnLst/>
              <a:rect l="l" t="t" r="r" b="b"/>
              <a:pathLst>
                <a:path w="409575" h="129539">
                  <a:moveTo>
                    <a:pt x="409575" y="0"/>
                  </a:moveTo>
                  <a:lnTo>
                    <a:pt x="361314" y="5079"/>
                  </a:lnTo>
                  <a:lnTo>
                    <a:pt x="314325" y="12700"/>
                  </a:lnTo>
                  <a:lnTo>
                    <a:pt x="267334" y="22860"/>
                  </a:lnTo>
                  <a:lnTo>
                    <a:pt x="220344" y="34925"/>
                  </a:lnTo>
                  <a:lnTo>
                    <a:pt x="174625" y="49529"/>
                  </a:lnTo>
                  <a:lnTo>
                    <a:pt x="129539" y="66039"/>
                  </a:lnTo>
                  <a:lnTo>
                    <a:pt x="85725" y="85089"/>
                  </a:lnTo>
                  <a:lnTo>
                    <a:pt x="41909" y="106045"/>
                  </a:lnTo>
                  <a:lnTo>
                    <a:pt x="0" y="129539"/>
                  </a:lnTo>
                  <a:lnTo>
                    <a:pt x="46354" y="106679"/>
                  </a:lnTo>
                  <a:lnTo>
                    <a:pt x="93979" y="86360"/>
                  </a:lnTo>
                  <a:lnTo>
                    <a:pt x="142875" y="69214"/>
                  </a:lnTo>
                  <a:lnTo>
                    <a:pt x="192404" y="54610"/>
                  </a:lnTo>
                  <a:lnTo>
                    <a:pt x="242569" y="42545"/>
                  </a:lnTo>
                  <a:lnTo>
                    <a:pt x="293369" y="33654"/>
                  </a:lnTo>
                  <a:lnTo>
                    <a:pt x="344169" y="27304"/>
                  </a:lnTo>
                  <a:lnTo>
                    <a:pt x="396239" y="24129"/>
                  </a:lnTo>
                  <a:lnTo>
                    <a:pt x="409575" y="0"/>
                  </a:lnTo>
                  <a:close/>
                </a:path>
              </a:pathLst>
            </a:custGeom>
            <a:solidFill>
              <a:srgbClr val="EB7E11"/>
            </a:solidFill>
          </p:spPr>
          <p:txBody>
            <a:bodyPr wrap="square" lIns="0" tIns="0" rIns="0" bIns="0" rtlCol="0"/>
            <a:lstStyle/>
            <a:p>
              <a:endParaRPr/>
            </a:p>
          </p:txBody>
        </p:sp>
        <p:pic>
          <p:nvPicPr>
            <p:cNvPr id="35" name="object 35">
              <a:extLst>
                <a:ext uri="{FF2B5EF4-FFF2-40B4-BE49-F238E27FC236}">
                  <a16:creationId xmlns:a16="http://schemas.microsoft.com/office/drawing/2014/main" id="{10D43778-9D20-594F-748C-CEEE2942D342}"/>
                </a:ext>
              </a:extLst>
            </p:cNvPr>
            <p:cNvPicPr/>
            <p:nvPr/>
          </p:nvPicPr>
          <p:blipFill>
            <a:blip r:embed="rId5" cstate="print"/>
            <a:stretch>
              <a:fillRect/>
            </a:stretch>
          </p:blipFill>
          <p:spPr>
            <a:xfrm>
              <a:off x="5987414" y="3954144"/>
              <a:ext cx="104139" cy="132714"/>
            </a:xfrm>
            <a:prstGeom prst="rect">
              <a:avLst/>
            </a:prstGeom>
          </p:spPr>
        </p:pic>
        <p:sp>
          <p:nvSpPr>
            <p:cNvPr id="36" name="object 36">
              <a:extLst>
                <a:ext uri="{FF2B5EF4-FFF2-40B4-BE49-F238E27FC236}">
                  <a16:creationId xmlns:a16="http://schemas.microsoft.com/office/drawing/2014/main" id="{B8CDC0D9-47D1-72F9-6278-B00145411EBE}"/>
                </a:ext>
              </a:extLst>
            </p:cNvPr>
            <p:cNvSpPr/>
            <p:nvPr/>
          </p:nvSpPr>
          <p:spPr>
            <a:xfrm>
              <a:off x="5357494" y="3954779"/>
              <a:ext cx="720725" cy="438150"/>
            </a:xfrm>
            <a:custGeom>
              <a:avLst/>
              <a:gdLst/>
              <a:ahLst/>
              <a:cxnLst/>
              <a:rect l="l" t="t" r="r" b="b"/>
              <a:pathLst>
                <a:path w="720725" h="438150">
                  <a:moveTo>
                    <a:pt x="720725" y="0"/>
                  </a:moveTo>
                  <a:lnTo>
                    <a:pt x="668654" y="3175"/>
                  </a:lnTo>
                  <a:lnTo>
                    <a:pt x="617854" y="9525"/>
                  </a:lnTo>
                  <a:lnTo>
                    <a:pt x="567054" y="18415"/>
                  </a:lnTo>
                  <a:lnTo>
                    <a:pt x="516889" y="30480"/>
                  </a:lnTo>
                  <a:lnTo>
                    <a:pt x="467359" y="45085"/>
                  </a:lnTo>
                  <a:lnTo>
                    <a:pt x="418464" y="62230"/>
                  </a:lnTo>
                  <a:lnTo>
                    <a:pt x="370839" y="82550"/>
                  </a:lnTo>
                  <a:lnTo>
                    <a:pt x="324484" y="105410"/>
                  </a:lnTo>
                  <a:lnTo>
                    <a:pt x="283844" y="130175"/>
                  </a:lnTo>
                  <a:lnTo>
                    <a:pt x="243839" y="157480"/>
                  </a:lnTo>
                  <a:lnTo>
                    <a:pt x="205739" y="186690"/>
                  </a:lnTo>
                  <a:lnTo>
                    <a:pt x="168275" y="217805"/>
                  </a:lnTo>
                  <a:lnTo>
                    <a:pt x="132714" y="250825"/>
                  </a:lnTo>
                  <a:lnTo>
                    <a:pt x="98425" y="285750"/>
                  </a:lnTo>
                  <a:lnTo>
                    <a:pt x="66039" y="323215"/>
                  </a:lnTo>
                  <a:lnTo>
                    <a:pt x="34925" y="361950"/>
                  </a:lnTo>
                  <a:lnTo>
                    <a:pt x="27304" y="381000"/>
                  </a:lnTo>
                  <a:lnTo>
                    <a:pt x="18414" y="400050"/>
                  </a:lnTo>
                  <a:lnTo>
                    <a:pt x="9525" y="418465"/>
                  </a:lnTo>
                  <a:lnTo>
                    <a:pt x="0" y="437515"/>
                  </a:lnTo>
                  <a:lnTo>
                    <a:pt x="10159" y="438150"/>
                  </a:lnTo>
                  <a:lnTo>
                    <a:pt x="59689" y="431800"/>
                  </a:lnTo>
                  <a:lnTo>
                    <a:pt x="109219" y="423545"/>
                  </a:lnTo>
                  <a:lnTo>
                    <a:pt x="157479" y="412115"/>
                  </a:lnTo>
                  <a:lnTo>
                    <a:pt x="205739" y="398145"/>
                  </a:lnTo>
                  <a:lnTo>
                    <a:pt x="253364" y="382270"/>
                  </a:lnTo>
                  <a:lnTo>
                    <a:pt x="299719" y="363855"/>
                  </a:lnTo>
                  <a:lnTo>
                    <a:pt x="345439" y="342900"/>
                  </a:lnTo>
                  <a:lnTo>
                    <a:pt x="389889" y="319405"/>
                  </a:lnTo>
                  <a:lnTo>
                    <a:pt x="433704" y="294005"/>
                  </a:lnTo>
                  <a:lnTo>
                    <a:pt x="475614" y="266065"/>
                  </a:lnTo>
                  <a:lnTo>
                    <a:pt x="516889" y="236220"/>
                  </a:lnTo>
                  <a:lnTo>
                    <a:pt x="556259" y="203200"/>
                  </a:lnTo>
                  <a:lnTo>
                    <a:pt x="593725" y="168910"/>
                  </a:lnTo>
                  <a:lnTo>
                    <a:pt x="629919" y="132080"/>
                  </a:lnTo>
                  <a:lnTo>
                    <a:pt x="673734" y="74930"/>
                  </a:lnTo>
                  <a:lnTo>
                    <a:pt x="720725" y="0"/>
                  </a:lnTo>
                  <a:close/>
                </a:path>
              </a:pathLst>
            </a:custGeom>
            <a:solidFill>
              <a:srgbClr val="EB810F"/>
            </a:solidFill>
          </p:spPr>
          <p:txBody>
            <a:bodyPr wrap="square" lIns="0" tIns="0" rIns="0" bIns="0" rtlCol="0"/>
            <a:lstStyle/>
            <a:p>
              <a:endParaRPr/>
            </a:p>
          </p:txBody>
        </p:sp>
        <p:sp>
          <p:nvSpPr>
            <p:cNvPr id="37" name="object 37">
              <a:extLst>
                <a:ext uri="{FF2B5EF4-FFF2-40B4-BE49-F238E27FC236}">
                  <a16:creationId xmlns:a16="http://schemas.microsoft.com/office/drawing/2014/main" id="{7480FFDF-C610-5BD3-A9DD-7F9CB292A3B1}"/>
                </a:ext>
              </a:extLst>
            </p:cNvPr>
            <p:cNvSpPr/>
            <p:nvPr/>
          </p:nvSpPr>
          <p:spPr>
            <a:xfrm>
              <a:off x="6090919" y="3928744"/>
              <a:ext cx="31750" cy="26034"/>
            </a:xfrm>
            <a:custGeom>
              <a:avLst/>
              <a:gdLst/>
              <a:ahLst/>
              <a:cxnLst/>
              <a:rect l="l" t="t" r="r" b="b"/>
              <a:pathLst>
                <a:path w="31750" h="26035">
                  <a:moveTo>
                    <a:pt x="31750" y="0"/>
                  </a:moveTo>
                  <a:lnTo>
                    <a:pt x="26669" y="0"/>
                  </a:lnTo>
                  <a:lnTo>
                    <a:pt x="15875" y="1269"/>
                  </a:lnTo>
                  <a:lnTo>
                    <a:pt x="7619" y="13334"/>
                  </a:lnTo>
                  <a:lnTo>
                    <a:pt x="0" y="26034"/>
                  </a:lnTo>
                  <a:lnTo>
                    <a:pt x="15875" y="26034"/>
                  </a:lnTo>
                  <a:lnTo>
                    <a:pt x="24129" y="12700"/>
                  </a:lnTo>
                  <a:lnTo>
                    <a:pt x="31750" y="0"/>
                  </a:lnTo>
                  <a:close/>
                </a:path>
              </a:pathLst>
            </a:custGeom>
            <a:solidFill>
              <a:srgbClr val="E37B08"/>
            </a:solidFill>
          </p:spPr>
          <p:txBody>
            <a:bodyPr wrap="square" lIns="0" tIns="0" rIns="0" bIns="0" rtlCol="0"/>
            <a:lstStyle/>
            <a:p>
              <a:endParaRPr/>
            </a:p>
          </p:txBody>
        </p:sp>
        <p:sp>
          <p:nvSpPr>
            <p:cNvPr id="38" name="object 38">
              <a:extLst>
                <a:ext uri="{FF2B5EF4-FFF2-40B4-BE49-F238E27FC236}">
                  <a16:creationId xmlns:a16="http://schemas.microsoft.com/office/drawing/2014/main" id="{AF8C907A-5EA0-4EF7-0695-6198B18720AB}"/>
                </a:ext>
              </a:extLst>
            </p:cNvPr>
            <p:cNvSpPr/>
            <p:nvPr/>
          </p:nvSpPr>
          <p:spPr>
            <a:xfrm>
              <a:off x="5367019" y="3954144"/>
              <a:ext cx="739775" cy="441959"/>
            </a:xfrm>
            <a:custGeom>
              <a:avLst/>
              <a:gdLst/>
              <a:ahLst/>
              <a:cxnLst/>
              <a:rect l="l" t="t" r="r" b="b"/>
              <a:pathLst>
                <a:path w="739775" h="441960">
                  <a:moveTo>
                    <a:pt x="739775" y="0"/>
                  </a:moveTo>
                  <a:lnTo>
                    <a:pt x="723900" y="0"/>
                  </a:lnTo>
                  <a:lnTo>
                    <a:pt x="699769" y="34925"/>
                  </a:lnTo>
                  <a:lnTo>
                    <a:pt x="674369" y="69214"/>
                  </a:lnTo>
                  <a:lnTo>
                    <a:pt x="647700" y="101600"/>
                  </a:lnTo>
                  <a:lnTo>
                    <a:pt x="619759" y="132714"/>
                  </a:lnTo>
                  <a:lnTo>
                    <a:pt x="583564" y="169544"/>
                  </a:lnTo>
                  <a:lnTo>
                    <a:pt x="546100" y="203834"/>
                  </a:lnTo>
                  <a:lnTo>
                    <a:pt x="506729" y="236854"/>
                  </a:lnTo>
                  <a:lnTo>
                    <a:pt x="465454" y="266700"/>
                  </a:lnTo>
                  <a:lnTo>
                    <a:pt x="423544" y="294639"/>
                  </a:lnTo>
                  <a:lnTo>
                    <a:pt x="379729" y="320039"/>
                  </a:lnTo>
                  <a:lnTo>
                    <a:pt x="335279" y="343534"/>
                  </a:lnTo>
                  <a:lnTo>
                    <a:pt x="289559" y="364489"/>
                  </a:lnTo>
                  <a:lnTo>
                    <a:pt x="243204" y="382904"/>
                  </a:lnTo>
                  <a:lnTo>
                    <a:pt x="195579" y="398779"/>
                  </a:lnTo>
                  <a:lnTo>
                    <a:pt x="147319" y="412749"/>
                  </a:lnTo>
                  <a:lnTo>
                    <a:pt x="99059" y="424179"/>
                  </a:lnTo>
                  <a:lnTo>
                    <a:pt x="49529" y="432434"/>
                  </a:lnTo>
                  <a:lnTo>
                    <a:pt x="0" y="438784"/>
                  </a:lnTo>
                  <a:lnTo>
                    <a:pt x="26034" y="441959"/>
                  </a:lnTo>
                  <a:lnTo>
                    <a:pt x="104775" y="436244"/>
                  </a:lnTo>
                  <a:lnTo>
                    <a:pt x="156844" y="424179"/>
                  </a:lnTo>
                  <a:lnTo>
                    <a:pt x="207644" y="409574"/>
                  </a:lnTo>
                  <a:lnTo>
                    <a:pt x="257175" y="391794"/>
                  </a:lnTo>
                  <a:lnTo>
                    <a:pt x="306704" y="371474"/>
                  </a:lnTo>
                  <a:lnTo>
                    <a:pt x="354329" y="349250"/>
                  </a:lnTo>
                  <a:lnTo>
                    <a:pt x="401319" y="323850"/>
                  </a:lnTo>
                  <a:lnTo>
                    <a:pt x="447039" y="295909"/>
                  </a:lnTo>
                  <a:lnTo>
                    <a:pt x="484504" y="267334"/>
                  </a:lnTo>
                  <a:lnTo>
                    <a:pt x="488038" y="267334"/>
                  </a:lnTo>
                  <a:lnTo>
                    <a:pt x="529589" y="234950"/>
                  </a:lnTo>
                  <a:lnTo>
                    <a:pt x="568959" y="201294"/>
                  </a:lnTo>
                  <a:lnTo>
                    <a:pt x="607059" y="165100"/>
                  </a:lnTo>
                  <a:lnTo>
                    <a:pt x="643254" y="127000"/>
                  </a:lnTo>
                  <a:lnTo>
                    <a:pt x="677544" y="86994"/>
                  </a:lnTo>
                  <a:lnTo>
                    <a:pt x="709294" y="44450"/>
                  </a:lnTo>
                  <a:lnTo>
                    <a:pt x="739775" y="0"/>
                  </a:lnTo>
                  <a:close/>
                </a:path>
                <a:path w="739775" h="441960">
                  <a:moveTo>
                    <a:pt x="488038" y="267334"/>
                  </a:moveTo>
                  <a:lnTo>
                    <a:pt x="484504" y="267334"/>
                  </a:lnTo>
                  <a:lnTo>
                    <a:pt x="447039" y="295909"/>
                  </a:lnTo>
                  <a:lnTo>
                    <a:pt x="488038" y="267334"/>
                  </a:lnTo>
                  <a:close/>
                </a:path>
              </a:pathLst>
            </a:custGeom>
            <a:solidFill>
              <a:srgbClr val="E37C07"/>
            </a:solidFill>
          </p:spPr>
          <p:txBody>
            <a:bodyPr wrap="square" lIns="0" tIns="0" rIns="0" bIns="0" rtlCol="0"/>
            <a:lstStyle/>
            <a:p>
              <a:endParaRPr/>
            </a:p>
          </p:txBody>
        </p:sp>
        <p:pic>
          <p:nvPicPr>
            <p:cNvPr id="39" name="object 39">
              <a:extLst>
                <a:ext uri="{FF2B5EF4-FFF2-40B4-BE49-F238E27FC236}">
                  <a16:creationId xmlns:a16="http://schemas.microsoft.com/office/drawing/2014/main" id="{8E345CB1-30A9-E5E1-768F-0BC7795A0535}"/>
                </a:ext>
              </a:extLst>
            </p:cNvPr>
            <p:cNvPicPr/>
            <p:nvPr/>
          </p:nvPicPr>
          <p:blipFill>
            <a:blip r:embed="rId6" cstate="print"/>
            <a:stretch>
              <a:fillRect/>
            </a:stretch>
          </p:blipFill>
          <p:spPr>
            <a:xfrm>
              <a:off x="7019925" y="4608194"/>
              <a:ext cx="86359" cy="119380"/>
            </a:xfrm>
            <a:prstGeom prst="rect">
              <a:avLst/>
            </a:prstGeom>
          </p:spPr>
        </p:pic>
        <p:sp>
          <p:nvSpPr>
            <p:cNvPr id="40" name="object 40">
              <a:extLst>
                <a:ext uri="{FF2B5EF4-FFF2-40B4-BE49-F238E27FC236}">
                  <a16:creationId xmlns:a16="http://schemas.microsoft.com/office/drawing/2014/main" id="{59FCC55A-0C28-3491-65C5-70C65C07C5CC}"/>
                </a:ext>
              </a:extLst>
            </p:cNvPr>
            <p:cNvSpPr/>
            <p:nvPr/>
          </p:nvSpPr>
          <p:spPr>
            <a:xfrm>
              <a:off x="6264909" y="4711700"/>
              <a:ext cx="757555" cy="342900"/>
            </a:xfrm>
            <a:custGeom>
              <a:avLst/>
              <a:gdLst/>
              <a:ahLst/>
              <a:cxnLst/>
              <a:rect l="l" t="t" r="r" b="b"/>
              <a:pathLst>
                <a:path w="757554" h="342900">
                  <a:moveTo>
                    <a:pt x="755014" y="0"/>
                  </a:moveTo>
                  <a:lnTo>
                    <a:pt x="721994" y="30480"/>
                  </a:lnTo>
                  <a:lnTo>
                    <a:pt x="674369" y="68580"/>
                  </a:lnTo>
                  <a:lnTo>
                    <a:pt x="635635" y="96519"/>
                  </a:lnTo>
                  <a:lnTo>
                    <a:pt x="593724" y="124460"/>
                  </a:lnTo>
                  <a:lnTo>
                    <a:pt x="548639" y="151130"/>
                  </a:lnTo>
                  <a:lnTo>
                    <a:pt x="501649" y="176530"/>
                  </a:lnTo>
                  <a:lnTo>
                    <a:pt x="452755" y="200660"/>
                  </a:lnTo>
                  <a:lnTo>
                    <a:pt x="401319" y="223519"/>
                  </a:lnTo>
                  <a:lnTo>
                    <a:pt x="347980" y="245110"/>
                  </a:lnTo>
                  <a:lnTo>
                    <a:pt x="300989" y="266700"/>
                  </a:lnTo>
                  <a:lnTo>
                    <a:pt x="252730" y="285114"/>
                  </a:lnTo>
                  <a:lnTo>
                    <a:pt x="203200" y="300989"/>
                  </a:lnTo>
                  <a:lnTo>
                    <a:pt x="153035" y="314325"/>
                  </a:lnTo>
                  <a:lnTo>
                    <a:pt x="102869" y="324485"/>
                  </a:lnTo>
                  <a:lnTo>
                    <a:pt x="51435" y="332105"/>
                  </a:lnTo>
                  <a:lnTo>
                    <a:pt x="0" y="337185"/>
                  </a:lnTo>
                  <a:lnTo>
                    <a:pt x="1904" y="342900"/>
                  </a:lnTo>
                  <a:lnTo>
                    <a:pt x="53339" y="336550"/>
                  </a:lnTo>
                  <a:lnTo>
                    <a:pt x="105410" y="327660"/>
                  </a:lnTo>
                  <a:lnTo>
                    <a:pt x="156210" y="316864"/>
                  </a:lnTo>
                  <a:lnTo>
                    <a:pt x="207010" y="304800"/>
                  </a:lnTo>
                  <a:lnTo>
                    <a:pt x="257174" y="290194"/>
                  </a:lnTo>
                  <a:lnTo>
                    <a:pt x="306705" y="274319"/>
                  </a:lnTo>
                  <a:lnTo>
                    <a:pt x="354964" y="257175"/>
                  </a:lnTo>
                  <a:lnTo>
                    <a:pt x="401955" y="238125"/>
                  </a:lnTo>
                  <a:lnTo>
                    <a:pt x="447674" y="217805"/>
                  </a:lnTo>
                  <a:lnTo>
                    <a:pt x="491489" y="196850"/>
                  </a:lnTo>
                  <a:lnTo>
                    <a:pt x="542924" y="169544"/>
                  </a:lnTo>
                  <a:lnTo>
                    <a:pt x="591819" y="140969"/>
                  </a:lnTo>
                  <a:lnTo>
                    <a:pt x="637539" y="111760"/>
                  </a:lnTo>
                  <a:lnTo>
                    <a:pt x="680085" y="81280"/>
                  </a:lnTo>
                  <a:lnTo>
                    <a:pt x="718819" y="50164"/>
                  </a:lnTo>
                  <a:lnTo>
                    <a:pt x="757555" y="15875"/>
                  </a:lnTo>
                  <a:lnTo>
                    <a:pt x="755014" y="0"/>
                  </a:lnTo>
                  <a:close/>
                </a:path>
              </a:pathLst>
            </a:custGeom>
            <a:solidFill>
              <a:srgbClr val="C9880D"/>
            </a:solidFill>
          </p:spPr>
          <p:txBody>
            <a:bodyPr wrap="square" lIns="0" tIns="0" rIns="0" bIns="0" rtlCol="0"/>
            <a:lstStyle/>
            <a:p>
              <a:endParaRPr/>
            </a:p>
          </p:txBody>
        </p:sp>
        <p:sp>
          <p:nvSpPr>
            <p:cNvPr id="41" name="object 41">
              <a:extLst>
                <a:ext uri="{FF2B5EF4-FFF2-40B4-BE49-F238E27FC236}">
                  <a16:creationId xmlns:a16="http://schemas.microsoft.com/office/drawing/2014/main" id="{9357EDA3-DFEE-B214-147A-80418F7161D7}"/>
                </a:ext>
              </a:extLst>
            </p:cNvPr>
            <p:cNvSpPr/>
            <p:nvPr/>
          </p:nvSpPr>
          <p:spPr>
            <a:xfrm>
              <a:off x="6262369" y="4956810"/>
              <a:ext cx="350520" cy="92075"/>
            </a:xfrm>
            <a:custGeom>
              <a:avLst/>
              <a:gdLst/>
              <a:ahLst/>
              <a:cxnLst/>
              <a:rect l="l" t="t" r="r" b="b"/>
              <a:pathLst>
                <a:path w="350520" h="92075">
                  <a:moveTo>
                    <a:pt x="350520" y="0"/>
                  </a:moveTo>
                  <a:lnTo>
                    <a:pt x="302895" y="17144"/>
                  </a:lnTo>
                  <a:lnTo>
                    <a:pt x="254000" y="33019"/>
                  </a:lnTo>
                  <a:lnTo>
                    <a:pt x="203834" y="46989"/>
                  </a:lnTo>
                  <a:lnTo>
                    <a:pt x="153669" y="59689"/>
                  </a:lnTo>
                  <a:lnTo>
                    <a:pt x="102234" y="69850"/>
                  </a:lnTo>
                  <a:lnTo>
                    <a:pt x="51434" y="78104"/>
                  </a:lnTo>
                  <a:lnTo>
                    <a:pt x="0" y="84454"/>
                  </a:lnTo>
                  <a:lnTo>
                    <a:pt x="2539" y="92075"/>
                  </a:lnTo>
                  <a:lnTo>
                    <a:pt x="53975" y="86994"/>
                  </a:lnTo>
                  <a:lnTo>
                    <a:pt x="105409" y="79375"/>
                  </a:lnTo>
                  <a:lnTo>
                    <a:pt x="155575" y="69214"/>
                  </a:lnTo>
                  <a:lnTo>
                    <a:pt x="205739" y="55879"/>
                  </a:lnTo>
                  <a:lnTo>
                    <a:pt x="255270" y="40004"/>
                  </a:lnTo>
                  <a:lnTo>
                    <a:pt x="303529" y="21589"/>
                  </a:lnTo>
                  <a:lnTo>
                    <a:pt x="350520" y="0"/>
                  </a:lnTo>
                  <a:close/>
                </a:path>
              </a:pathLst>
            </a:custGeom>
            <a:solidFill>
              <a:srgbClr val="C9860D"/>
            </a:solidFill>
          </p:spPr>
          <p:txBody>
            <a:bodyPr wrap="square" lIns="0" tIns="0" rIns="0" bIns="0" rtlCol="0"/>
            <a:lstStyle/>
            <a:p>
              <a:endParaRPr/>
            </a:p>
          </p:txBody>
        </p:sp>
        <p:sp>
          <p:nvSpPr>
            <p:cNvPr id="42" name="object 42">
              <a:extLst>
                <a:ext uri="{FF2B5EF4-FFF2-40B4-BE49-F238E27FC236}">
                  <a16:creationId xmlns:a16="http://schemas.microsoft.com/office/drawing/2014/main" id="{8E8CFDEB-E9DD-C19E-E6ED-5D128A76496D}"/>
                </a:ext>
              </a:extLst>
            </p:cNvPr>
            <p:cNvSpPr/>
            <p:nvPr/>
          </p:nvSpPr>
          <p:spPr>
            <a:xfrm>
              <a:off x="6080125" y="4609464"/>
              <a:ext cx="1104900" cy="1379855"/>
            </a:xfrm>
            <a:custGeom>
              <a:avLst/>
              <a:gdLst/>
              <a:ahLst/>
              <a:cxnLst/>
              <a:rect l="l" t="t" r="r" b="b"/>
              <a:pathLst>
                <a:path w="1104900" h="1379854">
                  <a:moveTo>
                    <a:pt x="1033779" y="0"/>
                  </a:moveTo>
                  <a:lnTo>
                    <a:pt x="1025525" y="15875"/>
                  </a:lnTo>
                  <a:lnTo>
                    <a:pt x="1040765" y="64135"/>
                  </a:lnTo>
                  <a:lnTo>
                    <a:pt x="1054100" y="113030"/>
                  </a:lnTo>
                  <a:lnTo>
                    <a:pt x="1065529" y="161925"/>
                  </a:lnTo>
                  <a:lnTo>
                    <a:pt x="1074420" y="212090"/>
                  </a:lnTo>
                  <a:lnTo>
                    <a:pt x="1082040" y="261620"/>
                  </a:lnTo>
                  <a:lnTo>
                    <a:pt x="1087120" y="311785"/>
                  </a:lnTo>
                  <a:lnTo>
                    <a:pt x="1090295" y="362585"/>
                  </a:lnTo>
                  <a:lnTo>
                    <a:pt x="1091565" y="412750"/>
                  </a:lnTo>
                  <a:lnTo>
                    <a:pt x="1090295" y="465455"/>
                  </a:lnTo>
                  <a:lnTo>
                    <a:pt x="1086484" y="518160"/>
                  </a:lnTo>
                  <a:lnTo>
                    <a:pt x="1080770" y="570230"/>
                  </a:lnTo>
                  <a:lnTo>
                    <a:pt x="1071879" y="622300"/>
                  </a:lnTo>
                  <a:lnTo>
                    <a:pt x="1061084" y="673100"/>
                  </a:lnTo>
                  <a:lnTo>
                    <a:pt x="1047750" y="723265"/>
                  </a:lnTo>
                  <a:lnTo>
                    <a:pt x="1031240" y="772795"/>
                  </a:lnTo>
                  <a:lnTo>
                    <a:pt x="1012825" y="821055"/>
                  </a:lnTo>
                  <a:lnTo>
                    <a:pt x="991870" y="867410"/>
                  </a:lnTo>
                  <a:lnTo>
                    <a:pt x="967740" y="913130"/>
                  </a:lnTo>
                  <a:lnTo>
                    <a:pt x="939165" y="961390"/>
                  </a:lnTo>
                  <a:lnTo>
                    <a:pt x="909954" y="1007110"/>
                  </a:lnTo>
                  <a:lnTo>
                    <a:pt x="880109" y="1049020"/>
                  </a:lnTo>
                  <a:lnTo>
                    <a:pt x="849629" y="1088390"/>
                  </a:lnTo>
                  <a:lnTo>
                    <a:pt x="817879" y="1124585"/>
                  </a:lnTo>
                  <a:lnTo>
                    <a:pt x="786129" y="1157605"/>
                  </a:lnTo>
                  <a:lnTo>
                    <a:pt x="753109" y="1188720"/>
                  </a:lnTo>
                  <a:lnTo>
                    <a:pt x="720090" y="1216660"/>
                  </a:lnTo>
                  <a:lnTo>
                    <a:pt x="686434" y="1242060"/>
                  </a:lnTo>
                  <a:lnTo>
                    <a:pt x="651509" y="1264285"/>
                  </a:lnTo>
                  <a:lnTo>
                    <a:pt x="607695" y="1289685"/>
                  </a:lnTo>
                  <a:lnTo>
                    <a:pt x="563245" y="1310640"/>
                  </a:lnTo>
                  <a:lnTo>
                    <a:pt x="518159" y="1328420"/>
                  </a:lnTo>
                  <a:lnTo>
                    <a:pt x="472440" y="1342390"/>
                  </a:lnTo>
                  <a:lnTo>
                    <a:pt x="426084" y="1353185"/>
                  </a:lnTo>
                  <a:lnTo>
                    <a:pt x="379095" y="1360805"/>
                  </a:lnTo>
                  <a:lnTo>
                    <a:pt x="332104" y="1365250"/>
                  </a:lnTo>
                  <a:lnTo>
                    <a:pt x="284479" y="1366520"/>
                  </a:lnTo>
                  <a:lnTo>
                    <a:pt x="238760" y="1365250"/>
                  </a:lnTo>
                  <a:lnTo>
                    <a:pt x="192404" y="1361440"/>
                  </a:lnTo>
                  <a:lnTo>
                    <a:pt x="146685" y="1355725"/>
                  </a:lnTo>
                  <a:lnTo>
                    <a:pt x="100329" y="1347470"/>
                  </a:lnTo>
                  <a:lnTo>
                    <a:pt x="53975" y="1336675"/>
                  </a:lnTo>
                  <a:lnTo>
                    <a:pt x="7620" y="1324610"/>
                  </a:lnTo>
                  <a:lnTo>
                    <a:pt x="0" y="1336040"/>
                  </a:lnTo>
                  <a:lnTo>
                    <a:pt x="47625" y="1348740"/>
                  </a:lnTo>
                  <a:lnTo>
                    <a:pt x="95250" y="1359535"/>
                  </a:lnTo>
                  <a:lnTo>
                    <a:pt x="142239" y="1368425"/>
                  </a:lnTo>
                  <a:lnTo>
                    <a:pt x="189864" y="1374775"/>
                  </a:lnTo>
                  <a:lnTo>
                    <a:pt x="237489" y="1378585"/>
                  </a:lnTo>
                  <a:lnTo>
                    <a:pt x="284479" y="1379855"/>
                  </a:lnTo>
                  <a:lnTo>
                    <a:pt x="332739" y="1378585"/>
                  </a:lnTo>
                  <a:lnTo>
                    <a:pt x="381000" y="1373505"/>
                  </a:lnTo>
                  <a:lnTo>
                    <a:pt x="428625" y="1365885"/>
                  </a:lnTo>
                  <a:lnTo>
                    <a:pt x="476250" y="1355090"/>
                  </a:lnTo>
                  <a:lnTo>
                    <a:pt x="522604" y="1341120"/>
                  </a:lnTo>
                  <a:lnTo>
                    <a:pt x="568959" y="1322705"/>
                  </a:lnTo>
                  <a:lnTo>
                    <a:pt x="614045" y="1301115"/>
                  </a:lnTo>
                  <a:lnTo>
                    <a:pt x="658495" y="1275715"/>
                  </a:lnTo>
                  <a:lnTo>
                    <a:pt x="694054" y="1252855"/>
                  </a:lnTo>
                  <a:lnTo>
                    <a:pt x="728345" y="1226820"/>
                  </a:lnTo>
                  <a:lnTo>
                    <a:pt x="762000" y="1198245"/>
                  </a:lnTo>
                  <a:lnTo>
                    <a:pt x="795654" y="1167130"/>
                  </a:lnTo>
                  <a:lnTo>
                    <a:pt x="828040" y="1133475"/>
                  </a:lnTo>
                  <a:lnTo>
                    <a:pt x="859790" y="1096645"/>
                  </a:lnTo>
                  <a:lnTo>
                    <a:pt x="890904" y="1057275"/>
                  </a:lnTo>
                  <a:lnTo>
                    <a:pt x="921384" y="1014095"/>
                  </a:lnTo>
                  <a:lnTo>
                    <a:pt x="950595" y="968375"/>
                  </a:lnTo>
                  <a:lnTo>
                    <a:pt x="979170" y="920115"/>
                  </a:lnTo>
                  <a:lnTo>
                    <a:pt x="1001395" y="877570"/>
                  </a:lnTo>
                  <a:lnTo>
                    <a:pt x="1021715" y="834390"/>
                  </a:lnTo>
                  <a:lnTo>
                    <a:pt x="1039495" y="790575"/>
                  </a:lnTo>
                  <a:lnTo>
                    <a:pt x="1054734" y="745490"/>
                  </a:lnTo>
                  <a:lnTo>
                    <a:pt x="1068070" y="699770"/>
                  </a:lnTo>
                  <a:lnTo>
                    <a:pt x="1079500" y="652780"/>
                  </a:lnTo>
                  <a:lnTo>
                    <a:pt x="1088390" y="605790"/>
                  </a:lnTo>
                  <a:lnTo>
                    <a:pt x="1095375" y="558165"/>
                  </a:lnTo>
                  <a:lnTo>
                    <a:pt x="1100454" y="509905"/>
                  </a:lnTo>
                  <a:lnTo>
                    <a:pt x="1103629" y="461010"/>
                  </a:lnTo>
                  <a:lnTo>
                    <a:pt x="1104900" y="412750"/>
                  </a:lnTo>
                  <a:lnTo>
                    <a:pt x="1103629" y="360045"/>
                  </a:lnTo>
                  <a:lnTo>
                    <a:pt x="1100454" y="307975"/>
                  </a:lnTo>
                  <a:lnTo>
                    <a:pt x="1094740" y="255270"/>
                  </a:lnTo>
                  <a:lnTo>
                    <a:pt x="1086484" y="203835"/>
                  </a:lnTo>
                  <a:lnTo>
                    <a:pt x="1076959" y="151765"/>
                  </a:lnTo>
                  <a:lnTo>
                    <a:pt x="1064895" y="100330"/>
                  </a:lnTo>
                  <a:lnTo>
                    <a:pt x="1050290" y="50165"/>
                  </a:lnTo>
                  <a:lnTo>
                    <a:pt x="1033779" y="0"/>
                  </a:lnTo>
                  <a:close/>
                </a:path>
              </a:pathLst>
            </a:custGeom>
            <a:solidFill>
              <a:srgbClr val="5B5757"/>
            </a:solidFill>
          </p:spPr>
          <p:txBody>
            <a:bodyPr wrap="square" lIns="0" tIns="0" rIns="0" bIns="0" rtlCol="0"/>
            <a:lstStyle/>
            <a:p>
              <a:endParaRPr/>
            </a:p>
          </p:txBody>
        </p:sp>
        <p:sp>
          <p:nvSpPr>
            <p:cNvPr id="43" name="object 43">
              <a:extLst>
                <a:ext uri="{FF2B5EF4-FFF2-40B4-BE49-F238E27FC236}">
                  <a16:creationId xmlns:a16="http://schemas.microsoft.com/office/drawing/2014/main" id="{A60FF5CD-3BCD-49F2-AA49-50C4899F1841}"/>
                </a:ext>
              </a:extLst>
            </p:cNvPr>
            <p:cNvSpPr/>
            <p:nvPr/>
          </p:nvSpPr>
          <p:spPr>
            <a:xfrm>
              <a:off x="7054214" y="4481194"/>
              <a:ext cx="53340" cy="127635"/>
            </a:xfrm>
            <a:custGeom>
              <a:avLst/>
              <a:gdLst/>
              <a:ahLst/>
              <a:cxnLst/>
              <a:rect l="l" t="t" r="r" b="b"/>
              <a:pathLst>
                <a:path w="53340" h="127635">
                  <a:moveTo>
                    <a:pt x="6984" y="0"/>
                  </a:moveTo>
                  <a:lnTo>
                    <a:pt x="0" y="16510"/>
                  </a:lnTo>
                  <a:lnTo>
                    <a:pt x="24129" y="71120"/>
                  </a:lnTo>
                  <a:lnTo>
                    <a:pt x="45719" y="127635"/>
                  </a:lnTo>
                  <a:lnTo>
                    <a:pt x="53339" y="110490"/>
                  </a:lnTo>
                  <a:lnTo>
                    <a:pt x="31750" y="54610"/>
                  </a:lnTo>
                  <a:lnTo>
                    <a:pt x="19684" y="27305"/>
                  </a:lnTo>
                  <a:lnTo>
                    <a:pt x="6984" y="0"/>
                  </a:lnTo>
                  <a:close/>
                </a:path>
              </a:pathLst>
            </a:custGeom>
            <a:solidFill>
              <a:srgbClr val="522B2C"/>
            </a:solidFill>
          </p:spPr>
          <p:txBody>
            <a:bodyPr wrap="square" lIns="0" tIns="0" rIns="0" bIns="0" rtlCol="0"/>
            <a:lstStyle/>
            <a:p>
              <a:endParaRPr/>
            </a:p>
          </p:txBody>
        </p:sp>
        <p:sp>
          <p:nvSpPr>
            <p:cNvPr id="44" name="object 44">
              <a:extLst>
                <a:ext uri="{FF2B5EF4-FFF2-40B4-BE49-F238E27FC236}">
                  <a16:creationId xmlns:a16="http://schemas.microsoft.com/office/drawing/2014/main" id="{9FB3BD54-B5C7-BF37-A591-F57978352B9A}"/>
                </a:ext>
              </a:extLst>
            </p:cNvPr>
            <p:cNvSpPr/>
            <p:nvPr/>
          </p:nvSpPr>
          <p:spPr>
            <a:xfrm>
              <a:off x="6123304" y="3913504"/>
              <a:ext cx="938530" cy="583565"/>
            </a:xfrm>
            <a:custGeom>
              <a:avLst/>
              <a:gdLst/>
              <a:ahLst/>
              <a:cxnLst/>
              <a:rect l="l" t="t" r="r" b="b"/>
              <a:pathLst>
                <a:path w="938529" h="583564">
                  <a:moveTo>
                    <a:pt x="52705" y="0"/>
                  </a:moveTo>
                  <a:lnTo>
                    <a:pt x="41275" y="0"/>
                  </a:lnTo>
                  <a:lnTo>
                    <a:pt x="8255" y="635"/>
                  </a:lnTo>
                  <a:lnTo>
                    <a:pt x="0" y="14605"/>
                  </a:lnTo>
                  <a:lnTo>
                    <a:pt x="26035" y="13335"/>
                  </a:lnTo>
                  <a:lnTo>
                    <a:pt x="52705" y="13335"/>
                  </a:lnTo>
                  <a:lnTo>
                    <a:pt x="102870" y="14605"/>
                  </a:lnTo>
                  <a:lnTo>
                    <a:pt x="153670" y="18415"/>
                  </a:lnTo>
                  <a:lnTo>
                    <a:pt x="204470" y="24765"/>
                  </a:lnTo>
                  <a:lnTo>
                    <a:pt x="254635" y="34290"/>
                  </a:lnTo>
                  <a:lnTo>
                    <a:pt x="304800" y="46355"/>
                  </a:lnTo>
                  <a:lnTo>
                    <a:pt x="354330" y="60960"/>
                  </a:lnTo>
                  <a:lnTo>
                    <a:pt x="403860" y="78740"/>
                  </a:lnTo>
                  <a:lnTo>
                    <a:pt x="452120" y="99060"/>
                  </a:lnTo>
                  <a:lnTo>
                    <a:pt x="500379" y="121920"/>
                  </a:lnTo>
                  <a:lnTo>
                    <a:pt x="547370" y="147955"/>
                  </a:lnTo>
                  <a:lnTo>
                    <a:pt x="589915" y="174625"/>
                  </a:lnTo>
                  <a:lnTo>
                    <a:pt x="630554" y="203835"/>
                  </a:lnTo>
                  <a:lnTo>
                    <a:pt x="669925" y="235585"/>
                  </a:lnTo>
                  <a:lnTo>
                    <a:pt x="707390" y="269240"/>
                  </a:lnTo>
                  <a:lnTo>
                    <a:pt x="742950" y="304800"/>
                  </a:lnTo>
                  <a:lnTo>
                    <a:pt x="776604" y="342265"/>
                  </a:lnTo>
                  <a:lnTo>
                    <a:pt x="808354" y="381635"/>
                  </a:lnTo>
                  <a:lnTo>
                    <a:pt x="838835" y="422910"/>
                  </a:lnTo>
                  <a:lnTo>
                    <a:pt x="866775" y="465455"/>
                  </a:lnTo>
                  <a:lnTo>
                    <a:pt x="892810" y="509905"/>
                  </a:lnTo>
                  <a:lnTo>
                    <a:pt x="917575" y="554990"/>
                  </a:lnTo>
                  <a:lnTo>
                    <a:pt x="931545" y="583565"/>
                  </a:lnTo>
                  <a:lnTo>
                    <a:pt x="938529" y="567055"/>
                  </a:lnTo>
                  <a:lnTo>
                    <a:pt x="904875" y="502920"/>
                  </a:lnTo>
                  <a:lnTo>
                    <a:pt x="878204" y="458470"/>
                  </a:lnTo>
                  <a:lnTo>
                    <a:pt x="849629" y="415290"/>
                  </a:lnTo>
                  <a:lnTo>
                    <a:pt x="819150" y="373380"/>
                  </a:lnTo>
                  <a:lnTo>
                    <a:pt x="786765" y="333375"/>
                  </a:lnTo>
                  <a:lnTo>
                    <a:pt x="752475" y="295275"/>
                  </a:lnTo>
                  <a:lnTo>
                    <a:pt x="716279" y="259080"/>
                  </a:lnTo>
                  <a:lnTo>
                    <a:pt x="678179" y="225425"/>
                  </a:lnTo>
                  <a:lnTo>
                    <a:pt x="638810" y="193040"/>
                  </a:lnTo>
                  <a:lnTo>
                    <a:pt x="597535" y="163830"/>
                  </a:lnTo>
                  <a:lnTo>
                    <a:pt x="554354" y="136525"/>
                  </a:lnTo>
                  <a:lnTo>
                    <a:pt x="506095" y="110490"/>
                  </a:lnTo>
                  <a:lnTo>
                    <a:pt x="457835" y="86995"/>
                  </a:lnTo>
                  <a:lnTo>
                    <a:pt x="408304" y="66040"/>
                  </a:lnTo>
                  <a:lnTo>
                    <a:pt x="358775" y="48260"/>
                  </a:lnTo>
                  <a:lnTo>
                    <a:pt x="307975" y="33655"/>
                  </a:lnTo>
                  <a:lnTo>
                    <a:pt x="257175" y="21590"/>
                  </a:lnTo>
                  <a:lnTo>
                    <a:pt x="206375" y="12065"/>
                  </a:lnTo>
                  <a:lnTo>
                    <a:pt x="154940" y="5080"/>
                  </a:lnTo>
                  <a:lnTo>
                    <a:pt x="104140" y="1270"/>
                  </a:lnTo>
                  <a:lnTo>
                    <a:pt x="52705" y="0"/>
                  </a:lnTo>
                  <a:close/>
                </a:path>
              </a:pathLst>
            </a:custGeom>
            <a:solidFill>
              <a:srgbClr val="4F2429"/>
            </a:solidFill>
          </p:spPr>
          <p:txBody>
            <a:bodyPr wrap="square" lIns="0" tIns="0" rIns="0" bIns="0" rtlCol="0"/>
            <a:lstStyle/>
            <a:p>
              <a:endParaRPr/>
            </a:p>
          </p:txBody>
        </p:sp>
        <p:sp>
          <p:nvSpPr>
            <p:cNvPr id="45" name="object 45">
              <a:extLst>
                <a:ext uri="{FF2B5EF4-FFF2-40B4-BE49-F238E27FC236}">
                  <a16:creationId xmlns:a16="http://schemas.microsoft.com/office/drawing/2014/main" id="{F329F4FA-765A-AD5F-49FD-7D1F8CAB6073}"/>
                </a:ext>
              </a:extLst>
            </p:cNvPr>
            <p:cNvSpPr/>
            <p:nvPr/>
          </p:nvSpPr>
          <p:spPr>
            <a:xfrm>
              <a:off x="6090919" y="3915409"/>
              <a:ext cx="24130" cy="15240"/>
            </a:xfrm>
            <a:custGeom>
              <a:avLst/>
              <a:gdLst/>
              <a:ahLst/>
              <a:cxnLst/>
              <a:rect l="l" t="t" r="r" b="b"/>
              <a:pathLst>
                <a:path w="24129" h="15239">
                  <a:moveTo>
                    <a:pt x="24129" y="0"/>
                  </a:moveTo>
                  <a:lnTo>
                    <a:pt x="18414" y="0"/>
                  </a:lnTo>
                  <a:lnTo>
                    <a:pt x="6984" y="1269"/>
                  </a:lnTo>
                  <a:lnTo>
                    <a:pt x="1904" y="10160"/>
                  </a:lnTo>
                  <a:lnTo>
                    <a:pt x="0" y="15239"/>
                  </a:lnTo>
                  <a:lnTo>
                    <a:pt x="5079" y="14604"/>
                  </a:lnTo>
                  <a:lnTo>
                    <a:pt x="15875" y="13969"/>
                  </a:lnTo>
                  <a:lnTo>
                    <a:pt x="18414" y="8889"/>
                  </a:lnTo>
                  <a:lnTo>
                    <a:pt x="24129" y="0"/>
                  </a:lnTo>
                  <a:close/>
                </a:path>
              </a:pathLst>
            </a:custGeom>
            <a:solidFill>
              <a:srgbClr val="4E2128"/>
            </a:solidFill>
          </p:spPr>
          <p:txBody>
            <a:bodyPr wrap="square" lIns="0" tIns="0" rIns="0" bIns="0" rtlCol="0"/>
            <a:lstStyle/>
            <a:p>
              <a:endParaRPr/>
            </a:p>
          </p:txBody>
        </p:sp>
        <p:sp>
          <p:nvSpPr>
            <p:cNvPr id="46" name="object 46">
              <a:extLst>
                <a:ext uri="{FF2B5EF4-FFF2-40B4-BE49-F238E27FC236}">
                  <a16:creationId xmlns:a16="http://schemas.microsoft.com/office/drawing/2014/main" id="{9EA5D213-63E6-3075-53D3-12A7B34543F3}"/>
                </a:ext>
              </a:extLst>
            </p:cNvPr>
            <p:cNvSpPr/>
            <p:nvPr/>
          </p:nvSpPr>
          <p:spPr>
            <a:xfrm>
              <a:off x="5407025" y="3916679"/>
              <a:ext cx="690880" cy="363220"/>
            </a:xfrm>
            <a:custGeom>
              <a:avLst/>
              <a:gdLst/>
              <a:ahLst/>
              <a:cxnLst/>
              <a:rect l="l" t="t" r="r" b="b"/>
              <a:pathLst>
                <a:path w="690879" h="363220">
                  <a:moveTo>
                    <a:pt x="690879" y="0"/>
                  </a:moveTo>
                  <a:lnTo>
                    <a:pt x="641985" y="5080"/>
                  </a:lnTo>
                  <a:lnTo>
                    <a:pt x="593089" y="12065"/>
                  </a:lnTo>
                  <a:lnTo>
                    <a:pt x="544829" y="22225"/>
                  </a:lnTo>
                  <a:lnTo>
                    <a:pt x="496570" y="34290"/>
                  </a:lnTo>
                  <a:lnTo>
                    <a:pt x="449579" y="48895"/>
                  </a:lnTo>
                  <a:lnTo>
                    <a:pt x="403225" y="66040"/>
                  </a:lnTo>
                  <a:lnTo>
                    <a:pt x="358139" y="85090"/>
                  </a:lnTo>
                  <a:lnTo>
                    <a:pt x="313054" y="106680"/>
                  </a:lnTo>
                  <a:lnTo>
                    <a:pt x="269875" y="130175"/>
                  </a:lnTo>
                  <a:lnTo>
                    <a:pt x="227329" y="156210"/>
                  </a:lnTo>
                  <a:lnTo>
                    <a:pt x="186054" y="184785"/>
                  </a:lnTo>
                  <a:lnTo>
                    <a:pt x="146050" y="214630"/>
                  </a:lnTo>
                  <a:lnTo>
                    <a:pt x="107950" y="247015"/>
                  </a:lnTo>
                  <a:lnTo>
                    <a:pt x="71120" y="281940"/>
                  </a:lnTo>
                  <a:lnTo>
                    <a:pt x="35560" y="318770"/>
                  </a:lnTo>
                  <a:lnTo>
                    <a:pt x="1904" y="357505"/>
                  </a:lnTo>
                  <a:lnTo>
                    <a:pt x="0" y="363220"/>
                  </a:lnTo>
                  <a:lnTo>
                    <a:pt x="34289" y="324485"/>
                  </a:lnTo>
                  <a:lnTo>
                    <a:pt x="70485" y="288290"/>
                  </a:lnTo>
                  <a:lnTo>
                    <a:pt x="107950" y="254635"/>
                  </a:lnTo>
                  <a:lnTo>
                    <a:pt x="147320" y="223520"/>
                  </a:lnTo>
                  <a:lnTo>
                    <a:pt x="188595" y="194310"/>
                  </a:lnTo>
                  <a:lnTo>
                    <a:pt x="230504" y="167640"/>
                  </a:lnTo>
                  <a:lnTo>
                    <a:pt x="274320" y="143510"/>
                  </a:lnTo>
                  <a:lnTo>
                    <a:pt x="316229" y="120015"/>
                  </a:lnTo>
                  <a:lnTo>
                    <a:pt x="360045" y="99060"/>
                  </a:lnTo>
                  <a:lnTo>
                    <a:pt x="403860" y="80010"/>
                  </a:lnTo>
                  <a:lnTo>
                    <a:pt x="448945" y="63500"/>
                  </a:lnTo>
                  <a:lnTo>
                    <a:pt x="494664" y="48895"/>
                  </a:lnTo>
                  <a:lnTo>
                    <a:pt x="541654" y="36830"/>
                  </a:lnTo>
                  <a:lnTo>
                    <a:pt x="588645" y="26670"/>
                  </a:lnTo>
                  <a:lnTo>
                    <a:pt x="635635" y="19050"/>
                  </a:lnTo>
                  <a:lnTo>
                    <a:pt x="683895" y="13970"/>
                  </a:lnTo>
                  <a:lnTo>
                    <a:pt x="690879" y="0"/>
                  </a:lnTo>
                  <a:close/>
                </a:path>
              </a:pathLst>
            </a:custGeom>
            <a:solidFill>
              <a:srgbClr val="4E2127"/>
            </a:solidFill>
          </p:spPr>
          <p:txBody>
            <a:bodyPr wrap="square" lIns="0" tIns="0" rIns="0" bIns="0" rtlCol="0"/>
            <a:lstStyle/>
            <a:p>
              <a:endParaRPr/>
            </a:p>
          </p:txBody>
        </p:sp>
        <p:sp>
          <p:nvSpPr>
            <p:cNvPr id="47" name="object 47">
              <a:extLst>
                <a:ext uri="{FF2B5EF4-FFF2-40B4-BE49-F238E27FC236}">
                  <a16:creationId xmlns:a16="http://schemas.microsoft.com/office/drawing/2014/main" id="{A673A567-4382-CC43-ED5A-25407851B168}"/>
                </a:ext>
              </a:extLst>
            </p:cNvPr>
            <p:cNvSpPr/>
            <p:nvPr/>
          </p:nvSpPr>
          <p:spPr>
            <a:xfrm>
              <a:off x="5392419" y="4060189"/>
              <a:ext cx="289560" cy="256540"/>
            </a:xfrm>
            <a:custGeom>
              <a:avLst/>
              <a:gdLst/>
              <a:ahLst/>
              <a:cxnLst/>
              <a:rect l="l" t="t" r="r" b="b"/>
              <a:pathLst>
                <a:path w="289560" h="256539">
                  <a:moveTo>
                    <a:pt x="289559" y="0"/>
                  </a:moveTo>
                  <a:lnTo>
                    <a:pt x="245744" y="24130"/>
                  </a:lnTo>
                  <a:lnTo>
                    <a:pt x="203834" y="50800"/>
                  </a:lnTo>
                  <a:lnTo>
                    <a:pt x="162559" y="80010"/>
                  </a:lnTo>
                  <a:lnTo>
                    <a:pt x="123189" y="111125"/>
                  </a:lnTo>
                  <a:lnTo>
                    <a:pt x="85725" y="144780"/>
                  </a:lnTo>
                  <a:lnTo>
                    <a:pt x="49529" y="180975"/>
                  </a:lnTo>
                  <a:lnTo>
                    <a:pt x="15239" y="219710"/>
                  </a:lnTo>
                  <a:lnTo>
                    <a:pt x="0" y="256540"/>
                  </a:lnTo>
                  <a:lnTo>
                    <a:pt x="31114" y="217805"/>
                  </a:lnTo>
                  <a:lnTo>
                    <a:pt x="63500" y="180339"/>
                  </a:lnTo>
                  <a:lnTo>
                    <a:pt x="97789" y="145414"/>
                  </a:lnTo>
                  <a:lnTo>
                    <a:pt x="133350" y="112395"/>
                  </a:lnTo>
                  <a:lnTo>
                    <a:pt x="170814" y="81280"/>
                  </a:lnTo>
                  <a:lnTo>
                    <a:pt x="208914" y="52070"/>
                  </a:lnTo>
                  <a:lnTo>
                    <a:pt x="248919" y="24764"/>
                  </a:lnTo>
                  <a:lnTo>
                    <a:pt x="289559" y="0"/>
                  </a:lnTo>
                  <a:close/>
                </a:path>
              </a:pathLst>
            </a:custGeom>
            <a:solidFill>
              <a:srgbClr val="4E2224"/>
            </a:solidFill>
          </p:spPr>
          <p:txBody>
            <a:bodyPr wrap="square" lIns="0" tIns="0" rIns="0" bIns="0" rtlCol="0"/>
            <a:lstStyle/>
            <a:p>
              <a:endParaRPr/>
            </a:p>
          </p:txBody>
        </p:sp>
        <p:sp>
          <p:nvSpPr>
            <p:cNvPr id="48" name="object 48">
              <a:extLst>
                <a:ext uri="{FF2B5EF4-FFF2-40B4-BE49-F238E27FC236}">
                  <a16:creationId xmlns:a16="http://schemas.microsoft.com/office/drawing/2014/main" id="{DF0A38FE-FC20-2A42-3852-DBD4B59BB657}"/>
                </a:ext>
              </a:extLst>
            </p:cNvPr>
            <p:cNvSpPr/>
            <p:nvPr/>
          </p:nvSpPr>
          <p:spPr>
            <a:xfrm>
              <a:off x="6106794" y="3914775"/>
              <a:ext cx="24130" cy="15240"/>
            </a:xfrm>
            <a:custGeom>
              <a:avLst/>
              <a:gdLst/>
              <a:ahLst/>
              <a:cxnLst/>
              <a:rect l="l" t="t" r="r" b="b"/>
              <a:pathLst>
                <a:path w="24129" h="15239">
                  <a:moveTo>
                    <a:pt x="24129" y="0"/>
                  </a:moveTo>
                  <a:lnTo>
                    <a:pt x="18414" y="635"/>
                  </a:lnTo>
                  <a:lnTo>
                    <a:pt x="8254" y="1270"/>
                  </a:lnTo>
                  <a:lnTo>
                    <a:pt x="2539" y="10160"/>
                  </a:lnTo>
                  <a:lnTo>
                    <a:pt x="0" y="15239"/>
                  </a:lnTo>
                  <a:lnTo>
                    <a:pt x="5079" y="14604"/>
                  </a:lnTo>
                  <a:lnTo>
                    <a:pt x="15875" y="13970"/>
                  </a:lnTo>
                  <a:lnTo>
                    <a:pt x="24129" y="0"/>
                  </a:lnTo>
                  <a:close/>
                </a:path>
              </a:pathLst>
            </a:custGeom>
            <a:solidFill>
              <a:srgbClr val="461F20"/>
            </a:solidFill>
          </p:spPr>
          <p:txBody>
            <a:bodyPr wrap="square" lIns="0" tIns="0" rIns="0" bIns="0" rtlCol="0"/>
            <a:lstStyle/>
            <a:p>
              <a:endParaRPr/>
            </a:p>
          </p:txBody>
        </p:sp>
        <p:sp>
          <p:nvSpPr>
            <p:cNvPr id="49" name="object 49">
              <a:extLst>
                <a:ext uri="{FF2B5EF4-FFF2-40B4-BE49-F238E27FC236}">
                  <a16:creationId xmlns:a16="http://schemas.microsoft.com/office/drawing/2014/main" id="{DC0168E4-8E3D-DC9D-8726-4DA67DE736D6}"/>
                </a:ext>
              </a:extLst>
            </p:cNvPr>
            <p:cNvSpPr/>
            <p:nvPr/>
          </p:nvSpPr>
          <p:spPr>
            <a:xfrm>
              <a:off x="7099934" y="4591685"/>
              <a:ext cx="13970" cy="33655"/>
            </a:xfrm>
            <a:custGeom>
              <a:avLst/>
              <a:gdLst/>
              <a:ahLst/>
              <a:cxnLst/>
              <a:rect l="l" t="t" r="r" b="b"/>
              <a:pathLst>
                <a:path w="13970" h="33654">
                  <a:moveTo>
                    <a:pt x="7620" y="0"/>
                  </a:moveTo>
                  <a:lnTo>
                    <a:pt x="2540" y="12064"/>
                  </a:lnTo>
                  <a:lnTo>
                    <a:pt x="0" y="17144"/>
                  </a:lnTo>
                  <a:lnTo>
                    <a:pt x="1905" y="22225"/>
                  </a:lnTo>
                  <a:lnTo>
                    <a:pt x="5715" y="33654"/>
                  </a:lnTo>
                  <a:lnTo>
                    <a:pt x="8890" y="28575"/>
                  </a:lnTo>
                  <a:lnTo>
                    <a:pt x="11430" y="22859"/>
                  </a:lnTo>
                  <a:lnTo>
                    <a:pt x="13970" y="17779"/>
                  </a:lnTo>
                  <a:lnTo>
                    <a:pt x="12065" y="12064"/>
                  </a:lnTo>
                  <a:lnTo>
                    <a:pt x="7620" y="0"/>
                  </a:lnTo>
                  <a:close/>
                </a:path>
              </a:pathLst>
            </a:custGeom>
            <a:solidFill>
              <a:srgbClr val="302C2D"/>
            </a:solidFill>
          </p:spPr>
          <p:txBody>
            <a:bodyPr wrap="square" lIns="0" tIns="0" rIns="0" bIns="0" rtlCol="0"/>
            <a:lstStyle/>
            <a:p>
              <a:endParaRPr/>
            </a:p>
          </p:txBody>
        </p:sp>
        <p:sp>
          <p:nvSpPr>
            <p:cNvPr id="50" name="object 50">
              <a:extLst>
                <a:ext uri="{FF2B5EF4-FFF2-40B4-BE49-F238E27FC236}">
                  <a16:creationId xmlns:a16="http://schemas.microsoft.com/office/drawing/2014/main" id="{4EA9D72D-FA1D-18FD-B96D-7E3F7893EF5D}"/>
                </a:ext>
              </a:extLst>
            </p:cNvPr>
            <p:cNvSpPr/>
            <p:nvPr/>
          </p:nvSpPr>
          <p:spPr>
            <a:xfrm>
              <a:off x="4537074" y="5911214"/>
              <a:ext cx="1529715" cy="445134"/>
            </a:xfrm>
            <a:custGeom>
              <a:avLst/>
              <a:gdLst/>
              <a:ahLst/>
              <a:cxnLst/>
              <a:rect l="l" t="t" r="r" b="b"/>
              <a:pathLst>
                <a:path w="1529714" h="445135">
                  <a:moveTo>
                    <a:pt x="1441450" y="0"/>
                  </a:moveTo>
                  <a:lnTo>
                    <a:pt x="1407160" y="39370"/>
                  </a:lnTo>
                  <a:lnTo>
                    <a:pt x="1370964" y="76200"/>
                  </a:lnTo>
                  <a:lnTo>
                    <a:pt x="1332864" y="110490"/>
                  </a:lnTo>
                  <a:lnTo>
                    <a:pt x="1292860" y="142875"/>
                  </a:lnTo>
                  <a:lnTo>
                    <a:pt x="1251585" y="172085"/>
                  </a:lnTo>
                  <a:lnTo>
                    <a:pt x="1209039" y="199390"/>
                  </a:lnTo>
                  <a:lnTo>
                    <a:pt x="1165225" y="224155"/>
                  </a:lnTo>
                  <a:lnTo>
                    <a:pt x="1120139" y="247015"/>
                  </a:lnTo>
                  <a:lnTo>
                    <a:pt x="1073785" y="266700"/>
                  </a:lnTo>
                  <a:lnTo>
                    <a:pt x="1026795" y="283845"/>
                  </a:lnTo>
                  <a:lnTo>
                    <a:pt x="979170" y="298450"/>
                  </a:lnTo>
                  <a:lnTo>
                    <a:pt x="930275" y="310515"/>
                  </a:lnTo>
                  <a:lnTo>
                    <a:pt x="881379" y="320040"/>
                  </a:lnTo>
                  <a:lnTo>
                    <a:pt x="831214" y="327025"/>
                  </a:lnTo>
                  <a:lnTo>
                    <a:pt x="781050" y="330835"/>
                  </a:lnTo>
                  <a:lnTo>
                    <a:pt x="730885" y="332740"/>
                  </a:lnTo>
                  <a:lnTo>
                    <a:pt x="683260" y="331470"/>
                  </a:lnTo>
                  <a:lnTo>
                    <a:pt x="635635" y="327660"/>
                  </a:lnTo>
                  <a:lnTo>
                    <a:pt x="588010" y="321310"/>
                  </a:lnTo>
                  <a:lnTo>
                    <a:pt x="540385" y="312420"/>
                  </a:lnTo>
                  <a:lnTo>
                    <a:pt x="492760" y="300990"/>
                  </a:lnTo>
                  <a:lnTo>
                    <a:pt x="445770" y="287020"/>
                  </a:lnTo>
                  <a:lnTo>
                    <a:pt x="399414" y="270510"/>
                  </a:lnTo>
                  <a:lnTo>
                    <a:pt x="353695" y="251460"/>
                  </a:lnTo>
                  <a:lnTo>
                    <a:pt x="308610" y="229870"/>
                  </a:lnTo>
                  <a:lnTo>
                    <a:pt x="264160" y="205105"/>
                  </a:lnTo>
                  <a:lnTo>
                    <a:pt x="225425" y="181610"/>
                  </a:lnTo>
                  <a:lnTo>
                    <a:pt x="188595" y="156210"/>
                  </a:lnTo>
                  <a:lnTo>
                    <a:pt x="153670" y="129540"/>
                  </a:lnTo>
                  <a:lnTo>
                    <a:pt x="120014" y="100965"/>
                  </a:lnTo>
                  <a:lnTo>
                    <a:pt x="90804" y="107315"/>
                  </a:lnTo>
                  <a:lnTo>
                    <a:pt x="60960" y="112395"/>
                  </a:lnTo>
                  <a:lnTo>
                    <a:pt x="31114" y="116205"/>
                  </a:lnTo>
                  <a:lnTo>
                    <a:pt x="0" y="119380"/>
                  </a:lnTo>
                  <a:lnTo>
                    <a:pt x="34289" y="155575"/>
                  </a:lnTo>
                  <a:lnTo>
                    <a:pt x="70485" y="189865"/>
                  </a:lnTo>
                  <a:lnTo>
                    <a:pt x="108585" y="222885"/>
                  </a:lnTo>
                  <a:lnTo>
                    <a:pt x="148589" y="254000"/>
                  </a:lnTo>
                  <a:lnTo>
                    <a:pt x="190500" y="283210"/>
                  </a:lnTo>
                  <a:lnTo>
                    <a:pt x="234314" y="310515"/>
                  </a:lnTo>
                  <a:lnTo>
                    <a:pt x="281304" y="336550"/>
                  </a:lnTo>
                  <a:lnTo>
                    <a:pt x="328929" y="359410"/>
                  </a:lnTo>
                  <a:lnTo>
                    <a:pt x="377825" y="379730"/>
                  </a:lnTo>
                  <a:lnTo>
                    <a:pt x="427354" y="397510"/>
                  </a:lnTo>
                  <a:lnTo>
                    <a:pt x="476885" y="412115"/>
                  </a:lnTo>
                  <a:lnTo>
                    <a:pt x="527050" y="424180"/>
                  </a:lnTo>
                  <a:lnTo>
                    <a:pt x="577214" y="433070"/>
                  </a:lnTo>
                  <a:lnTo>
                    <a:pt x="628014" y="440055"/>
                  </a:lnTo>
                  <a:lnTo>
                    <a:pt x="678179" y="443865"/>
                  </a:lnTo>
                  <a:lnTo>
                    <a:pt x="728979" y="445135"/>
                  </a:lnTo>
                  <a:lnTo>
                    <a:pt x="777875" y="443865"/>
                  </a:lnTo>
                  <a:lnTo>
                    <a:pt x="826770" y="440055"/>
                  </a:lnTo>
                  <a:lnTo>
                    <a:pt x="875029" y="434340"/>
                  </a:lnTo>
                  <a:lnTo>
                    <a:pt x="922654" y="426085"/>
                  </a:lnTo>
                  <a:lnTo>
                    <a:pt x="970279" y="415290"/>
                  </a:lnTo>
                  <a:lnTo>
                    <a:pt x="1017270" y="401955"/>
                  </a:lnTo>
                  <a:lnTo>
                    <a:pt x="1063625" y="386715"/>
                  </a:lnTo>
                  <a:lnTo>
                    <a:pt x="1108710" y="368935"/>
                  </a:lnTo>
                  <a:lnTo>
                    <a:pt x="1153160" y="348615"/>
                  </a:lnTo>
                  <a:lnTo>
                    <a:pt x="1196975" y="326390"/>
                  </a:lnTo>
                  <a:lnTo>
                    <a:pt x="1239520" y="302260"/>
                  </a:lnTo>
                  <a:lnTo>
                    <a:pt x="1280795" y="275590"/>
                  </a:lnTo>
                  <a:lnTo>
                    <a:pt x="1320800" y="247015"/>
                  </a:lnTo>
                  <a:lnTo>
                    <a:pt x="1359535" y="215900"/>
                  </a:lnTo>
                  <a:lnTo>
                    <a:pt x="1397000" y="182880"/>
                  </a:lnTo>
                  <a:lnTo>
                    <a:pt x="1432560" y="147955"/>
                  </a:lnTo>
                  <a:lnTo>
                    <a:pt x="1466850" y="110490"/>
                  </a:lnTo>
                  <a:lnTo>
                    <a:pt x="1499235" y="71120"/>
                  </a:lnTo>
                  <a:lnTo>
                    <a:pt x="1529714" y="30480"/>
                  </a:lnTo>
                  <a:lnTo>
                    <a:pt x="1508125" y="23495"/>
                  </a:lnTo>
                  <a:lnTo>
                    <a:pt x="1463675" y="8255"/>
                  </a:lnTo>
                  <a:lnTo>
                    <a:pt x="1441450" y="0"/>
                  </a:lnTo>
                  <a:close/>
                </a:path>
              </a:pathLst>
            </a:custGeom>
            <a:solidFill>
              <a:srgbClr val="FFE873"/>
            </a:solidFill>
          </p:spPr>
          <p:txBody>
            <a:bodyPr wrap="square" lIns="0" tIns="0" rIns="0" bIns="0" rtlCol="0"/>
            <a:lstStyle/>
            <a:p>
              <a:endParaRPr/>
            </a:p>
          </p:txBody>
        </p:sp>
        <p:sp>
          <p:nvSpPr>
            <p:cNvPr id="51" name="object 51">
              <a:extLst>
                <a:ext uri="{FF2B5EF4-FFF2-40B4-BE49-F238E27FC236}">
                  <a16:creationId xmlns:a16="http://schemas.microsoft.com/office/drawing/2014/main" id="{71692ADF-37A4-66EB-0D7E-0CDE8F2F7A7A}"/>
                </a:ext>
              </a:extLst>
            </p:cNvPr>
            <p:cNvSpPr/>
            <p:nvPr/>
          </p:nvSpPr>
          <p:spPr>
            <a:xfrm>
              <a:off x="4657089" y="5431154"/>
              <a:ext cx="1321435" cy="812800"/>
            </a:xfrm>
            <a:custGeom>
              <a:avLst/>
              <a:gdLst/>
              <a:ahLst/>
              <a:cxnLst/>
              <a:rect l="l" t="t" r="r" b="b"/>
              <a:pathLst>
                <a:path w="1321435" h="812800">
                  <a:moveTo>
                    <a:pt x="675005" y="0"/>
                  </a:moveTo>
                  <a:lnTo>
                    <a:pt x="648970" y="42544"/>
                  </a:lnTo>
                  <a:lnTo>
                    <a:pt x="621664" y="84454"/>
                  </a:lnTo>
                  <a:lnTo>
                    <a:pt x="593725" y="125729"/>
                  </a:lnTo>
                  <a:lnTo>
                    <a:pt x="564514" y="166369"/>
                  </a:lnTo>
                  <a:lnTo>
                    <a:pt x="534670" y="205739"/>
                  </a:lnTo>
                  <a:lnTo>
                    <a:pt x="503555" y="243839"/>
                  </a:lnTo>
                  <a:lnTo>
                    <a:pt x="471170" y="280669"/>
                  </a:lnTo>
                  <a:lnTo>
                    <a:pt x="438150" y="316229"/>
                  </a:lnTo>
                  <a:lnTo>
                    <a:pt x="403860" y="350519"/>
                  </a:lnTo>
                  <a:lnTo>
                    <a:pt x="368300" y="382904"/>
                  </a:lnTo>
                  <a:lnTo>
                    <a:pt x="331470" y="414019"/>
                  </a:lnTo>
                  <a:lnTo>
                    <a:pt x="288925" y="446404"/>
                  </a:lnTo>
                  <a:lnTo>
                    <a:pt x="244475" y="476249"/>
                  </a:lnTo>
                  <a:lnTo>
                    <a:pt x="198755" y="503554"/>
                  </a:lnTo>
                  <a:lnTo>
                    <a:pt x="151764" y="527684"/>
                  </a:lnTo>
                  <a:lnTo>
                    <a:pt x="102870" y="548639"/>
                  </a:lnTo>
                  <a:lnTo>
                    <a:pt x="52070" y="567054"/>
                  </a:lnTo>
                  <a:lnTo>
                    <a:pt x="0" y="581024"/>
                  </a:lnTo>
                  <a:lnTo>
                    <a:pt x="33655" y="609599"/>
                  </a:lnTo>
                  <a:lnTo>
                    <a:pt x="68580" y="636269"/>
                  </a:lnTo>
                  <a:lnTo>
                    <a:pt x="105410" y="661669"/>
                  </a:lnTo>
                  <a:lnTo>
                    <a:pt x="144145" y="685164"/>
                  </a:lnTo>
                  <a:lnTo>
                    <a:pt x="188595" y="709929"/>
                  </a:lnTo>
                  <a:lnTo>
                    <a:pt x="233680" y="731519"/>
                  </a:lnTo>
                  <a:lnTo>
                    <a:pt x="279400" y="750569"/>
                  </a:lnTo>
                  <a:lnTo>
                    <a:pt x="325755" y="767079"/>
                  </a:lnTo>
                  <a:lnTo>
                    <a:pt x="372745" y="781049"/>
                  </a:lnTo>
                  <a:lnTo>
                    <a:pt x="420370" y="792479"/>
                  </a:lnTo>
                  <a:lnTo>
                    <a:pt x="467995" y="801369"/>
                  </a:lnTo>
                  <a:lnTo>
                    <a:pt x="515620" y="807719"/>
                  </a:lnTo>
                  <a:lnTo>
                    <a:pt x="563245" y="811529"/>
                  </a:lnTo>
                  <a:lnTo>
                    <a:pt x="610870" y="812799"/>
                  </a:lnTo>
                  <a:lnTo>
                    <a:pt x="661035" y="810894"/>
                  </a:lnTo>
                  <a:lnTo>
                    <a:pt x="711200" y="807084"/>
                  </a:lnTo>
                  <a:lnTo>
                    <a:pt x="760730" y="800099"/>
                  </a:lnTo>
                  <a:lnTo>
                    <a:pt x="810260" y="790574"/>
                  </a:lnTo>
                  <a:lnTo>
                    <a:pt x="859155" y="778509"/>
                  </a:lnTo>
                  <a:lnTo>
                    <a:pt x="906780" y="763904"/>
                  </a:lnTo>
                  <a:lnTo>
                    <a:pt x="953770" y="746759"/>
                  </a:lnTo>
                  <a:lnTo>
                    <a:pt x="1000125" y="727074"/>
                  </a:lnTo>
                  <a:lnTo>
                    <a:pt x="1045210" y="704214"/>
                  </a:lnTo>
                  <a:lnTo>
                    <a:pt x="1089025" y="679449"/>
                  </a:lnTo>
                  <a:lnTo>
                    <a:pt x="1131570" y="652144"/>
                  </a:lnTo>
                  <a:lnTo>
                    <a:pt x="1172845" y="622934"/>
                  </a:lnTo>
                  <a:lnTo>
                    <a:pt x="1212850" y="590549"/>
                  </a:lnTo>
                  <a:lnTo>
                    <a:pt x="1250950" y="556259"/>
                  </a:lnTo>
                  <a:lnTo>
                    <a:pt x="1287145" y="519429"/>
                  </a:lnTo>
                  <a:lnTo>
                    <a:pt x="1321435" y="480059"/>
                  </a:lnTo>
                  <a:lnTo>
                    <a:pt x="1276985" y="462914"/>
                  </a:lnTo>
                  <a:lnTo>
                    <a:pt x="1232535" y="443864"/>
                  </a:lnTo>
                  <a:lnTo>
                    <a:pt x="1188720" y="423544"/>
                  </a:lnTo>
                  <a:lnTo>
                    <a:pt x="1144905" y="401954"/>
                  </a:lnTo>
                  <a:lnTo>
                    <a:pt x="1101089" y="379729"/>
                  </a:lnTo>
                  <a:lnTo>
                    <a:pt x="1057910" y="355599"/>
                  </a:lnTo>
                  <a:lnTo>
                    <a:pt x="1015364" y="331469"/>
                  </a:lnTo>
                  <a:lnTo>
                    <a:pt x="973455" y="305434"/>
                  </a:lnTo>
                  <a:lnTo>
                    <a:pt x="932814" y="277494"/>
                  </a:lnTo>
                  <a:lnTo>
                    <a:pt x="894080" y="247649"/>
                  </a:lnTo>
                  <a:lnTo>
                    <a:pt x="857250" y="216534"/>
                  </a:lnTo>
                  <a:lnTo>
                    <a:pt x="822325" y="183514"/>
                  </a:lnTo>
                  <a:lnTo>
                    <a:pt x="789305" y="149224"/>
                  </a:lnTo>
                  <a:lnTo>
                    <a:pt x="757555" y="114299"/>
                  </a:lnTo>
                  <a:lnTo>
                    <a:pt x="728345" y="77469"/>
                  </a:lnTo>
                  <a:lnTo>
                    <a:pt x="701039" y="39369"/>
                  </a:lnTo>
                  <a:lnTo>
                    <a:pt x="675005" y="0"/>
                  </a:lnTo>
                  <a:close/>
                </a:path>
              </a:pathLst>
            </a:custGeom>
            <a:solidFill>
              <a:srgbClr val="FFE04F"/>
            </a:solidFill>
          </p:spPr>
          <p:txBody>
            <a:bodyPr wrap="square" lIns="0" tIns="0" rIns="0" bIns="0" rtlCol="0"/>
            <a:lstStyle/>
            <a:p>
              <a:endParaRPr/>
            </a:p>
          </p:txBody>
        </p:sp>
        <p:pic>
          <p:nvPicPr>
            <p:cNvPr id="52" name="object 52">
              <a:extLst>
                <a:ext uri="{FF2B5EF4-FFF2-40B4-BE49-F238E27FC236}">
                  <a16:creationId xmlns:a16="http://schemas.microsoft.com/office/drawing/2014/main" id="{72151136-8D22-EBF4-993D-F7907098D3D2}"/>
                </a:ext>
              </a:extLst>
            </p:cNvPr>
            <p:cNvPicPr/>
            <p:nvPr/>
          </p:nvPicPr>
          <p:blipFill>
            <a:blip r:embed="rId7" cstate="print"/>
            <a:stretch>
              <a:fillRect/>
            </a:stretch>
          </p:blipFill>
          <p:spPr>
            <a:xfrm>
              <a:off x="5987414" y="5800724"/>
              <a:ext cx="163195" cy="128905"/>
            </a:xfrm>
            <a:prstGeom prst="rect">
              <a:avLst/>
            </a:prstGeom>
          </p:spPr>
        </p:pic>
        <p:sp>
          <p:nvSpPr>
            <p:cNvPr id="53" name="object 53">
              <a:extLst>
                <a:ext uri="{FF2B5EF4-FFF2-40B4-BE49-F238E27FC236}">
                  <a16:creationId xmlns:a16="http://schemas.microsoft.com/office/drawing/2014/main" id="{3A2753C4-E0AA-C910-E70B-18D8759061FC}"/>
                </a:ext>
              </a:extLst>
            </p:cNvPr>
            <p:cNvSpPr/>
            <p:nvPr/>
          </p:nvSpPr>
          <p:spPr>
            <a:xfrm>
              <a:off x="6057264" y="5055235"/>
              <a:ext cx="235585" cy="746760"/>
            </a:xfrm>
            <a:custGeom>
              <a:avLst/>
              <a:gdLst/>
              <a:ahLst/>
              <a:cxnLst/>
              <a:rect l="l" t="t" r="r" b="b"/>
              <a:pathLst>
                <a:path w="235585" h="746760">
                  <a:moveTo>
                    <a:pt x="196214" y="0"/>
                  </a:moveTo>
                  <a:lnTo>
                    <a:pt x="172085" y="1904"/>
                  </a:lnTo>
                  <a:lnTo>
                    <a:pt x="147320" y="3175"/>
                  </a:lnTo>
                  <a:lnTo>
                    <a:pt x="98425" y="4444"/>
                  </a:lnTo>
                  <a:lnTo>
                    <a:pt x="111125" y="52069"/>
                  </a:lnTo>
                  <a:lnTo>
                    <a:pt x="120650" y="99694"/>
                  </a:lnTo>
                  <a:lnTo>
                    <a:pt x="128270" y="148589"/>
                  </a:lnTo>
                  <a:lnTo>
                    <a:pt x="133350" y="197484"/>
                  </a:lnTo>
                  <a:lnTo>
                    <a:pt x="135255" y="247014"/>
                  </a:lnTo>
                  <a:lnTo>
                    <a:pt x="135255" y="296544"/>
                  </a:lnTo>
                  <a:lnTo>
                    <a:pt x="132080" y="346075"/>
                  </a:lnTo>
                  <a:lnTo>
                    <a:pt x="126364" y="394969"/>
                  </a:lnTo>
                  <a:lnTo>
                    <a:pt x="118110" y="444500"/>
                  </a:lnTo>
                  <a:lnTo>
                    <a:pt x="106680" y="493394"/>
                  </a:lnTo>
                  <a:lnTo>
                    <a:pt x="92710" y="542289"/>
                  </a:lnTo>
                  <a:lnTo>
                    <a:pt x="76200" y="590550"/>
                  </a:lnTo>
                  <a:lnTo>
                    <a:pt x="56514" y="638175"/>
                  </a:lnTo>
                  <a:lnTo>
                    <a:pt x="33655" y="685164"/>
                  </a:lnTo>
                  <a:lnTo>
                    <a:pt x="8255" y="731519"/>
                  </a:lnTo>
                  <a:lnTo>
                    <a:pt x="0" y="745489"/>
                  </a:lnTo>
                  <a:lnTo>
                    <a:pt x="26670" y="746759"/>
                  </a:lnTo>
                  <a:lnTo>
                    <a:pt x="63500" y="746759"/>
                  </a:lnTo>
                  <a:lnTo>
                    <a:pt x="93345" y="746125"/>
                  </a:lnTo>
                  <a:lnTo>
                    <a:pt x="116839" y="699769"/>
                  </a:lnTo>
                  <a:lnTo>
                    <a:pt x="138430" y="654050"/>
                  </a:lnTo>
                  <a:lnTo>
                    <a:pt x="157480" y="607694"/>
                  </a:lnTo>
                  <a:lnTo>
                    <a:pt x="175260" y="561339"/>
                  </a:lnTo>
                  <a:lnTo>
                    <a:pt x="190500" y="514984"/>
                  </a:lnTo>
                  <a:lnTo>
                    <a:pt x="203835" y="467994"/>
                  </a:lnTo>
                  <a:lnTo>
                    <a:pt x="215264" y="421639"/>
                  </a:lnTo>
                  <a:lnTo>
                    <a:pt x="223520" y="375284"/>
                  </a:lnTo>
                  <a:lnTo>
                    <a:pt x="230505" y="328929"/>
                  </a:lnTo>
                  <a:lnTo>
                    <a:pt x="234314" y="283209"/>
                  </a:lnTo>
                  <a:lnTo>
                    <a:pt x="235585" y="237489"/>
                  </a:lnTo>
                  <a:lnTo>
                    <a:pt x="233680" y="189229"/>
                  </a:lnTo>
                  <a:lnTo>
                    <a:pt x="229235" y="140969"/>
                  </a:lnTo>
                  <a:lnTo>
                    <a:pt x="221614" y="93344"/>
                  </a:lnTo>
                  <a:lnTo>
                    <a:pt x="210820" y="46354"/>
                  </a:lnTo>
                  <a:lnTo>
                    <a:pt x="196214" y="0"/>
                  </a:lnTo>
                  <a:close/>
                </a:path>
              </a:pathLst>
            </a:custGeom>
            <a:solidFill>
              <a:srgbClr val="F9D238"/>
            </a:solidFill>
          </p:spPr>
          <p:txBody>
            <a:bodyPr wrap="square" lIns="0" tIns="0" rIns="0" bIns="0" rtlCol="0"/>
            <a:lstStyle/>
            <a:p>
              <a:endParaRPr/>
            </a:p>
          </p:txBody>
        </p:sp>
        <p:sp>
          <p:nvSpPr>
            <p:cNvPr id="54" name="object 54">
              <a:extLst>
                <a:ext uri="{FF2B5EF4-FFF2-40B4-BE49-F238E27FC236}">
                  <a16:creationId xmlns:a16="http://schemas.microsoft.com/office/drawing/2014/main" id="{972925FC-F60D-5839-2126-65BA2F6C4B26}"/>
                </a:ext>
              </a:extLst>
            </p:cNvPr>
            <p:cNvSpPr/>
            <p:nvPr/>
          </p:nvSpPr>
          <p:spPr>
            <a:xfrm>
              <a:off x="5349875" y="5401310"/>
              <a:ext cx="707390" cy="499109"/>
            </a:xfrm>
            <a:custGeom>
              <a:avLst/>
              <a:gdLst/>
              <a:ahLst/>
              <a:cxnLst/>
              <a:rect l="l" t="t" r="r" b="b"/>
              <a:pathLst>
                <a:path w="707389" h="499110">
                  <a:moveTo>
                    <a:pt x="0" y="0"/>
                  </a:moveTo>
                  <a:lnTo>
                    <a:pt x="15239" y="56514"/>
                  </a:lnTo>
                  <a:lnTo>
                    <a:pt x="42545" y="94614"/>
                  </a:lnTo>
                  <a:lnTo>
                    <a:pt x="71754" y="131444"/>
                  </a:lnTo>
                  <a:lnTo>
                    <a:pt x="103504" y="167004"/>
                  </a:lnTo>
                  <a:lnTo>
                    <a:pt x="136525" y="201294"/>
                  </a:lnTo>
                  <a:lnTo>
                    <a:pt x="171450" y="234314"/>
                  </a:lnTo>
                  <a:lnTo>
                    <a:pt x="208279" y="266064"/>
                  </a:lnTo>
                  <a:lnTo>
                    <a:pt x="247014" y="295275"/>
                  </a:lnTo>
                  <a:lnTo>
                    <a:pt x="287020" y="323214"/>
                  </a:lnTo>
                  <a:lnTo>
                    <a:pt x="329564" y="349884"/>
                  </a:lnTo>
                  <a:lnTo>
                    <a:pt x="372745" y="374650"/>
                  </a:lnTo>
                  <a:lnTo>
                    <a:pt x="415925" y="398144"/>
                  </a:lnTo>
                  <a:lnTo>
                    <a:pt x="459739" y="421004"/>
                  </a:lnTo>
                  <a:lnTo>
                    <a:pt x="503554" y="442594"/>
                  </a:lnTo>
                  <a:lnTo>
                    <a:pt x="548004" y="462914"/>
                  </a:lnTo>
                  <a:lnTo>
                    <a:pt x="593089" y="481329"/>
                  </a:lnTo>
                  <a:lnTo>
                    <a:pt x="637539" y="499109"/>
                  </a:lnTo>
                  <a:lnTo>
                    <a:pt x="655954" y="475614"/>
                  </a:lnTo>
                  <a:lnTo>
                    <a:pt x="673735" y="450850"/>
                  </a:lnTo>
                  <a:lnTo>
                    <a:pt x="690879" y="426084"/>
                  </a:lnTo>
                  <a:lnTo>
                    <a:pt x="707389" y="400050"/>
                  </a:lnTo>
                  <a:lnTo>
                    <a:pt x="660400" y="396239"/>
                  </a:lnTo>
                  <a:lnTo>
                    <a:pt x="613410" y="389254"/>
                  </a:lnTo>
                  <a:lnTo>
                    <a:pt x="566420" y="380364"/>
                  </a:lnTo>
                  <a:lnTo>
                    <a:pt x="520064" y="369569"/>
                  </a:lnTo>
                  <a:lnTo>
                    <a:pt x="473710" y="355600"/>
                  </a:lnTo>
                  <a:lnTo>
                    <a:pt x="427989" y="339089"/>
                  </a:lnTo>
                  <a:lnTo>
                    <a:pt x="382270" y="320039"/>
                  </a:lnTo>
                  <a:lnTo>
                    <a:pt x="337820" y="298450"/>
                  </a:lnTo>
                  <a:lnTo>
                    <a:pt x="294004" y="274319"/>
                  </a:lnTo>
                  <a:lnTo>
                    <a:pt x="249554" y="246379"/>
                  </a:lnTo>
                  <a:lnTo>
                    <a:pt x="207645" y="216534"/>
                  </a:lnTo>
                  <a:lnTo>
                    <a:pt x="167639" y="184784"/>
                  </a:lnTo>
                  <a:lnTo>
                    <a:pt x="129539" y="151129"/>
                  </a:lnTo>
                  <a:lnTo>
                    <a:pt x="93979" y="116204"/>
                  </a:lnTo>
                  <a:lnTo>
                    <a:pt x="60325" y="78739"/>
                  </a:lnTo>
                  <a:lnTo>
                    <a:pt x="28575" y="40004"/>
                  </a:lnTo>
                  <a:lnTo>
                    <a:pt x="0" y="0"/>
                  </a:lnTo>
                  <a:close/>
                </a:path>
              </a:pathLst>
            </a:custGeom>
            <a:solidFill>
              <a:srgbClr val="FDD23A"/>
            </a:solidFill>
          </p:spPr>
          <p:txBody>
            <a:bodyPr wrap="square" lIns="0" tIns="0" rIns="0" bIns="0" rtlCol="0"/>
            <a:lstStyle/>
            <a:p>
              <a:endParaRPr/>
            </a:p>
          </p:txBody>
        </p:sp>
        <p:sp>
          <p:nvSpPr>
            <p:cNvPr id="55" name="object 55">
              <a:extLst>
                <a:ext uri="{FF2B5EF4-FFF2-40B4-BE49-F238E27FC236}">
                  <a16:creationId xmlns:a16="http://schemas.microsoft.com/office/drawing/2014/main" id="{128C2397-8EDC-B3A8-E1F8-B0D282D1A905}"/>
                </a:ext>
              </a:extLst>
            </p:cNvPr>
            <p:cNvSpPr/>
            <p:nvPr/>
          </p:nvSpPr>
          <p:spPr>
            <a:xfrm>
              <a:off x="5349239" y="4693919"/>
              <a:ext cx="842644" cy="1106805"/>
            </a:xfrm>
            <a:custGeom>
              <a:avLst/>
              <a:gdLst/>
              <a:ahLst/>
              <a:cxnLst/>
              <a:rect l="l" t="t" r="r" b="b"/>
              <a:pathLst>
                <a:path w="842645" h="1106804">
                  <a:moveTo>
                    <a:pt x="107950" y="0"/>
                  </a:moveTo>
                  <a:lnTo>
                    <a:pt x="118110" y="52705"/>
                  </a:lnTo>
                  <a:lnTo>
                    <a:pt x="125730" y="106045"/>
                  </a:lnTo>
                  <a:lnTo>
                    <a:pt x="130175" y="160020"/>
                  </a:lnTo>
                  <a:lnTo>
                    <a:pt x="131445" y="213995"/>
                  </a:lnTo>
                  <a:lnTo>
                    <a:pt x="130175" y="264160"/>
                  </a:lnTo>
                  <a:lnTo>
                    <a:pt x="126364" y="314960"/>
                  </a:lnTo>
                  <a:lnTo>
                    <a:pt x="120014" y="365125"/>
                  </a:lnTo>
                  <a:lnTo>
                    <a:pt x="111125" y="415290"/>
                  </a:lnTo>
                  <a:lnTo>
                    <a:pt x="99060" y="464820"/>
                  </a:lnTo>
                  <a:lnTo>
                    <a:pt x="84455" y="514350"/>
                  </a:lnTo>
                  <a:lnTo>
                    <a:pt x="67945" y="563880"/>
                  </a:lnTo>
                  <a:lnTo>
                    <a:pt x="47625" y="612140"/>
                  </a:lnTo>
                  <a:lnTo>
                    <a:pt x="25400" y="659765"/>
                  </a:lnTo>
                  <a:lnTo>
                    <a:pt x="0" y="706755"/>
                  </a:lnTo>
                  <a:lnTo>
                    <a:pt x="28575" y="746760"/>
                  </a:lnTo>
                  <a:lnTo>
                    <a:pt x="60325" y="785495"/>
                  </a:lnTo>
                  <a:lnTo>
                    <a:pt x="93980" y="822960"/>
                  </a:lnTo>
                  <a:lnTo>
                    <a:pt x="129539" y="857885"/>
                  </a:lnTo>
                  <a:lnTo>
                    <a:pt x="167639" y="891540"/>
                  </a:lnTo>
                  <a:lnTo>
                    <a:pt x="207645" y="923290"/>
                  </a:lnTo>
                  <a:lnTo>
                    <a:pt x="249555" y="953135"/>
                  </a:lnTo>
                  <a:lnTo>
                    <a:pt x="294005" y="981075"/>
                  </a:lnTo>
                  <a:lnTo>
                    <a:pt x="337820" y="1005205"/>
                  </a:lnTo>
                  <a:lnTo>
                    <a:pt x="382270" y="1026795"/>
                  </a:lnTo>
                  <a:lnTo>
                    <a:pt x="427989" y="1045845"/>
                  </a:lnTo>
                  <a:lnTo>
                    <a:pt x="473710" y="1062355"/>
                  </a:lnTo>
                  <a:lnTo>
                    <a:pt x="520064" y="1076325"/>
                  </a:lnTo>
                  <a:lnTo>
                    <a:pt x="566420" y="1087120"/>
                  </a:lnTo>
                  <a:lnTo>
                    <a:pt x="613410" y="1096010"/>
                  </a:lnTo>
                  <a:lnTo>
                    <a:pt x="660400" y="1102995"/>
                  </a:lnTo>
                  <a:lnTo>
                    <a:pt x="707389" y="1106805"/>
                  </a:lnTo>
                  <a:lnTo>
                    <a:pt x="715645" y="1092835"/>
                  </a:lnTo>
                  <a:lnTo>
                    <a:pt x="741045" y="1046480"/>
                  </a:lnTo>
                  <a:lnTo>
                    <a:pt x="763905" y="999490"/>
                  </a:lnTo>
                  <a:lnTo>
                    <a:pt x="783589" y="951865"/>
                  </a:lnTo>
                  <a:lnTo>
                    <a:pt x="800100" y="903605"/>
                  </a:lnTo>
                  <a:lnTo>
                    <a:pt x="814070" y="854710"/>
                  </a:lnTo>
                  <a:lnTo>
                    <a:pt x="825500" y="805815"/>
                  </a:lnTo>
                  <a:lnTo>
                    <a:pt x="833755" y="756285"/>
                  </a:lnTo>
                  <a:lnTo>
                    <a:pt x="839470" y="707390"/>
                  </a:lnTo>
                  <a:lnTo>
                    <a:pt x="842645" y="657860"/>
                  </a:lnTo>
                  <a:lnTo>
                    <a:pt x="842645" y="608330"/>
                  </a:lnTo>
                  <a:lnTo>
                    <a:pt x="840739" y="558800"/>
                  </a:lnTo>
                  <a:lnTo>
                    <a:pt x="835660" y="509905"/>
                  </a:lnTo>
                  <a:lnTo>
                    <a:pt x="828039" y="461010"/>
                  </a:lnTo>
                  <a:lnTo>
                    <a:pt x="818514" y="413385"/>
                  </a:lnTo>
                  <a:lnTo>
                    <a:pt x="805814" y="365760"/>
                  </a:lnTo>
                  <a:lnTo>
                    <a:pt x="753110" y="364490"/>
                  </a:lnTo>
                  <a:lnTo>
                    <a:pt x="701039" y="360045"/>
                  </a:lnTo>
                  <a:lnTo>
                    <a:pt x="649605" y="352425"/>
                  </a:lnTo>
                  <a:lnTo>
                    <a:pt x="598805" y="342265"/>
                  </a:lnTo>
                  <a:lnTo>
                    <a:pt x="549275" y="328295"/>
                  </a:lnTo>
                  <a:lnTo>
                    <a:pt x="500380" y="311150"/>
                  </a:lnTo>
                  <a:lnTo>
                    <a:pt x="453389" y="290830"/>
                  </a:lnTo>
                  <a:lnTo>
                    <a:pt x="407670" y="266065"/>
                  </a:lnTo>
                  <a:lnTo>
                    <a:pt x="363855" y="239395"/>
                  </a:lnTo>
                  <a:lnTo>
                    <a:pt x="321945" y="210185"/>
                  </a:lnTo>
                  <a:lnTo>
                    <a:pt x="281939" y="179070"/>
                  </a:lnTo>
                  <a:lnTo>
                    <a:pt x="243839" y="146685"/>
                  </a:lnTo>
                  <a:lnTo>
                    <a:pt x="207010" y="112395"/>
                  </a:lnTo>
                  <a:lnTo>
                    <a:pt x="172085" y="76200"/>
                  </a:lnTo>
                  <a:lnTo>
                    <a:pt x="139064" y="38735"/>
                  </a:lnTo>
                  <a:lnTo>
                    <a:pt x="107950" y="0"/>
                  </a:lnTo>
                  <a:close/>
                </a:path>
              </a:pathLst>
            </a:custGeom>
            <a:solidFill>
              <a:srgbClr val="FCD239"/>
            </a:solidFill>
          </p:spPr>
          <p:txBody>
            <a:bodyPr wrap="square" lIns="0" tIns="0" rIns="0" bIns="0" rtlCol="0"/>
            <a:lstStyle/>
            <a:p>
              <a:endParaRPr/>
            </a:p>
          </p:txBody>
        </p:sp>
        <p:sp>
          <p:nvSpPr>
            <p:cNvPr id="56" name="object 56">
              <a:extLst>
                <a:ext uri="{FF2B5EF4-FFF2-40B4-BE49-F238E27FC236}">
                  <a16:creationId xmlns:a16="http://schemas.microsoft.com/office/drawing/2014/main" id="{FB369EFA-9CE9-DFAE-2F03-56EB1E3046C7}"/>
                </a:ext>
              </a:extLst>
            </p:cNvPr>
            <p:cNvSpPr/>
            <p:nvPr/>
          </p:nvSpPr>
          <p:spPr>
            <a:xfrm>
              <a:off x="5659754" y="4481829"/>
              <a:ext cx="589280" cy="564515"/>
            </a:xfrm>
            <a:custGeom>
              <a:avLst/>
              <a:gdLst/>
              <a:ahLst/>
              <a:cxnLst/>
              <a:rect l="l" t="t" r="r" b="b"/>
              <a:pathLst>
                <a:path w="589279" h="564514">
                  <a:moveTo>
                    <a:pt x="0" y="0"/>
                  </a:moveTo>
                  <a:lnTo>
                    <a:pt x="38735" y="19049"/>
                  </a:lnTo>
                  <a:lnTo>
                    <a:pt x="76835" y="40004"/>
                  </a:lnTo>
                  <a:lnTo>
                    <a:pt x="120015" y="67309"/>
                  </a:lnTo>
                  <a:lnTo>
                    <a:pt x="161290" y="96519"/>
                  </a:lnTo>
                  <a:lnTo>
                    <a:pt x="200660" y="126999"/>
                  </a:lnTo>
                  <a:lnTo>
                    <a:pt x="238125" y="160019"/>
                  </a:lnTo>
                  <a:lnTo>
                    <a:pt x="273685" y="194309"/>
                  </a:lnTo>
                  <a:lnTo>
                    <a:pt x="306705" y="230504"/>
                  </a:lnTo>
                  <a:lnTo>
                    <a:pt x="337185" y="267969"/>
                  </a:lnTo>
                  <a:lnTo>
                    <a:pt x="366395" y="306704"/>
                  </a:lnTo>
                  <a:lnTo>
                    <a:pt x="393065" y="347344"/>
                  </a:lnTo>
                  <a:lnTo>
                    <a:pt x="417195" y="388619"/>
                  </a:lnTo>
                  <a:lnTo>
                    <a:pt x="439420" y="431164"/>
                  </a:lnTo>
                  <a:lnTo>
                    <a:pt x="459105" y="474979"/>
                  </a:lnTo>
                  <a:lnTo>
                    <a:pt x="476885" y="518794"/>
                  </a:lnTo>
                  <a:lnTo>
                    <a:pt x="492125" y="564514"/>
                  </a:lnTo>
                  <a:lnTo>
                    <a:pt x="542925" y="563244"/>
                  </a:lnTo>
                  <a:lnTo>
                    <a:pt x="565785" y="561974"/>
                  </a:lnTo>
                  <a:lnTo>
                    <a:pt x="589280" y="560069"/>
                  </a:lnTo>
                  <a:lnTo>
                    <a:pt x="574040" y="521334"/>
                  </a:lnTo>
                  <a:lnTo>
                    <a:pt x="555625" y="482599"/>
                  </a:lnTo>
                  <a:lnTo>
                    <a:pt x="534670" y="444499"/>
                  </a:lnTo>
                  <a:lnTo>
                    <a:pt x="511175" y="406399"/>
                  </a:lnTo>
                  <a:lnTo>
                    <a:pt x="487045" y="371474"/>
                  </a:lnTo>
                  <a:lnTo>
                    <a:pt x="460375" y="337184"/>
                  </a:lnTo>
                  <a:lnTo>
                    <a:pt x="431165" y="303529"/>
                  </a:lnTo>
                  <a:lnTo>
                    <a:pt x="399415" y="269874"/>
                  </a:lnTo>
                  <a:lnTo>
                    <a:pt x="365125" y="236854"/>
                  </a:lnTo>
                  <a:lnTo>
                    <a:pt x="328295" y="204469"/>
                  </a:lnTo>
                  <a:lnTo>
                    <a:pt x="288925" y="172084"/>
                  </a:lnTo>
                  <a:lnTo>
                    <a:pt x="246380" y="140969"/>
                  </a:lnTo>
                  <a:lnTo>
                    <a:pt x="201295" y="109854"/>
                  </a:lnTo>
                  <a:lnTo>
                    <a:pt x="153670" y="80009"/>
                  </a:lnTo>
                  <a:lnTo>
                    <a:pt x="102870" y="50164"/>
                  </a:lnTo>
                  <a:lnTo>
                    <a:pt x="52070" y="23494"/>
                  </a:lnTo>
                  <a:lnTo>
                    <a:pt x="26035" y="11429"/>
                  </a:lnTo>
                  <a:lnTo>
                    <a:pt x="0" y="0"/>
                  </a:lnTo>
                  <a:close/>
                </a:path>
              </a:pathLst>
            </a:custGeom>
            <a:solidFill>
              <a:srgbClr val="F9C734"/>
            </a:solidFill>
          </p:spPr>
          <p:txBody>
            <a:bodyPr wrap="square" lIns="0" tIns="0" rIns="0" bIns="0" rtlCol="0"/>
            <a:lstStyle/>
            <a:p>
              <a:endParaRPr/>
            </a:p>
          </p:txBody>
        </p:sp>
        <p:sp>
          <p:nvSpPr>
            <p:cNvPr id="57" name="object 57">
              <a:extLst>
                <a:ext uri="{FF2B5EF4-FFF2-40B4-BE49-F238E27FC236}">
                  <a16:creationId xmlns:a16="http://schemas.microsoft.com/office/drawing/2014/main" id="{AAC3573F-4F52-6768-3C4B-F0FF4C24109C}"/>
                </a:ext>
              </a:extLst>
            </p:cNvPr>
            <p:cNvSpPr/>
            <p:nvPr/>
          </p:nvSpPr>
          <p:spPr>
            <a:xfrm>
              <a:off x="5347969" y="4406900"/>
              <a:ext cx="803910" cy="640080"/>
            </a:xfrm>
            <a:custGeom>
              <a:avLst/>
              <a:gdLst/>
              <a:ahLst/>
              <a:cxnLst/>
              <a:rect l="l" t="t" r="r" b="b"/>
              <a:pathLst>
                <a:path w="803910" h="640079">
                  <a:moveTo>
                    <a:pt x="19684" y="0"/>
                  </a:moveTo>
                  <a:lnTo>
                    <a:pt x="1269" y="1905"/>
                  </a:lnTo>
                  <a:lnTo>
                    <a:pt x="0" y="3810"/>
                  </a:lnTo>
                  <a:lnTo>
                    <a:pt x="6350" y="14605"/>
                  </a:lnTo>
                  <a:lnTo>
                    <a:pt x="29844" y="58419"/>
                  </a:lnTo>
                  <a:lnTo>
                    <a:pt x="50800" y="103505"/>
                  </a:lnTo>
                  <a:lnTo>
                    <a:pt x="69214" y="149860"/>
                  </a:lnTo>
                  <a:lnTo>
                    <a:pt x="85725" y="196214"/>
                  </a:lnTo>
                  <a:lnTo>
                    <a:pt x="99694" y="243839"/>
                  </a:lnTo>
                  <a:lnTo>
                    <a:pt x="102234" y="254000"/>
                  </a:lnTo>
                  <a:lnTo>
                    <a:pt x="130175" y="292100"/>
                  </a:lnTo>
                  <a:lnTo>
                    <a:pt x="160019" y="328294"/>
                  </a:lnTo>
                  <a:lnTo>
                    <a:pt x="191769" y="363219"/>
                  </a:lnTo>
                  <a:lnTo>
                    <a:pt x="225425" y="397510"/>
                  </a:lnTo>
                  <a:lnTo>
                    <a:pt x="260350" y="429894"/>
                  </a:lnTo>
                  <a:lnTo>
                    <a:pt x="297179" y="460375"/>
                  </a:lnTo>
                  <a:lnTo>
                    <a:pt x="335279" y="489585"/>
                  </a:lnTo>
                  <a:lnTo>
                    <a:pt x="375284" y="516889"/>
                  </a:lnTo>
                  <a:lnTo>
                    <a:pt x="416559" y="542289"/>
                  </a:lnTo>
                  <a:lnTo>
                    <a:pt x="462914" y="567055"/>
                  </a:lnTo>
                  <a:lnTo>
                    <a:pt x="510539" y="588010"/>
                  </a:lnTo>
                  <a:lnTo>
                    <a:pt x="560704" y="605155"/>
                  </a:lnTo>
                  <a:lnTo>
                    <a:pt x="611504" y="618489"/>
                  </a:lnTo>
                  <a:lnTo>
                    <a:pt x="662939" y="628650"/>
                  </a:lnTo>
                  <a:lnTo>
                    <a:pt x="716279" y="635635"/>
                  </a:lnTo>
                  <a:lnTo>
                    <a:pt x="769619" y="639444"/>
                  </a:lnTo>
                  <a:lnTo>
                    <a:pt x="803909" y="640080"/>
                  </a:lnTo>
                  <a:lnTo>
                    <a:pt x="801581" y="633094"/>
                  </a:lnTo>
                  <a:lnTo>
                    <a:pt x="721359" y="633094"/>
                  </a:lnTo>
                  <a:lnTo>
                    <a:pt x="673100" y="624205"/>
                  </a:lnTo>
                  <a:lnTo>
                    <a:pt x="721359" y="624205"/>
                  </a:lnTo>
                  <a:lnTo>
                    <a:pt x="721359" y="582294"/>
                  </a:lnTo>
                  <a:lnTo>
                    <a:pt x="530225" y="582294"/>
                  </a:lnTo>
                  <a:lnTo>
                    <a:pt x="483869" y="563244"/>
                  </a:lnTo>
                  <a:lnTo>
                    <a:pt x="530225" y="563244"/>
                  </a:lnTo>
                  <a:lnTo>
                    <a:pt x="530225" y="218439"/>
                  </a:lnTo>
                  <a:lnTo>
                    <a:pt x="473075" y="172085"/>
                  </a:lnTo>
                  <a:lnTo>
                    <a:pt x="431800" y="142875"/>
                  </a:lnTo>
                  <a:lnTo>
                    <a:pt x="388619" y="115569"/>
                  </a:lnTo>
                  <a:lnTo>
                    <a:pt x="350519" y="94614"/>
                  </a:lnTo>
                  <a:lnTo>
                    <a:pt x="311784" y="75564"/>
                  </a:lnTo>
                  <a:lnTo>
                    <a:pt x="264159" y="56514"/>
                  </a:lnTo>
                  <a:lnTo>
                    <a:pt x="216534" y="40639"/>
                  </a:lnTo>
                  <a:lnTo>
                    <a:pt x="168275" y="26669"/>
                  </a:lnTo>
                  <a:lnTo>
                    <a:pt x="119379" y="15239"/>
                  </a:lnTo>
                  <a:lnTo>
                    <a:pt x="108096" y="13335"/>
                  </a:lnTo>
                  <a:lnTo>
                    <a:pt x="22225" y="13335"/>
                  </a:lnTo>
                  <a:lnTo>
                    <a:pt x="38734" y="11430"/>
                  </a:lnTo>
                  <a:lnTo>
                    <a:pt x="54609" y="8889"/>
                  </a:lnTo>
                  <a:lnTo>
                    <a:pt x="54609" y="4444"/>
                  </a:lnTo>
                  <a:lnTo>
                    <a:pt x="45084" y="3175"/>
                  </a:lnTo>
                  <a:lnTo>
                    <a:pt x="32384" y="1269"/>
                  </a:lnTo>
                  <a:lnTo>
                    <a:pt x="19684" y="0"/>
                  </a:lnTo>
                  <a:close/>
                </a:path>
                <a:path w="803910" h="640079">
                  <a:moveTo>
                    <a:pt x="721359" y="624205"/>
                  </a:moveTo>
                  <a:lnTo>
                    <a:pt x="673100" y="624205"/>
                  </a:lnTo>
                  <a:lnTo>
                    <a:pt x="721359" y="633094"/>
                  </a:lnTo>
                  <a:lnTo>
                    <a:pt x="721359" y="624205"/>
                  </a:lnTo>
                  <a:close/>
                </a:path>
                <a:path w="803910" h="640079">
                  <a:moveTo>
                    <a:pt x="721359" y="450850"/>
                  </a:moveTo>
                  <a:lnTo>
                    <a:pt x="721359" y="633094"/>
                  </a:lnTo>
                  <a:lnTo>
                    <a:pt x="801581" y="633094"/>
                  </a:lnTo>
                  <a:lnTo>
                    <a:pt x="788669" y="594360"/>
                  </a:lnTo>
                  <a:lnTo>
                    <a:pt x="770889" y="550544"/>
                  </a:lnTo>
                  <a:lnTo>
                    <a:pt x="751204" y="506730"/>
                  </a:lnTo>
                  <a:lnTo>
                    <a:pt x="728979" y="464185"/>
                  </a:lnTo>
                  <a:lnTo>
                    <a:pt x="721359" y="450850"/>
                  </a:lnTo>
                  <a:close/>
                </a:path>
                <a:path w="803910" h="640079">
                  <a:moveTo>
                    <a:pt x="530225" y="563244"/>
                  </a:moveTo>
                  <a:lnTo>
                    <a:pt x="483869" y="563244"/>
                  </a:lnTo>
                  <a:lnTo>
                    <a:pt x="530225" y="582294"/>
                  </a:lnTo>
                  <a:lnTo>
                    <a:pt x="530225" y="563244"/>
                  </a:lnTo>
                  <a:close/>
                </a:path>
                <a:path w="803910" h="640079">
                  <a:moveTo>
                    <a:pt x="530225" y="218439"/>
                  </a:moveTo>
                  <a:lnTo>
                    <a:pt x="530225" y="582294"/>
                  </a:lnTo>
                  <a:lnTo>
                    <a:pt x="721359" y="582294"/>
                  </a:lnTo>
                  <a:lnTo>
                    <a:pt x="721359" y="450850"/>
                  </a:lnTo>
                  <a:lnTo>
                    <a:pt x="678179" y="382269"/>
                  </a:lnTo>
                  <a:lnTo>
                    <a:pt x="648969" y="343535"/>
                  </a:lnTo>
                  <a:lnTo>
                    <a:pt x="618489" y="306069"/>
                  </a:lnTo>
                  <a:lnTo>
                    <a:pt x="585469" y="269875"/>
                  </a:lnTo>
                  <a:lnTo>
                    <a:pt x="549909" y="235585"/>
                  </a:lnTo>
                  <a:lnTo>
                    <a:pt x="530225" y="218439"/>
                  </a:lnTo>
                  <a:close/>
                </a:path>
                <a:path w="803910" h="640079">
                  <a:moveTo>
                    <a:pt x="54609" y="4444"/>
                  </a:moveTo>
                  <a:lnTo>
                    <a:pt x="54609" y="8889"/>
                  </a:lnTo>
                  <a:lnTo>
                    <a:pt x="38734" y="11430"/>
                  </a:lnTo>
                  <a:lnTo>
                    <a:pt x="22225" y="13335"/>
                  </a:lnTo>
                  <a:lnTo>
                    <a:pt x="108096" y="13335"/>
                  </a:lnTo>
                  <a:lnTo>
                    <a:pt x="54609" y="4444"/>
                  </a:lnTo>
                  <a:close/>
                </a:path>
              </a:pathLst>
            </a:custGeom>
            <a:solidFill>
              <a:srgbClr val="FAC834"/>
            </a:solidFill>
          </p:spPr>
          <p:txBody>
            <a:bodyPr wrap="square" lIns="0" tIns="0" rIns="0" bIns="0" rtlCol="0"/>
            <a:lstStyle/>
            <a:p>
              <a:endParaRPr/>
            </a:p>
          </p:txBody>
        </p:sp>
        <p:sp>
          <p:nvSpPr>
            <p:cNvPr id="58" name="object 58">
              <a:extLst>
                <a:ext uri="{FF2B5EF4-FFF2-40B4-BE49-F238E27FC236}">
                  <a16:creationId xmlns:a16="http://schemas.microsoft.com/office/drawing/2014/main" id="{6993B21E-A180-0489-929F-135252341963}"/>
                </a:ext>
              </a:extLst>
            </p:cNvPr>
            <p:cNvSpPr/>
            <p:nvPr/>
          </p:nvSpPr>
          <p:spPr>
            <a:xfrm>
              <a:off x="5349239" y="4404994"/>
              <a:ext cx="18415" cy="3175"/>
            </a:xfrm>
            <a:custGeom>
              <a:avLst/>
              <a:gdLst/>
              <a:ahLst/>
              <a:cxnLst/>
              <a:rect l="l" t="t" r="r" b="b"/>
              <a:pathLst>
                <a:path w="18414" h="3175">
                  <a:moveTo>
                    <a:pt x="1905" y="0"/>
                  </a:moveTo>
                  <a:lnTo>
                    <a:pt x="0" y="3175"/>
                  </a:lnTo>
                  <a:lnTo>
                    <a:pt x="6350" y="2540"/>
                  </a:lnTo>
                  <a:lnTo>
                    <a:pt x="12064" y="1905"/>
                  </a:lnTo>
                  <a:lnTo>
                    <a:pt x="18414" y="1270"/>
                  </a:lnTo>
                  <a:lnTo>
                    <a:pt x="12700" y="635"/>
                  </a:lnTo>
                  <a:lnTo>
                    <a:pt x="6985" y="635"/>
                  </a:lnTo>
                  <a:lnTo>
                    <a:pt x="1905" y="0"/>
                  </a:lnTo>
                  <a:close/>
                </a:path>
              </a:pathLst>
            </a:custGeom>
            <a:solidFill>
              <a:srgbClr val="F8C534"/>
            </a:solidFill>
          </p:spPr>
          <p:txBody>
            <a:bodyPr wrap="square" lIns="0" tIns="0" rIns="0" bIns="0" rtlCol="0"/>
            <a:lstStyle/>
            <a:p>
              <a:endParaRPr/>
            </a:p>
          </p:txBody>
        </p:sp>
        <p:sp>
          <p:nvSpPr>
            <p:cNvPr id="59" name="object 59">
              <a:extLst>
                <a:ext uri="{FF2B5EF4-FFF2-40B4-BE49-F238E27FC236}">
                  <a16:creationId xmlns:a16="http://schemas.microsoft.com/office/drawing/2014/main" id="{DB71BFD1-196D-1EDE-A4BB-3DAC4800BD51}"/>
                </a:ext>
              </a:extLst>
            </p:cNvPr>
            <p:cNvSpPr/>
            <p:nvPr/>
          </p:nvSpPr>
          <p:spPr>
            <a:xfrm>
              <a:off x="6151879" y="5048250"/>
              <a:ext cx="100965" cy="11430"/>
            </a:xfrm>
            <a:custGeom>
              <a:avLst/>
              <a:gdLst/>
              <a:ahLst/>
              <a:cxnLst/>
              <a:rect l="l" t="t" r="r" b="b"/>
              <a:pathLst>
                <a:path w="100964" h="11429">
                  <a:moveTo>
                    <a:pt x="0" y="0"/>
                  </a:moveTo>
                  <a:lnTo>
                    <a:pt x="3175" y="11430"/>
                  </a:lnTo>
                  <a:lnTo>
                    <a:pt x="52070" y="10160"/>
                  </a:lnTo>
                  <a:lnTo>
                    <a:pt x="76835" y="8889"/>
                  </a:lnTo>
                  <a:lnTo>
                    <a:pt x="100965" y="6985"/>
                  </a:lnTo>
                  <a:lnTo>
                    <a:pt x="99060" y="635"/>
                  </a:lnTo>
                  <a:lnTo>
                    <a:pt x="88265" y="1269"/>
                  </a:lnTo>
                  <a:lnTo>
                    <a:pt x="27305" y="1269"/>
                  </a:lnTo>
                  <a:lnTo>
                    <a:pt x="0" y="0"/>
                  </a:lnTo>
                  <a:close/>
                </a:path>
              </a:pathLst>
            </a:custGeom>
            <a:solidFill>
              <a:srgbClr val="F1C835"/>
            </a:solidFill>
          </p:spPr>
          <p:txBody>
            <a:bodyPr wrap="square" lIns="0" tIns="0" rIns="0" bIns="0" rtlCol="0"/>
            <a:lstStyle/>
            <a:p>
              <a:endParaRPr/>
            </a:p>
          </p:txBody>
        </p:sp>
        <p:sp>
          <p:nvSpPr>
            <p:cNvPr id="60" name="object 60">
              <a:extLst>
                <a:ext uri="{FF2B5EF4-FFF2-40B4-BE49-F238E27FC236}">
                  <a16:creationId xmlns:a16="http://schemas.microsoft.com/office/drawing/2014/main" id="{2C3D7607-A766-8D8C-395F-7D48AF9B9733}"/>
                </a:ext>
              </a:extLst>
            </p:cNvPr>
            <p:cNvSpPr/>
            <p:nvPr/>
          </p:nvSpPr>
          <p:spPr>
            <a:xfrm>
              <a:off x="5449569" y="4660900"/>
              <a:ext cx="801370" cy="399415"/>
            </a:xfrm>
            <a:custGeom>
              <a:avLst/>
              <a:gdLst/>
              <a:ahLst/>
              <a:cxnLst/>
              <a:rect l="l" t="t" r="r" b="b"/>
              <a:pathLst>
                <a:path w="801370" h="399414">
                  <a:moveTo>
                    <a:pt x="0" y="0"/>
                  </a:moveTo>
                  <a:lnTo>
                    <a:pt x="38734" y="72389"/>
                  </a:lnTo>
                  <a:lnTo>
                    <a:pt x="71754" y="109855"/>
                  </a:lnTo>
                  <a:lnTo>
                    <a:pt x="106679" y="146050"/>
                  </a:lnTo>
                  <a:lnTo>
                    <a:pt x="143509" y="180339"/>
                  </a:lnTo>
                  <a:lnTo>
                    <a:pt x="181609" y="212725"/>
                  </a:lnTo>
                  <a:lnTo>
                    <a:pt x="221614" y="243839"/>
                  </a:lnTo>
                  <a:lnTo>
                    <a:pt x="263525" y="273050"/>
                  </a:lnTo>
                  <a:lnTo>
                    <a:pt x="307339" y="299719"/>
                  </a:lnTo>
                  <a:lnTo>
                    <a:pt x="353059" y="324485"/>
                  </a:lnTo>
                  <a:lnTo>
                    <a:pt x="400050" y="344805"/>
                  </a:lnTo>
                  <a:lnTo>
                    <a:pt x="448944" y="361950"/>
                  </a:lnTo>
                  <a:lnTo>
                    <a:pt x="498475" y="375919"/>
                  </a:lnTo>
                  <a:lnTo>
                    <a:pt x="549275" y="386080"/>
                  </a:lnTo>
                  <a:lnTo>
                    <a:pt x="600709" y="393700"/>
                  </a:lnTo>
                  <a:lnTo>
                    <a:pt x="652779" y="398144"/>
                  </a:lnTo>
                  <a:lnTo>
                    <a:pt x="705484" y="399414"/>
                  </a:lnTo>
                  <a:lnTo>
                    <a:pt x="702309" y="387985"/>
                  </a:lnTo>
                  <a:lnTo>
                    <a:pt x="614044" y="381635"/>
                  </a:lnTo>
                  <a:lnTo>
                    <a:pt x="560704" y="374650"/>
                  </a:lnTo>
                  <a:lnTo>
                    <a:pt x="509269" y="364489"/>
                  </a:lnTo>
                  <a:lnTo>
                    <a:pt x="458469" y="351155"/>
                  </a:lnTo>
                  <a:lnTo>
                    <a:pt x="408304" y="334010"/>
                  </a:lnTo>
                  <a:lnTo>
                    <a:pt x="360679" y="313055"/>
                  </a:lnTo>
                  <a:lnTo>
                    <a:pt x="313689" y="288289"/>
                  </a:lnTo>
                  <a:lnTo>
                    <a:pt x="273050" y="262889"/>
                  </a:lnTo>
                  <a:lnTo>
                    <a:pt x="233044" y="235585"/>
                  </a:lnTo>
                  <a:lnTo>
                    <a:pt x="194944" y="206375"/>
                  </a:lnTo>
                  <a:lnTo>
                    <a:pt x="158114" y="175894"/>
                  </a:lnTo>
                  <a:lnTo>
                    <a:pt x="123189" y="143510"/>
                  </a:lnTo>
                  <a:lnTo>
                    <a:pt x="89534" y="109219"/>
                  </a:lnTo>
                  <a:lnTo>
                    <a:pt x="57784" y="74294"/>
                  </a:lnTo>
                  <a:lnTo>
                    <a:pt x="27939" y="38100"/>
                  </a:lnTo>
                  <a:lnTo>
                    <a:pt x="0" y="0"/>
                  </a:lnTo>
                  <a:close/>
                </a:path>
                <a:path w="801370" h="399414">
                  <a:moveTo>
                    <a:pt x="798829" y="381635"/>
                  </a:moveTo>
                  <a:lnTo>
                    <a:pt x="775334" y="383539"/>
                  </a:lnTo>
                  <a:lnTo>
                    <a:pt x="752475" y="384810"/>
                  </a:lnTo>
                  <a:lnTo>
                    <a:pt x="701675" y="386080"/>
                  </a:lnTo>
                  <a:lnTo>
                    <a:pt x="702309" y="387985"/>
                  </a:lnTo>
                  <a:lnTo>
                    <a:pt x="729614" y="389255"/>
                  </a:lnTo>
                  <a:lnTo>
                    <a:pt x="779144" y="389255"/>
                  </a:lnTo>
                  <a:lnTo>
                    <a:pt x="801369" y="388619"/>
                  </a:lnTo>
                  <a:lnTo>
                    <a:pt x="798829" y="381635"/>
                  </a:lnTo>
                  <a:close/>
                </a:path>
              </a:pathLst>
            </a:custGeom>
            <a:solidFill>
              <a:srgbClr val="F1C834"/>
            </a:solidFill>
          </p:spPr>
          <p:txBody>
            <a:bodyPr wrap="square" lIns="0" tIns="0" rIns="0" bIns="0" rtlCol="0"/>
            <a:lstStyle/>
            <a:p>
              <a:endParaRPr/>
            </a:p>
          </p:txBody>
        </p:sp>
        <p:sp>
          <p:nvSpPr>
            <p:cNvPr id="61" name="object 61">
              <a:extLst>
                <a:ext uri="{FF2B5EF4-FFF2-40B4-BE49-F238E27FC236}">
                  <a16:creationId xmlns:a16="http://schemas.microsoft.com/office/drawing/2014/main" id="{D1C3F02C-68B0-A878-EBA7-75D8FB5FCD94}"/>
                </a:ext>
              </a:extLst>
            </p:cNvPr>
            <p:cNvSpPr/>
            <p:nvPr/>
          </p:nvSpPr>
          <p:spPr>
            <a:xfrm>
              <a:off x="6116954" y="5045710"/>
              <a:ext cx="34925" cy="2540"/>
            </a:xfrm>
            <a:custGeom>
              <a:avLst/>
              <a:gdLst/>
              <a:ahLst/>
              <a:cxnLst/>
              <a:rect l="l" t="t" r="r" b="b"/>
              <a:pathLst>
                <a:path w="34925" h="2539">
                  <a:moveTo>
                    <a:pt x="17145" y="0"/>
                  </a:moveTo>
                  <a:lnTo>
                    <a:pt x="0" y="0"/>
                  </a:lnTo>
                  <a:lnTo>
                    <a:pt x="34925" y="2539"/>
                  </a:lnTo>
                  <a:lnTo>
                    <a:pt x="34290" y="634"/>
                  </a:lnTo>
                  <a:lnTo>
                    <a:pt x="25400" y="634"/>
                  </a:lnTo>
                  <a:lnTo>
                    <a:pt x="17145" y="0"/>
                  </a:lnTo>
                  <a:close/>
                </a:path>
              </a:pathLst>
            </a:custGeom>
            <a:solidFill>
              <a:srgbClr val="F1C835"/>
            </a:solidFill>
          </p:spPr>
          <p:txBody>
            <a:bodyPr wrap="square" lIns="0" tIns="0" rIns="0" bIns="0" rtlCol="0"/>
            <a:lstStyle/>
            <a:p>
              <a:endParaRPr/>
            </a:p>
          </p:txBody>
        </p:sp>
        <p:sp>
          <p:nvSpPr>
            <p:cNvPr id="62" name="object 62">
              <a:extLst>
                <a:ext uri="{FF2B5EF4-FFF2-40B4-BE49-F238E27FC236}">
                  <a16:creationId xmlns:a16="http://schemas.microsoft.com/office/drawing/2014/main" id="{087F2408-2FB6-A6D3-C307-386269E78966}"/>
                </a:ext>
              </a:extLst>
            </p:cNvPr>
            <p:cNvSpPr/>
            <p:nvPr/>
          </p:nvSpPr>
          <p:spPr>
            <a:xfrm>
              <a:off x="5987414" y="5900419"/>
              <a:ext cx="87630" cy="41275"/>
            </a:xfrm>
            <a:custGeom>
              <a:avLst/>
              <a:gdLst/>
              <a:ahLst/>
              <a:cxnLst/>
              <a:rect l="l" t="t" r="r" b="b"/>
              <a:pathLst>
                <a:path w="87629" h="41275">
                  <a:moveTo>
                    <a:pt x="0" y="0"/>
                  </a:moveTo>
                  <a:lnTo>
                    <a:pt x="35560" y="26670"/>
                  </a:lnTo>
                  <a:lnTo>
                    <a:pt x="79375" y="41275"/>
                  </a:lnTo>
                  <a:lnTo>
                    <a:pt x="87630" y="29210"/>
                  </a:lnTo>
                  <a:lnTo>
                    <a:pt x="66039" y="22860"/>
                  </a:lnTo>
                  <a:lnTo>
                    <a:pt x="43814" y="15240"/>
                  </a:lnTo>
                  <a:lnTo>
                    <a:pt x="22225" y="8255"/>
                  </a:lnTo>
                  <a:lnTo>
                    <a:pt x="0" y="0"/>
                  </a:lnTo>
                  <a:close/>
                </a:path>
              </a:pathLst>
            </a:custGeom>
            <a:solidFill>
              <a:srgbClr val="D4BC46"/>
            </a:solidFill>
          </p:spPr>
          <p:txBody>
            <a:bodyPr wrap="square" lIns="0" tIns="0" rIns="0" bIns="0" rtlCol="0"/>
            <a:lstStyle/>
            <a:p>
              <a:endParaRPr/>
            </a:p>
          </p:txBody>
        </p:sp>
        <p:sp>
          <p:nvSpPr>
            <p:cNvPr id="63" name="object 63">
              <a:extLst>
                <a:ext uri="{FF2B5EF4-FFF2-40B4-BE49-F238E27FC236}">
                  <a16:creationId xmlns:a16="http://schemas.microsoft.com/office/drawing/2014/main" id="{D3CA216B-29CA-055B-1881-A05385F297FF}"/>
                </a:ext>
              </a:extLst>
            </p:cNvPr>
            <p:cNvSpPr/>
            <p:nvPr/>
          </p:nvSpPr>
          <p:spPr>
            <a:xfrm>
              <a:off x="5339714" y="5417819"/>
              <a:ext cx="647700" cy="492759"/>
            </a:xfrm>
            <a:custGeom>
              <a:avLst/>
              <a:gdLst/>
              <a:ahLst/>
              <a:cxnLst/>
              <a:rect l="l" t="t" r="r" b="b"/>
              <a:pathLst>
                <a:path w="647700" h="492760">
                  <a:moveTo>
                    <a:pt x="0" y="0"/>
                  </a:moveTo>
                  <a:lnTo>
                    <a:pt x="18414" y="52070"/>
                  </a:lnTo>
                  <a:lnTo>
                    <a:pt x="45720" y="90170"/>
                  </a:lnTo>
                  <a:lnTo>
                    <a:pt x="74930" y="127000"/>
                  </a:lnTo>
                  <a:lnTo>
                    <a:pt x="106680" y="161925"/>
                  </a:lnTo>
                  <a:lnTo>
                    <a:pt x="139700" y="196215"/>
                  </a:lnTo>
                  <a:lnTo>
                    <a:pt x="174625" y="229235"/>
                  </a:lnTo>
                  <a:lnTo>
                    <a:pt x="211455" y="260350"/>
                  </a:lnTo>
                  <a:lnTo>
                    <a:pt x="250189" y="290195"/>
                  </a:lnTo>
                  <a:lnTo>
                    <a:pt x="290830" y="318135"/>
                  </a:lnTo>
                  <a:lnTo>
                    <a:pt x="332739" y="344170"/>
                  </a:lnTo>
                  <a:lnTo>
                    <a:pt x="375285" y="368300"/>
                  </a:lnTo>
                  <a:lnTo>
                    <a:pt x="418464" y="392430"/>
                  </a:lnTo>
                  <a:lnTo>
                    <a:pt x="462280" y="414655"/>
                  </a:lnTo>
                  <a:lnTo>
                    <a:pt x="506095" y="436245"/>
                  </a:lnTo>
                  <a:lnTo>
                    <a:pt x="549910" y="456565"/>
                  </a:lnTo>
                  <a:lnTo>
                    <a:pt x="594360" y="475615"/>
                  </a:lnTo>
                  <a:lnTo>
                    <a:pt x="638810" y="492760"/>
                  </a:lnTo>
                  <a:lnTo>
                    <a:pt x="647700" y="481965"/>
                  </a:lnTo>
                  <a:lnTo>
                    <a:pt x="603250" y="464185"/>
                  </a:lnTo>
                  <a:lnTo>
                    <a:pt x="558164" y="445770"/>
                  </a:lnTo>
                  <a:lnTo>
                    <a:pt x="513714" y="425450"/>
                  </a:lnTo>
                  <a:lnTo>
                    <a:pt x="469900" y="403860"/>
                  </a:lnTo>
                  <a:lnTo>
                    <a:pt x="426085" y="381000"/>
                  </a:lnTo>
                  <a:lnTo>
                    <a:pt x="382905" y="357505"/>
                  </a:lnTo>
                  <a:lnTo>
                    <a:pt x="339725" y="332740"/>
                  </a:lnTo>
                  <a:lnTo>
                    <a:pt x="297180" y="306070"/>
                  </a:lnTo>
                  <a:lnTo>
                    <a:pt x="257175" y="278130"/>
                  </a:lnTo>
                  <a:lnTo>
                    <a:pt x="218439" y="248920"/>
                  </a:lnTo>
                  <a:lnTo>
                    <a:pt x="181610" y="217170"/>
                  </a:lnTo>
                  <a:lnTo>
                    <a:pt x="146685" y="184150"/>
                  </a:lnTo>
                  <a:lnTo>
                    <a:pt x="113664" y="149860"/>
                  </a:lnTo>
                  <a:lnTo>
                    <a:pt x="81914" y="114300"/>
                  </a:lnTo>
                  <a:lnTo>
                    <a:pt x="52705" y="77470"/>
                  </a:lnTo>
                  <a:lnTo>
                    <a:pt x="25400" y="39370"/>
                  </a:lnTo>
                  <a:lnTo>
                    <a:pt x="0" y="0"/>
                  </a:lnTo>
                  <a:close/>
                </a:path>
              </a:pathLst>
            </a:custGeom>
            <a:solidFill>
              <a:srgbClr val="D4BA3E"/>
            </a:solidFill>
          </p:spPr>
          <p:txBody>
            <a:bodyPr wrap="square" lIns="0" tIns="0" rIns="0" bIns="0" rtlCol="0"/>
            <a:lstStyle/>
            <a:p>
              <a:endParaRPr/>
            </a:p>
          </p:txBody>
        </p:sp>
        <p:sp>
          <p:nvSpPr>
            <p:cNvPr id="64" name="object 64">
              <a:extLst>
                <a:ext uri="{FF2B5EF4-FFF2-40B4-BE49-F238E27FC236}">
                  <a16:creationId xmlns:a16="http://schemas.microsoft.com/office/drawing/2014/main" id="{274A3B96-0904-9037-0D1E-5A7C87CC10B7}"/>
                </a:ext>
              </a:extLst>
            </p:cNvPr>
            <p:cNvSpPr/>
            <p:nvPr/>
          </p:nvSpPr>
          <p:spPr>
            <a:xfrm>
              <a:off x="4519929" y="5941060"/>
              <a:ext cx="1560195" cy="427990"/>
            </a:xfrm>
            <a:custGeom>
              <a:avLst/>
              <a:gdLst/>
              <a:ahLst/>
              <a:cxnLst/>
              <a:rect l="l" t="t" r="r" b="b"/>
              <a:pathLst>
                <a:path w="1560195" h="427989">
                  <a:moveTo>
                    <a:pt x="1546225" y="0"/>
                  </a:moveTo>
                  <a:lnTo>
                    <a:pt x="1515745" y="40639"/>
                  </a:lnTo>
                  <a:lnTo>
                    <a:pt x="1483360" y="80009"/>
                  </a:lnTo>
                  <a:lnTo>
                    <a:pt x="1449070" y="117474"/>
                  </a:lnTo>
                  <a:lnTo>
                    <a:pt x="1413510" y="152399"/>
                  </a:lnTo>
                  <a:lnTo>
                    <a:pt x="1376045" y="185419"/>
                  </a:lnTo>
                  <a:lnTo>
                    <a:pt x="1337310" y="216534"/>
                  </a:lnTo>
                  <a:lnTo>
                    <a:pt x="1297305" y="245109"/>
                  </a:lnTo>
                  <a:lnTo>
                    <a:pt x="1256030" y="271779"/>
                  </a:lnTo>
                  <a:lnTo>
                    <a:pt x="1213485" y="295909"/>
                  </a:lnTo>
                  <a:lnTo>
                    <a:pt x="1169670" y="318134"/>
                  </a:lnTo>
                  <a:lnTo>
                    <a:pt x="1125220" y="338454"/>
                  </a:lnTo>
                  <a:lnTo>
                    <a:pt x="1080135" y="356234"/>
                  </a:lnTo>
                  <a:lnTo>
                    <a:pt x="1033780" y="371474"/>
                  </a:lnTo>
                  <a:lnTo>
                    <a:pt x="986790" y="384809"/>
                  </a:lnTo>
                  <a:lnTo>
                    <a:pt x="939165" y="395604"/>
                  </a:lnTo>
                  <a:lnTo>
                    <a:pt x="891540" y="403859"/>
                  </a:lnTo>
                  <a:lnTo>
                    <a:pt x="843280" y="409574"/>
                  </a:lnTo>
                  <a:lnTo>
                    <a:pt x="794385" y="413384"/>
                  </a:lnTo>
                  <a:lnTo>
                    <a:pt x="745490" y="414654"/>
                  </a:lnTo>
                  <a:lnTo>
                    <a:pt x="694690" y="413384"/>
                  </a:lnTo>
                  <a:lnTo>
                    <a:pt x="644525" y="409574"/>
                  </a:lnTo>
                  <a:lnTo>
                    <a:pt x="593725" y="402589"/>
                  </a:lnTo>
                  <a:lnTo>
                    <a:pt x="543560" y="393699"/>
                  </a:lnTo>
                  <a:lnTo>
                    <a:pt x="493395" y="381634"/>
                  </a:lnTo>
                  <a:lnTo>
                    <a:pt x="443865" y="367029"/>
                  </a:lnTo>
                  <a:lnTo>
                    <a:pt x="394335" y="349249"/>
                  </a:lnTo>
                  <a:lnTo>
                    <a:pt x="345440" y="328929"/>
                  </a:lnTo>
                  <a:lnTo>
                    <a:pt x="297815" y="306069"/>
                  </a:lnTo>
                  <a:lnTo>
                    <a:pt x="250825" y="280034"/>
                  </a:lnTo>
                  <a:lnTo>
                    <a:pt x="207010" y="252729"/>
                  </a:lnTo>
                  <a:lnTo>
                    <a:pt x="165100" y="223519"/>
                  </a:lnTo>
                  <a:lnTo>
                    <a:pt x="125095" y="192404"/>
                  </a:lnTo>
                  <a:lnTo>
                    <a:pt x="86995" y="159384"/>
                  </a:lnTo>
                  <a:lnTo>
                    <a:pt x="50800" y="125094"/>
                  </a:lnTo>
                  <a:lnTo>
                    <a:pt x="16510" y="88899"/>
                  </a:lnTo>
                  <a:lnTo>
                    <a:pt x="0" y="90169"/>
                  </a:lnTo>
                  <a:lnTo>
                    <a:pt x="34925" y="128269"/>
                  </a:lnTo>
                  <a:lnTo>
                    <a:pt x="72390" y="164464"/>
                  </a:lnTo>
                  <a:lnTo>
                    <a:pt x="112395" y="198754"/>
                  </a:lnTo>
                  <a:lnTo>
                    <a:pt x="153670" y="231774"/>
                  </a:lnTo>
                  <a:lnTo>
                    <a:pt x="198120" y="262889"/>
                  </a:lnTo>
                  <a:lnTo>
                    <a:pt x="243840" y="291464"/>
                  </a:lnTo>
                  <a:lnTo>
                    <a:pt x="291465" y="317499"/>
                  </a:lnTo>
                  <a:lnTo>
                    <a:pt x="340360" y="340994"/>
                  </a:lnTo>
                  <a:lnTo>
                    <a:pt x="389255" y="361949"/>
                  </a:lnTo>
                  <a:lnTo>
                    <a:pt x="439420" y="379729"/>
                  </a:lnTo>
                  <a:lnTo>
                    <a:pt x="489585" y="394334"/>
                  </a:lnTo>
                  <a:lnTo>
                    <a:pt x="540385" y="406399"/>
                  </a:lnTo>
                  <a:lnTo>
                    <a:pt x="591820" y="415924"/>
                  </a:lnTo>
                  <a:lnTo>
                    <a:pt x="642620" y="422909"/>
                  </a:lnTo>
                  <a:lnTo>
                    <a:pt x="694055" y="426719"/>
                  </a:lnTo>
                  <a:lnTo>
                    <a:pt x="745490" y="427989"/>
                  </a:lnTo>
                  <a:lnTo>
                    <a:pt x="792480" y="426719"/>
                  </a:lnTo>
                  <a:lnTo>
                    <a:pt x="840105" y="423544"/>
                  </a:lnTo>
                  <a:lnTo>
                    <a:pt x="886460" y="417829"/>
                  </a:lnTo>
                  <a:lnTo>
                    <a:pt x="932815" y="410209"/>
                  </a:lnTo>
                  <a:lnTo>
                    <a:pt x="979170" y="400049"/>
                  </a:lnTo>
                  <a:lnTo>
                    <a:pt x="1024890" y="387984"/>
                  </a:lnTo>
                  <a:lnTo>
                    <a:pt x="1069340" y="374014"/>
                  </a:lnTo>
                  <a:lnTo>
                    <a:pt x="1113790" y="357504"/>
                  </a:lnTo>
                  <a:lnTo>
                    <a:pt x="1156970" y="339089"/>
                  </a:lnTo>
                  <a:lnTo>
                    <a:pt x="1199515" y="318134"/>
                  </a:lnTo>
                  <a:lnTo>
                    <a:pt x="1241425" y="295909"/>
                  </a:lnTo>
                  <a:lnTo>
                    <a:pt x="1282065" y="271144"/>
                  </a:lnTo>
                  <a:lnTo>
                    <a:pt x="1321435" y="244474"/>
                  </a:lnTo>
                  <a:lnTo>
                    <a:pt x="1359535" y="215899"/>
                  </a:lnTo>
                  <a:lnTo>
                    <a:pt x="1397000" y="185419"/>
                  </a:lnTo>
                  <a:lnTo>
                    <a:pt x="1432560" y="153034"/>
                  </a:lnTo>
                  <a:lnTo>
                    <a:pt x="1466850" y="118109"/>
                  </a:lnTo>
                  <a:lnTo>
                    <a:pt x="1499235" y="81914"/>
                  </a:lnTo>
                  <a:lnTo>
                    <a:pt x="1530350" y="43814"/>
                  </a:lnTo>
                  <a:lnTo>
                    <a:pt x="1560195" y="3809"/>
                  </a:lnTo>
                  <a:lnTo>
                    <a:pt x="1546225" y="0"/>
                  </a:lnTo>
                  <a:close/>
                </a:path>
              </a:pathLst>
            </a:custGeom>
            <a:solidFill>
              <a:srgbClr val="5B5757"/>
            </a:solidFill>
          </p:spPr>
          <p:txBody>
            <a:bodyPr wrap="square" lIns="0" tIns="0" rIns="0" bIns="0" rtlCol="0"/>
            <a:lstStyle/>
            <a:p>
              <a:endParaRPr/>
            </a:p>
          </p:txBody>
        </p:sp>
        <p:pic>
          <p:nvPicPr>
            <p:cNvPr id="65" name="object 65">
              <a:extLst>
                <a:ext uri="{FF2B5EF4-FFF2-40B4-BE49-F238E27FC236}">
                  <a16:creationId xmlns:a16="http://schemas.microsoft.com/office/drawing/2014/main" id="{5DED36EA-364B-D7F6-966A-A5EEBFBEFB8E}"/>
                </a:ext>
              </a:extLst>
            </p:cNvPr>
            <p:cNvPicPr/>
            <p:nvPr/>
          </p:nvPicPr>
          <p:blipFill>
            <a:blip r:embed="rId8" cstate="print"/>
            <a:stretch>
              <a:fillRect/>
            </a:stretch>
          </p:blipFill>
          <p:spPr>
            <a:xfrm>
              <a:off x="6075044" y="5800724"/>
              <a:ext cx="91439" cy="133350"/>
            </a:xfrm>
            <a:prstGeom prst="rect">
              <a:avLst/>
            </a:prstGeom>
          </p:spPr>
        </p:pic>
        <p:sp>
          <p:nvSpPr>
            <p:cNvPr id="66" name="object 66">
              <a:extLst>
                <a:ext uri="{FF2B5EF4-FFF2-40B4-BE49-F238E27FC236}">
                  <a16:creationId xmlns:a16="http://schemas.microsoft.com/office/drawing/2014/main" id="{9A94752D-50EF-E94E-2717-EF39A42F6E96}"/>
                </a:ext>
              </a:extLst>
            </p:cNvPr>
            <p:cNvSpPr/>
            <p:nvPr/>
          </p:nvSpPr>
          <p:spPr>
            <a:xfrm>
              <a:off x="6150609" y="5053964"/>
              <a:ext cx="155575" cy="747395"/>
            </a:xfrm>
            <a:custGeom>
              <a:avLst/>
              <a:gdLst/>
              <a:ahLst/>
              <a:cxnLst/>
              <a:rect l="l" t="t" r="r" b="b"/>
              <a:pathLst>
                <a:path w="155575" h="747395">
                  <a:moveTo>
                    <a:pt x="116839" y="0"/>
                  </a:moveTo>
                  <a:lnTo>
                    <a:pt x="102869" y="1270"/>
                  </a:lnTo>
                  <a:lnTo>
                    <a:pt x="117475" y="47625"/>
                  </a:lnTo>
                  <a:lnTo>
                    <a:pt x="128269" y="95250"/>
                  </a:lnTo>
                  <a:lnTo>
                    <a:pt x="135889" y="142240"/>
                  </a:lnTo>
                  <a:lnTo>
                    <a:pt x="140335" y="190500"/>
                  </a:lnTo>
                  <a:lnTo>
                    <a:pt x="142239" y="238760"/>
                  </a:lnTo>
                  <a:lnTo>
                    <a:pt x="140969" y="284480"/>
                  </a:lnTo>
                  <a:lnTo>
                    <a:pt x="137160" y="330200"/>
                  </a:lnTo>
                  <a:lnTo>
                    <a:pt x="130175" y="376555"/>
                  </a:lnTo>
                  <a:lnTo>
                    <a:pt x="121919" y="422910"/>
                  </a:lnTo>
                  <a:lnTo>
                    <a:pt x="110489" y="469265"/>
                  </a:lnTo>
                  <a:lnTo>
                    <a:pt x="97154" y="516255"/>
                  </a:lnTo>
                  <a:lnTo>
                    <a:pt x="81914" y="562610"/>
                  </a:lnTo>
                  <a:lnTo>
                    <a:pt x="64135" y="608965"/>
                  </a:lnTo>
                  <a:lnTo>
                    <a:pt x="45085" y="655320"/>
                  </a:lnTo>
                  <a:lnTo>
                    <a:pt x="23494" y="701040"/>
                  </a:lnTo>
                  <a:lnTo>
                    <a:pt x="0" y="747395"/>
                  </a:lnTo>
                  <a:lnTo>
                    <a:pt x="15875" y="746760"/>
                  </a:lnTo>
                  <a:lnTo>
                    <a:pt x="38735" y="700405"/>
                  </a:lnTo>
                  <a:lnTo>
                    <a:pt x="59689" y="654685"/>
                  </a:lnTo>
                  <a:lnTo>
                    <a:pt x="78739" y="608330"/>
                  </a:lnTo>
                  <a:lnTo>
                    <a:pt x="95885" y="562610"/>
                  </a:lnTo>
                  <a:lnTo>
                    <a:pt x="111125" y="516255"/>
                  </a:lnTo>
                  <a:lnTo>
                    <a:pt x="124460" y="469900"/>
                  </a:lnTo>
                  <a:lnTo>
                    <a:pt x="135254" y="423545"/>
                  </a:lnTo>
                  <a:lnTo>
                    <a:pt x="144144" y="377190"/>
                  </a:lnTo>
                  <a:lnTo>
                    <a:pt x="150494" y="330835"/>
                  </a:lnTo>
                  <a:lnTo>
                    <a:pt x="154304" y="284480"/>
                  </a:lnTo>
                  <a:lnTo>
                    <a:pt x="155575" y="238760"/>
                  </a:lnTo>
                  <a:lnTo>
                    <a:pt x="153669" y="189865"/>
                  </a:lnTo>
                  <a:lnTo>
                    <a:pt x="149225" y="142240"/>
                  </a:lnTo>
                  <a:lnTo>
                    <a:pt x="141604" y="93980"/>
                  </a:lnTo>
                  <a:lnTo>
                    <a:pt x="130810" y="46990"/>
                  </a:lnTo>
                  <a:lnTo>
                    <a:pt x="116839" y="0"/>
                  </a:lnTo>
                  <a:close/>
                </a:path>
              </a:pathLst>
            </a:custGeom>
            <a:solidFill>
              <a:srgbClr val="54421D"/>
            </a:solidFill>
          </p:spPr>
          <p:txBody>
            <a:bodyPr wrap="square" lIns="0" tIns="0" rIns="0" bIns="0" rtlCol="0"/>
            <a:lstStyle/>
            <a:p>
              <a:endParaRPr/>
            </a:p>
          </p:txBody>
        </p:sp>
        <p:sp>
          <p:nvSpPr>
            <p:cNvPr id="67" name="object 67">
              <a:extLst>
                <a:ext uri="{FF2B5EF4-FFF2-40B4-BE49-F238E27FC236}">
                  <a16:creationId xmlns:a16="http://schemas.microsoft.com/office/drawing/2014/main" id="{C72AFEDD-99BF-8C0B-6621-03BF9A2B45AB}"/>
                </a:ext>
              </a:extLst>
            </p:cNvPr>
            <p:cNvSpPr/>
            <p:nvPr/>
          </p:nvSpPr>
          <p:spPr>
            <a:xfrm>
              <a:off x="5436234" y="4406264"/>
              <a:ext cx="826769" cy="635635"/>
            </a:xfrm>
            <a:custGeom>
              <a:avLst/>
              <a:gdLst/>
              <a:ahLst/>
              <a:cxnLst/>
              <a:rect l="l" t="t" r="r" b="b"/>
              <a:pathLst>
                <a:path w="826770" h="635635">
                  <a:moveTo>
                    <a:pt x="20319" y="0"/>
                  </a:moveTo>
                  <a:lnTo>
                    <a:pt x="0" y="3810"/>
                  </a:lnTo>
                  <a:lnTo>
                    <a:pt x="45719" y="13335"/>
                  </a:lnTo>
                  <a:lnTo>
                    <a:pt x="90804" y="25400"/>
                  </a:lnTo>
                  <a:lnTo>
                    <a:pt x="135254" y="39370"/>
                  </a:lnTo>
                  <a:lnTo>
                    <a:pt x="179704" y="55880"/>
                  </a:lnTo>
                  <a:lnTo>
                    <a:pt x="249554" y="86995"/>
                  </a:lnTo>
                  <a:lnTo>
                    <a:pt x="300989" y="111760"/>
                  </a:lnTo>
                  <a:lnTo>
                    <a:pt x="377189" y="155575"/>
                  </a:lnTo>
                  <a:lnTo>
                    <a:pt x="424814" y="185420"/>
                  </a:lnTo>
                  <a:lnTo>
                    <a:pt x="469900" y="216535"/>
                  </a:lnTo>
                  <a:lnTo>
                    <a:pt x="512444" y="247650"/>
                  </a:lnTo>
                  <a:lnTo>
                    <a:pt x="551814" y="280035"/>
                  </a:lnTo>
                  <a:lnTo>
                    <a:pt x="588644" y="312420"/>
                  </a:lnTo>
                  <a:lnTo>
                    <a:pt x="622935" y="345440"/>
                  </a:lnTo>
                  <a:lnTo>
                    <a:pt x="654685" y="379095"/>
                  </a:lnTo>
                  <a:lnTo>
                    <a:pt x="683894" y="412750"/>
                  </a:lnTo>
                  <a:lnTo>
                    <a:pt x="710564" y="447040"/>
                  </a:lnTo>
                  <a:lnTo>
                    <a:pt x="734694" y="481965"/>
                  </a:lnTo>
                  <a:lnTo>
                    <a:pt x="758189" y="520065"/>
                  </a:lnTo>
                  <a:lnTo>
                    <a:pt x="779144" y="558165"/>
                  </a:lnTo>
                  <a:lnTo>
                    <a:pt x="797560" y="596900"/>
                  </a:lnTo>
                  <a:lnTo>
                    <a:pt x="812800" y="635635"/>
                  </a:lnTo>
                  <a:lnTo>
                    <a:pt x="826769" y="634365"/>
                  </a:lnTo>
                  <a:lnTo>
                    <a:pt x="810260" y="593725"/>
                  </a:lnTo>
                  <a:lnTo>
                    <a:pt x="791844" y="553720"/>
                  </a:lnTo>
                  <a:lnTo>
                    <a:pt x="770254" y="514350"/>
                  </a:lnTo>
                  <a:lnTo>
                    <a:pt x="746125" y="474980"/>
                  </a:lnTo>
                  <a:lnTo>
                    <a:pt x="721360" y="439420"/>
                  </a:lnTo>
                  <a:lnTo>
                    <a:pt x="694689" y="404495"/>
                  </a:lnTo>
                  <a:lnTo>
                    <a:pt x="664844" y="370205"/>
                  </a:lnTo>
                  <a:lnTo>
                    <a:pt x="632460" y="335915"/>
                  </a:lnTo>
                  <a:lnTo>
                    <a:pt x="598169" y="302895"/>
                  </a:lnTo>
                  <a:lnTo>
                    <a:pt x="560704" y="269875"/>
                  </a:lnTo>
                  <a:lnTo>
                    <a:pt x="520700" y="237490"/>
                  </a:lnTo>
                  <a:lnTo>
                    <a:pt x="478154" y="205740"/>
                  </a:lnTo>
                  <a:lnTo>
                    <a:pt x="432435" y="174625"/>
                  </a:lnTo>
                  <a:lnTo>
                    <a:pt x="384175" y="144145"/>
                  </a:lnTo>
                  <a:lnTo>
                    <a:pt x="332739" y="114300"/>
                  </a:lnTo>
                  <a:lnTo>
                    <a:pt x="289560" y="91440"/>
                  </a:lnTo>
                  <a:lnTo>
                    <a:pt x="245744" y="70485"/>
                  </a:lnTo>
                  <a:lnTo>
                    <a:pt x="201294" y="52070"/>
                  </a:lnTo>
                  <a:lnTo>
                    <a:pt x="156844" y="35560"/>
                  </a:lnTo>
                  <a:lnTo>
                    <a:pt x="111760" y="21590"/>
                  </a:lnTo>
                  <a:lnTo>
                    <a:pt x="66039" y="9525"/>
                  </a:lnTo>
                  <a:lnTo>
                    <a:pt x="20319" y="0"/>
                  </a:lnTo>
                  <a:close/>
                </a:path>
              </a:pathLst>
            </a:custGeom>
            <a:solidFill>
              <a:srgbClr val="54381A"/>
            </a:solidFill>
          </p:spPr>
          <p:txBody>
            <a:bodyPr wrap="square" lIns="0" tIns="0" rIns="0" bIns="0" rtlCol="0"/>
            <a:lstStyle/>
            <a:p>
              <a:endParaRPr/>
            </a:p>
          </p:txBody>
        </p:sp>
        <p:pic>
          <p:nvPicPr>
            <p:cNvPr id="68" name="object 68">
              <a:extLst>
                <a:ext uri="{FF2B5EF4-FFF2-40B4-BE49-F238E27FC236}">
                  <a16:creationId xmlns:a16="http://schemas.microsoft.com/office/drawing/2014/main" id="{2690BEDF-FB5B-6500-0543-F25DA3A2CCFA}"/>
                </a:ext>
              </a:extLst>
            </p:cNvPr>
            <p:cNvPicPr/>
            <p:nvPr/>
          </p:nvPicPr>
          <p:blipFill>
            <a:blip r:embed="rId9" cstate="print"/>
            <a:stretch>
              <a:fillRect/>
            </a:stretch>
          </p:blipFill>
          <p:spPr>
            <a:xfrm>
              <a:off x="5350509" y="4392294"/>
              <a:ext cx="309245" cy="89535"/>
            </a:xfrm>
            <a:prstGeom prst="rect">
              <a:avLst/>
            </a:prstGeom>
          </p:spPr>
        </p:pic>
        <p:sp>
          <p:nvSpPr>
            <p:cNvPr id="69" name="object 69">
              <a:extLst>
                <a:ext uri="{FF2B5EF4-FFF2-40B4-BE49-F238E27FC236}">
                  <a16:creationId xmlns:a16="http://schemas.microsoft.com/office/drawing/2014/main" id="{0F143A66-091D-1A2B-B4DC-D3D03287A58F}"/>
                </a:ext>
              </a:extLst>
            </p:cNvPr>
            <p:cNvSpPr/>
            <p:nvPr/>
          </p:nvSpPr>
          <p:spPr>
            <a:xfrm>
              <a:off x="6250939" y="5048250"/>
              <a:ext cx="15875" cy="6985"/>
            </a:xfrm>
            <a:custGeom>
              <a:avLst/>
              <a:gdLst/>
              <a:ahLst/>
              <a:cxnLst/>
              <a:rect l="l" t="t" r="r" b="b"/>
              <a:pathLst>
                <a:path w="15875" h="6985">
                  <a:moveTo>
                    <a:pt x="13970" y="0"/>
                  </a:moveTo>
                  <a:lnTo>
                    <a:pt x="4445" y="0"/>
                  </a:lnTo>
                  <a:lnTo>
                    <a:pt x="0" y="635"/>
                  </a:lnTo>
                  <a:lnTo>
                    <a:pt x="1905" y="6985"/>
                  </a:lnTo>
                  <a:lnTo>
                    <a:pt x="6985" y="6350"/>
                  </a:lnTo>
                  <a:lnTo>
                    <a:pt x="15875" y="5714"/>
                  </a:lnTo>
                  <a:lnTo>
                    <a:pt x="13970" y="0"/>
                  </a:lnTo>
                  <a:close/>
                </a:path>
              </a:pathLst>
            </a:custGeom>
            <a:solidFill>
              <a:srgbClr val="4B391B"/>
            </a:solidFill>
          </p:spPr>
          <p:txBody>
            <a:bodyPr wrap="square" lIns="0" tIns="0" rIns="0" bIns="0" rtlCol="0"/>
            <a:lstStyle/>
            <a:p>
              <a:endParaRPr/>
            </a:p>
          </p:txBody>
        </p:sp>
        <p:sp>
          <p:nvSpPr>
            <p:cNvPr id="70" name="object 70">
              <a:extLst>
                <a:ext uri="{FF2B5EF4-FFF2-40B4-BE49-F238E27FC236}">
                  <a16:creationId xmlns:a16="http://schemas.microsoft.com/office/drawing/2014/main" id="{3CE8ABEB-58D4-018B-3E9A-B36EF4B24B05}"/>
                </a:ext>
              </a:extLst>
            </p:cNvPr>
            <p:cNvSpPr/>
            <p:nvPr/>
          </p:nvSpPr>
          <p:spPr>
            <a:xfrm>
              <a:off x="6249034" y="5041264"/>
              <a:ext cx="16510" cy="8255"/>
            </a:xfrm>
            <a:custGeom>
              <a:avLst/>
              <a:gdLst/>
              <a:ahLst/>
              <a:cxnLst/>
              <a:rect l="l" t="t" r="r" b="b"/>
              <a:pathLst>
                <a:path w="16510" h="8254">
                  <a:moveTo>
                    <a:pt x="13969" y="0"/>
                  </a:moveTo>
                  <a:lnTo>
                    <a:pt x="9525" y="635"/>
                  </a:lnTo>
                  <a:lnTo>
                    <a:pt x="0" y="1270"/>
                  </a:lnTo>
                  <a:lnTo>
                    <a:pt x="2539" y="8255"/>
                  </a:lnTo>
                  <a:lnTo>
                    <a:pt x="11429" y="7620"/>
                  </a:lnTo>
                  <a:lnTo>
                    <a:pt x="16510" y="7620"/>
                  </a:lnTo>
                  <a:lnTo>
                    <a:pt x="13969" y="0"/>
                  </a:lnTo>
                  <a:close/>
                </a:path>
              </a:pathLst>
            </a:custGeom>
            <a:solidFill>
              <a:srgbClr val="4D391A"/>
            </a:solidFill>
          </p:spPr>
          <p:txBody>
            <a:bodyPr wrap="square" lIns="0" tIns="0" rIns="0" bIns="0" rtlCol="0"/>
            <a:lstStyle/>
            <a:p>
              <a:endParaRPr/>
            </a:p>
          </p:txBody>
        </p:sp>
        <p:sp>
          <p:nvSpPr>
            <p:cNvPr id="71" name="object 71">
              <a:extLst>
                <a:ext uri="{FF2B5EF4-FFF2-40B4-BE49-F238E27FC236}">
                  <a16:creationId xmlns:a16="http://schemas.microsoft.com/office/drawing/2014/main" id="{7DA3688D-FF8F-425A-035B-7E98C536BBBC}"/>
                </a:ext>
              </a:extLst>
            </p:cNvPr>
            <p:cNvSpPr/>
            <p:nvPr/>
          </p:nvSpPr>
          <p:spPr>
            <a:xfrm>
              <a:off x="6066789" y="5929630"/>
              <a:ext cx="21590" cy="15875"/>
            </a:xfrm>
            <a:custGeom>
              <a:avLst/>
              <a:gdLst/>
              <a:ahLst/>
              <a:cxnLst/>
              <a:rect l="l" t="t" r="r" b="b"/>
              <a:pathLst>
                <a:path w="21589" h="15875">
                  <a:moveTo>
                    <a:pt x="8255" y="0"/>
                  </a:moveTo>
                  <a:lnTo>
                    <a:pt x="5714" y="4444"/>
                  </a:lnTo>
                  <a:lnTo>
                    <a:pt x="0" y="12064"/>
                  </a:lnTo>
                  <a:lnTo>
                    <a:pt x="5080" y="13334"/>
                  </a:lnTo>
                  <a:lnTo>
                    <a:pt x="13970" y="15874"/>
                  </a:lnTo>
                  <a:lnTo>
                    <a:pt x="21589" y="4444"/>
                  </a:lnTo>
                  <a:lnTo>
                    <a:pt x="8255" y="0"/>
                  </a:lnTo>
                  <a:close/>
                </a:path>
              </a:pathLst>
            </a:custGeom>
            <a:solidFill>
              <a:srgbClr val="302C2D"/>
            </a:solidFill>
          </p:spPr>
          <p:txBody>
            <a:bodyPr wrap="square" lIns="0" tIns="0" rIns="0" bIns="0" rtlCol="0"/>
            <a:lstStyle/>
            <a:p>
              <a:endParaRPr/>
            </a:p>
          </p:txBody>
        </p:sp>
        <p:sp>
          <p:nvSpPr>
            <p:cNvPr id="72" name="object 72">
              <a:extLst>
                <a:ext uri="{FF2B5EF4-FFF2-40B4-BE49-F238E27FC236}">
                  <a16:creationId xmlns:a16="http://schemas.microsoft.com/office/drawing/2014/main" id="{A92E3823-BB22-DF90-CF9F-6019394B6AA5}"/>
                </a:ext>
              </a:extLst>
            </p:cNvPr>
            <p:cNvSpPr/>
            <p:nvPr/>
          </p:nvSpPr>
          <p:spPr>
            <a:xfrm>
              <a:off x="3486784" y="4527550"/>
              <a:ext cx="1021715" cy="1490980"/>
            </a:xfrm>
            <a:custGeom>
              <a:avLst/>
              <a:gdLst/>
              <a:ahLst/>
              <a:cxnLst/>
              <a:rect l="l" t="t" r="r" b="b"/>
              <a:pathLst>
                <a:path w="1021714" h="1490979">
                  <a:moveTo>
                    <a:pt x="97789" y="0"/>
                  </a:moveTo>
                  <a:lnTo>
                    <a:pt x="79375" y="45085"/>
                  </a:lnTo>
                  <a:lnTo>
                    <a:pt x="62864" y="91439"/>
                  </a:lnTo>
                  <a:lnTo>
                    <a:pt x="48260" y="138430"/>
                  </a:lnTo>
                  <a:lnTo>
                    <a:pt x="34925" y="186055"/>
                  </a:lnTo>
                  <a:lnTo>
                    <a:pt x="24129" y="234314"/>
                  </a:lnTo>
                  <a:lnTo>
                    <a:pt x="15239" y="282575"/>
                  </a:lnTo>
                  <a:lnTo>
                    <a:pt x="8889" y="331469"/>
                  </a:lnTo>
                  <a:lnTo>
                    <a:pt x="3810" y="380364"/>
                  </a:lnTo>
                  <a:lnTo>
                    <a:pt x="635" y="429260"/>
                  </a:lnTo>
                  <a:lnTo>
                    <a:pt x="0" y="478789"/>
                  </a:lnTo>
                  <a:lnTo>
                    <a:pt x="635" y="528955"/>
                  </a:lnTo>
                  <a:lnTo>
                    <a:pt x="3810" y="579755"/>
                  </a:lnTo>
                  <a:lnTo>
                    <a:pt x="9525" y="629285"/>
                  </a:lnTo>
                  <a:lnTo>
                    <a:pt x="16510" y="678814"/>
                  </a:lnTo>
                  <a:lnTo>
                    <a:pt x="26035" y="727710"/>
                  </a:lnTo>
                  <a:lnTo>
                    <a:pt x="38100" y="775969"/>
                  </a:lnTo>
                  <a:lnTo>
                    <a:pt x="51435" y="823594"/>
                  </a:lnTo>
                  <a:lnTo>
                    <a:pt x="67944" y="869950"/>
                  </a:lnTo>
                  <a:lnTo>
                    <a:pt x="85725" y="915669"/>
                  </a:lnTo>
                  <a:lnTo>
                    <a:pt x="106044" y="959485"/>
                  </a:lnTo>
                  <a:lnTo>
                    <a:pt x="128904" y="1002664"/>
                  </a:lnTo>
                  <a:lnTo>
                    <a:pt x="153035" y="1044575"/>
                  </a:lnTo>
                  <a:lnTo>
                    <a:pt x="180339" y="1084580"/>
                  </a:lnTo>
                  <a:lnTo>
                    <a:pt x="208914" y="1123314"/>
                  </a:lnTo>
                  <a:lnTo>
                    <a:pt x="240029" y="1160145"/>
                  </a:lnTo>
                  <a:lnTo>
                    <a:pt x="273685" y="1195070"/>
                  </a:lnTo>
                  <a:lnTo>
                    <a:pt x="309244" y="1228089"/>
                  </a:lnTo>
                  <a:lnTo>
                    <a:pt x="346710" y="1259205"/>
                  </a:lnTo>
                  <a:lnTo>
                    <a:pt x="386714" y="1287780"/>
                  </a:lnTo>
                  <a:lnTo>
                    <a:pt x="429260" y="1314450"/>
                  </a:lnTo>
                  <a:lnTo>
                    <a:pt x="481329" y="1344295"/>
                  </a:lnTo>
                  <a:lnTo>
                    <a:pt x="532764" y="1370964"/>
                  </a:lnTo>
                  <a:lnTo>
                    <a:pt x="583564" y="1394460"/>
                  </a:lnTo>
                  <a:lnTo>
                    <a:pt x="633094" y="1415415"/>
                  </a:lnTo>
                  <a:lnTo>
                    <a:pt x="681354" y="1433830"/>
                  </a:lnTo>
                  <a:lnTo>
                    <a:pt x="728979" y="1449070"/>
                  </a:lnTo>
                  <a:lnTo>
                    <a:pt x="775335" y="1462405"/>
                  </a:lnTo>
                  <a:lnTo>
                    <a:pt x="821054" y="1472565"/>
                  </a:lnTo>
                  <a:lnTo>
                    <a:pt x="865504" y="1480820"/>
                  </a:lnTo>
                  <a:lnTo>
                    <a:pt x="909319" y="1486535"/>
                  </a:lnTo>
                  <a:lnTo>
                    <a:pt x="951864" y="1489710"/>
                  </a:lnTo>
                  <a:lnTo>
                    <a:pt x="993775" y="1490980"/>
                  </a:lnTo>
                  <a:lnTo>
                    <a:pt x="1021714" y="1490345"/>
                  </a:lnTo>
                  <a:lnTo>
                    <a:pt x="988060" y="1448435"/>
                  </a:lnTo>
                  <a:lnTo>
                    <a:pt x="956944" y="1404620"/>
                  </a:lnTo>
                  <a:lnTo>
                    <a:pt x="927735" y="1359535"/>
                  </a:lnTo>
                  <a:lnTo>
                    <a:pt x="901700" y="1312545"/>
                  </a:lnTo>
                  <a:lnTo>
                    <a:pt x="878204" y="1264920"/>
                  </a:lnTo>
                  <a:lnTo>
                    <a:pt x="826769" y="1254125"/>
                  </a:lnTo>
                  <a:lnTo>
                    <a:pt x="775335" y="1240155"/>
                  </a:lnTo>
                  <a:lnTo>
                    <a:pt x="724535" y="1223010"/>
                  </a:lnTo>
                  <a:lnTo>
                    <a:pt x="674369" y="1202689"/>
                  </a:lnTo>
                  <a:lnTo>
                    <a:pt x="624839" y="1179195"/>
                  </a:lnTo>
                  <a:lnTo>
                    <a:pt x="575944" y="1152525"/>
                  </a:lnTo>
                  <a:lnTo>
                    <a:pt x="533400" y="1125855"/>
                  </a:lnTo>
                  <a:lnTo>
                    <a:pt x="492125" y="1097280"/>
                  </a:lnTo>
                  <a:lnTo>
                    <a:pt x="453389" y="1066164"/>
                  </a:lnTo>
                  <a:lnTo>
                    <a:pt x="416560" y="1034414"/>
                  </a:lnTo>
                  <a:lnTo>
                    <a:pt x="381635" y="1000125"/>
                  </a:lnTo>
                  <a:lnTo>
                    <a:pt x="348614" y="964564"/>
                  </a:lnTo>
                  <a:lnTo>
                    <a:pt x="318135" y="927735"/>
                  </a:lnTo>
                  <a:lnTo>
                    <a:pt x="289560" y="889000"/>
                  </a:lnTo>
                  <a:lnTo>
                    <a:pt x="262889" y="849630"/>
                  </a:lnTo>
                  <a:lnTo>
                    <a:pt x="238760" y="808989"/>
                  </a:lnTo>
                  <a:lnTo>
                    <a:pt x="216535" y="767080"/>
                  </a:lnTo>
                  <a:lnTo>
                    <a:pt x="196214" y="723900"/>
                  </a:lnTo>
                  <a:lnTo>
                    <a:pt x="178435" y="680085"/>
                  </a:lnTo>
                  <a:lnTo>
                    <a:pt x="163194" y="635635"/>
                  </a:lnTo>
                  <a:lnTo>
                    <a:pt x="149860" y="590550"/>
                  </a:lnTo>
                  <a:lnTo>
                    <a:pt x="139064" y="544194"/>
                  </a:lnTo>
                  <a:lnTo>
                    <a:pt x="130810" y="497839"/>
                  </a:lnTo>
                  <a:lnTo>
                    <a:pt x="124460" y="451485"/>
                  </a:lnTo>
                  <a:lnTo>
                    <a:pt x="121285" y="403860"/>
                  </a:lnTo>
                  <a:lnTo>
                    <a:pt x="119379" y="356869"/>
                  </a:lnTo>
                  <a:lnTo>
                    <a:pt x="120650" y="309244"/>
                  </a:lnTo>
                  <a:lnTo>
                    <a:pt x="124460" y="261619"/>
                  </a:lnTo>
                  <a:lnTo>
                    <a:pt x="130175" y="213994"/>
                  </a:lnTo>
                  <a:lnTo>
                    <a:pt x="139064" y="167005"/>
                  </a:lnTo>
                  <a:lnTo>
                    <a:pt x="149860" y="120014"/>
                  </a:lnTo>
                  <a:lnTo>
                    <a:pt x="163829" y="73025"/>
                  </a:lnTo>
                  <a:lnTo>
                    <a:pt x="146050" y="55244"/>
                  </a:lnTo>
                  <a:lnTo>
                    <a:pt x="129539" y="37464"/>
                  </a:lnTo>
                  <a:lnTo>
                    <a:pt x="113029" y="19050"/>
                  </a:lnTo>
                  <a:lnTo>
                    <a:pt x="97789" y="0"/>
                  </a:lnTo>
                  <a:close/>
                </a:path>
              </a:pathLst>
            </a:custGeom>
            <a:solidFill>
              <a:srgbClr val="C2D349"/>
            </a:solidFill>
          </p:spPr>
          <p:txBody>
            <a:bodyPr wrap="square" lIns="0" tIns="0" rIns="0" bIns="0" rtlCol="0"/>
            <a:lstStyle/>
            <a:p>
              <a:endParaRPr/>
            </a:p>
          </p:txBody>
        </p:sp>
        <p:sp>
          <p:nvSpPr>
            <p:cNvPr id="73" name="object 73">
              <a:extLst>
                <a:ext uri="{FF2B5EF4-FFF2-40B4-BE49-F238E27FC236}">
                  <a16:creationId xmlns:a16="http://schemas.microsoft.com/office/drawing/2014/main" id="{C45CF4D5-5EAF-1EA1-501C-3F14D3B12297}"/>
                </a:ext>
              </a:extLst>
            </p:cNvPr>
            <p:cNvSpPr/>
            <p:nvPr/>
          </p:nvSpPr>
          <p:spPr>
            <a:xfrm>
              <a:off x="3606799" y="4601210"/>
              <a:ext cx="798830" cy="1191895"/>
            </a:xfrm>
            <a:custGeom>
              <a:avLst/>
              <a:gdLst/>
              <a:ahLst/>
              <a:cxnLst/>
              <a:rect l="l" t="t" r="r" b="b"/>
              <a:pathLst>
                <a:path w="798829" h="1191895">
                  <a:moveTo>
                    <a:pt x="44450" y="0"/>
                  </a:moveTo>
                  <a:lnTo>
                    <a:pt x="30479" y="46989"/>
                  </a:lnTo>
                  <a:lnTo>
                    <a:pt x="19685" y="93979"/>
                  </a:lnTo>
                  <a:lnTo>
                    <a:pt x="10795" y="140969"/>
                  </a:lnTo>
                  <a:lnTo>
                    <a:pt x="5079" y="188594"/>
                  </a:lnTo>
                  <a:lnTo>
                    <a:pt x="1270" y="236219"/>
                  </a:lnTo>
                  <a:lnTo>
                    <a:pt x="0" y="283844"/>
                  </a:lnTo>
                  <a:lnTo>
                    <a:pt x="1904" y="330834"/>
                  </a:lnTo>
                  <a:lnTo>
                    <a:pt x="5079" y="378459"/>
                  </a:lnTo>
                  <a:lnTo>
                    <a:pt x="11429" y="424814"/>
                  </a:lnTo>
                  <a:lnTo>
                    <a:pt x="19685" y="471169"/>
                  </a:lnTo>
                  <a:lnTo>
                    <a:pt x="30479" y="517525"/>
                  </a:lnTo>
                  <a:lnTo>
                    <a:pt x="43814" y="562609"/>
                  </a:lnTo>
                  <a:lnTo>
                    <a:pt x="59054" y="607059"/>
                  </a:lnTo>
                  <a:lnTo>
                    <a:pt x="76835" y="650875"/>
                  </a:lnTo>
                  <a:lnTo>
                    <a:pt x="97154" y="694054"/>
                  </a:lnTo>
                  <a:lnTo>
                    <a:pt x="119379" y="735964"/>
                  </a:lnTo>
                  <a:lnTo>
                    <a:pt x="143510" y="776604"/>
                  </a:lnTo>
                  <a:lnTo>
                    <a:pt x="170179" y="815975"/>
                  </a:lnTo>
                  <a:lnTo>
                    <a:pt x="198754" y="854709"/>
                  </a:lnTo>
                  <a:lnTo>
                    <a:pt x="229235" y="891539"/>
                  </a:lnTo>
                  <a:lnTo>
                    <a:pt x="262254" y="927100"/>
                  </a:lnTo>
                  <a:lnTo>
                    <a:pt x="297179" y="961389"/>
                  </a:lnTo>
                  <a:lnTo>
                    <a:pt x="334010" y="993139"/>
                  </a:lnTo>
                  <a:lnTo>
                    <a:pt x="372745" y="1024254"/>
                  </a:lnTo>
                  <a:lnTo>
                    <a:pt x="414020" y="1052829"/>
                  </a:lnTo>
                  <a:lnTo>
                    <a:pt x="456564" y="1079500"/>
                  </a:lnTo>
                  <a:lnTo>
                    <a:pt x="505460" y="1106170"/>
                  </a:lnTo>
                  <a:lnTo>
                    <a:pt x="554989" y="1129664"/>
                  </a:lnTo>
                  <a:lnTo>
                    <a:pt x="605154" y="1149984"/>
                  </a:lnTo>
                  <a:lnTo>
                    <a:pt x="655954" y="1167129"/>
                  </a:lnTo>
                  <a:lnTo>
                    <a:pt x="707389" y="1181100"/>
                  </a:lnTo>
                  <a:lnTo>
                    <a:pt x="758825" y="1191895"/>
                  </a:lnTo>
                  <a:lnTo>
                    <a:pt x="739775" y="1148079"/>
                  </a:lnTo>
                  <a:lnTo>
                    <a:pt x="723264" y="1102995"/>
                  </a:lnTo>
                  <a:lnTo>
                    <a:pt x="708660" y="1057909"/>
                  </a:lnTo>
                  <a:lnTo>
                    <a:pt x="695960" y="1011554"/>
                  </a:lnTo>
                  <a:lnTo>
                    <a:pt x="685800" y="965200"/>
                  </a:lnTo>
                  <a:lnTo>
                    <a:pt x="677545" y="918209"/>
                  </a:lnTo>
                  <a:lnTo>
                    <a:pt x="671829" y="870584"/>
                  </a:lnTo>
                  <a:lnTo>
                    <a:pt x="668654" y="822959"/>
                  </a:lnTo>
                  <a:lnTo>
                    <a:pt x="667385" y="774700"/>
                  </a:lnTo>
                  <a:lnTo>
                    <a:pt x="668654" y="724534"/>
                  </a:lnTo>
                  <a:lnTo>
                    <a:pt x="672464" y="674369"/>
                  </a:lnTo>
                  <a:lnTo>
                    <a:pt x="678814" y="624204"/>
                  </a:lnTo>
                  <a:lnTo>
                    <a:pt x="688339" y="574039"/>
                  </a:lnTo>
                  <a:lnTo>
                    <a:pt x="699770" y="524509"/>
                  </a:lnTo>
                  <a:lnTo>
                    <a:pt x="714375" y="474979"/>
                  </a:lnTo>
                  <a:lnTo>
                    <a:pt x="730885" y="426084"/>
                  </a:lnTo>
                  <a:lnTo>
                    <a:pt x="751204" y="377189"/>
                  </a:lnTo>
                  <a:lnTo>
                    <a:pt x="773429" y="329564"/>
                  </a:lnTo>
                  <a:lnTo>
                    <a:pt x="798829" y="282575"/>
                  </a:lnTo>
                  <a:lnTo>
                    <a:pt x="751204" y="278764"/>
                  </a:lnTo>
                  <a:lnTo>
                    <a:pt x="703579" y="273050"/>
                  </a:lnTo>
                  <a:lnTo>
                    <a:pt x="655320" y="266064"/>
                  </a:lnTo>
                  <a:lnTo>
                    <a:pt x="607060" y="257809"/>
                  </a:lnTo>
                  <a:lnTo>
                    <a:pt x="559435" y="247650"/>
                  </a:lnTo>
                  <a:lnTo>
                    <a:pt x="511175" y="235584"/>
                  </a:lnTo>
                  <a:lnTo>
                    <a:pt x="462914" y="222884"/>
                  </a:lnTo>
                  <a:lnTo>
                    <a:pt x="415289" y="208279"/>
                  </a:lnTo>
                  <a:lnTo>
                    <a:pt x="367664" y="192404"/>
                  </a:lnTo>
                  <a:lnTo>
                    <a:pt x="318770" y="173989"/>
                  </a:lnTo>
                  <a:lnTo>
                    <a:pt x="271779" y="154304"/>
                  </a:lnTo>
                  <a:lnTo>
                    <a:pt x="227964" y="132079"/>
                  </a:lnTo>
                  <a:lnTo>
                    <a:pt x="186689" y="108584"/>
                  </a:lnTo>
                  <a:lnTo>
                    <a:pt x="147320" y="83819"/>
                  </a:lnTo>
                  <a:lnTo>
                    <a:pt x="110489" y="57150"/>
                  </a:lnTo>
                  <a:lnTo>
                    <a:pt x="76200" y="29209"/>
                  </a:lnTo>
                  <a:lnTo>
                    <a:pt x="44450" y="0"/>
                  </a:lnTo>
                  <a:close/>
                </a:path>
              </a:pathLst>
            </a:custGeom>
            <a:solidFill>
              <a:srgbClr val="A4C742"/>
            </a:solidFill>
          </p:spPr>
          <p:txBody>
            <a:bodyPr wrap="square" lIns="0" tIns="0" rIns="0" bIns="0" rtlCol="0"/>
            <a:lstStyle/>
            <a:p>
              <a:endParaRPr/>
            </a:p>
          </p:txBody>
        </p:sp>
        <p:sp>
          <p:nvSpPr>
            <p:cNvPr id="74" name="object 74">
              <a:extLst>
                <a:ext uri="{FF2B5EF4-FFF2-40B4-BE49-F238E27FC236}">
                  <a16:creationId xmlns:a16="http://schemas.microsoft.com/office/drawing/2014/main" id="{8AE49261-9C70-44A5-C6BF-FE4EA26BEBB3}"/>
                </a:ext>
              </a:extLst>
            </p:cNvPr>
            <p:cNvSpPr/>
            <p:nvPr/>
          </p:nvSpPr>
          <p:spPr>
            <a:xfrm>
              <a:off x="4381499" y="5795644"/>
              <a:ext cx="263525" cy="222250"/>
            </a:xfrm>
            <a:custGeom>
              <a:avLst/>
              <a:gdLst/>
              <a:ahLst/>
              <a:cxnLst/>
              <a:rect l="l" t="t" r="r" b="b"/>
              <a:pathLst>
                <a:path w="263525" h="222250">
                  <a:moveTo>
                    <a:pt x="0" y="0"/>
                  </a:moveTo>
                  <a:lnTo>
                    <a:pt x="24129" y="46990"/>
                  </a:lnTo>
                  <a:lnTo>
                    <a:pt x="50164" y="93345"/>
                  </a:lnTo>
                  <a:lnTo>
                    <a:pt x="79375" y="137795"/>
                  </a:lnTo>
                  <a:lnTo>
                    <a:pt x="110489" y="180975"/>
                  </a:lnTo>
                  <a:lnTo>
                    <a:pt x="144779" y="222250"/>
                  </a:lnTo>
                  <a:lnTo>
                    <a:pt x="175260" y="219710"/>
                  </a:lnTo>
                  <a:lnTo>
                    <a:pt x="205104" y="216535"/>
                  </a:lnTo>
                  <a:lnTo>
                    <a:pt x="234314" y="211455"/>
                  </a:lnTo>
                  <a:lnTo>
                    <a:pt x="263525" y="205740"/>
                  </a:lnTo>
                  <a:lnTo>
                    <a:pt x="226695" y="170180"/>
                  </a:lnTo>
                  <a:lnTo>
                    <a:pt x="191770" y="132715"/>
                  </a:lnTo>
                  <a:lnTo>
                    <a:pt x="159385" y="93345"/>
                  </a:lnTo>
                  <a:lnTo>
                    <a:pt x="129539" y="52705"/>
                  </a:lnTo>
                  <a:lnTo>
                    <a:pt x="102235" y="10795"/>
                  </a:lnTo>
                  <a:lnTo>
                    <a:pt x="76200" y="9525"/>
                  </a:lnTo>
                  <a:lnTo>
                    <a:pt x="50800" y="6985"/>
                  </a:lnTo>
                  <a:lnTo>
                    <a:pt x="25400" y="3810"/>
                  </a:lnTo>
                  <a:lnTo>
                    <a:pt x="0" y="0"/>
                  </a:lnTo>
                  <a:close/>
                </a:path>
              </a:pathLst>
            </a:custGeom>
            <a:solidFill>
              <a:srgbClr val="C3D127"/>
            </a:solidFill>
          </p:spPr>
          <p:txBody>
            <a:bodyPr wrap="square" lIns="0" tIns="0" rIns="0" bIns="0" rtlCol="0"/>
            <a:lstStyle/>
            <a:p>
              <a:endParaRPr/>
            </a:p>
          </p:txBody>
        </p:sp>
        <p:sp>
          <p:nvSpPr>
            <p:cNvPr id="75" name="object 75">
              <a:extLst>
                <a:ext uri="{FF2B5EF4-FFF2-40B4-BE49-F238E27FC236}">
                  <a16:creationId xmlns:a16="http://schemas.microsoft.com/office/drawing/2014/main" id="{BDADFCA1-FED5-A4BE-7E4A-A80E03D4103D}"/>
                </a:ext>
              </a:extLst>
            </p:cNvPr>
            <p:cNvSpPr/>
            <p:nvPr/>
          </p:nvSpPr>
          <p:spPr>
            <a:xfrm>
              <a:off x="4483099" y="5386704"/>
              <a:ext cx="840740" cy="614680"/>
            </a:xfrm>
            <a:custGeom>
              <a:avLst/>
              <a:gdLst/>
              <a:ahLst/>
              <a:cxnLst/>
              <a:rect l="l" t="t" r="r" b="b"/>
              <a:pathLst>
                <a:path w="840739" h="614679">
                  <a:moveTo>
                    <a:pt x="822325" y="0"/>
                  </a:moveTo>
                  <a:lnTo>
                    <a:pt x="793750" y="41909"/>
                  </a:lnTo>
                  <a:lnTo>
                    <a:pt x="763270" y="81914"/>
                  </a:lnTo>
                  <a:lnTo>
                    <a:pt x="730885" y="119379"/>
                  </a:lnTo>
                  <a:lnTo>
                    <a:pt x="696595" y="154939"/>
                  </a:lnTo>
                  <a:lnTo>
                    <a:pt x="661035" y="188594"/>
                  </a:lnTo>
                  <a:lnTo>
                    <a:pt x="623570" y="219709"/>
                  </a:lnTo>
                  <a:lnTo>
                    <a:pt x="584835" y="248919"/>
                  </a:lnTo>
                  <a:lnTo>
                    <a:pt x="544829" y="275589"/>
                  </a:lnTo>
                  <a:lnTo>
                    <a:pt x="503554" y="300989"/>
                  </a:lnTo>
                  <a:lnTo>
                    <a:pt x="461645" y="323214"/>
                  </a:lnTo>
                  <a:lnTo>
                    <a:pt x="417829" y="343534"/>
                  </a:lnTo>
                  <a:lnTo>
                    <a:pt x="374014" y="361314"/>
                  </a:lnTo>
                  <a:lnTo>
                    <a:pt x="328929" y="377189"/>
                  </a:lnTo>
                  <a:lnTo>
                    <a:pt x="283210" y="390524"/>
                  </a:lnTo>
                  <a:lnTo>
                    <a:pt x="236854" y="401319"/>
                  </a:lnTo>
                  <a:lnTo>
                    <a:pt x="189864" y="410209"/>
                  </a:lnTo>
                  <a:lnTo>
                    <a:pt x="142239" y="415924"/>
                  </a:lnTo>
                  <a:lnTo>
                    <a:pt x="94614" y="419734"/>
                  </a:lnTo>
                  <a:lnTo>
                    <a:pt x="46354" y="421004"/>
                  </a:lnTo>
                  <a:lnTo>
                    <a:pt x="23495" y="421004"/>
                  </a:lnTo>
                  <a:lnTo>
                    <a:pt x="0" y="419734"/>
                  </a:lnTo>
                  <a:lnTo>
                    <a:pt x="27304" y="461644"/>
                  </a:lnTo>
                  <a:lnTo>
                    <a:pt x="57150" y="502284"/>
                  </a:lnTo>
                  <a:lnTo>
                    <a:pt x="89535" y="541654"/>
                  </a:lnTo>
                  <a:lnTo>
                    <a:pt x="124460" y="579119"/>
                  </a:lnTo>
                  <a:lnTo>
                    <a:pt x="161289" y="614679"/>
                  </a:lnTo>
                  <a:lnTo>
                    <a:pt x="207645" y="602614"/>
                  </a:lnTo>
                  <a:lnTo>
                    <a:pt x="252729" y="588009"/>
                  </a:lnTo>
                  <a:lnTo>
                    <a:pt x="295910" y="570864"/>
                  </a:lnTo>
                  <a:lnTo>
                    <a:pt x="338454" y="550544"/>
                  </a:lnTo>
                  <a:lnTo>
                    <a:pt x="379729" y="528319"/>
                  </a:lnTo>
                  <a:lnTo>
                    <a:pt x="419735" y="503554"/>
                  </a:lnTo>
                  <a:lnTo>
                    <a:pt x="459104" y="476884"/>
                  </a:lnTo>
                  <a:lnTo>
                    <a:pt x="496570" y="447674"/>
                  </a:lnTo>
                  <a:lnTo>
                    <a:pt x="533400" y="417194"/>
                  </a:lnTo>
                  <a:lnTo>
                    <a:pt x="568325" y="384174"/>
                  </a:lnTo>
                  <a:lnTo>
                    <a:pt x="603250" y="349884"/>
                  </a:lnTo>
                  <a:lnTo>
                    <a:pt x="636270" y="314324"/>
                  </a:lnTo>
                  <a:lnTo>
                    <a:pt x="668654" y="277494"/>
                  </a:lnTo>
                  <a:lnTo>
                    <a:pt x="699770" y="238759"/>
                  </a:lnTo>
                  <a:lnTo>
                    <a:pt x="729614" y="199389"/>
                  </a:lnTo>
                  <a:lnTo>
                    <a:pt x="758825" y="158749"/>
                  </a:lnTo>
                  <a:lnTo>
                    <a:pt x="787400" y="116839"/>
                  </a:lnTo>
                  <a:lnTo>
                    <a:pt x="840739" y="31749"/>
                  </a:lnTo>
                  <a:lnTo>
                    <a:pt x="822325" y="0"/>
                  </a:lnTo>
                  <a:close/>
                </a:path>
              </a:pathLst>
            </a:custGeom>
            <a:solidFill>
              <a:srgbClr val="C3D01B"/>
            </a:solidFill>
          </p:spPr>
          <p:txBody>
            <a:bodyPr wrap="square" lIns="0" tIns="0" rIns="0" bIns="0" rtlCol="0"/>
            <a:lstStyle/>
            <a:p>
              <a:endParaRPr/>
            </a:p>
          </p:txBody>
        </p:sp>
        <p:sp>
          <p:nvSpPr>
            <p:cNvPr id="76" name="object 76">
              <a:extLst>
                <a:ext uri="{FF2B5EF4-FFF2-40B4-BE49-F238E27FC236}">
                  <a16:creationId xmlns:a16="http://schemas.microsoft.com/office/drawing/2014/main" id="{7F25FDDC-D33A-3340-2A0D-8B4A66C50C0A}"/>
                </a:ext>
              </a:extLst>
            </p:cNvPr>
            <p:cNvSpPr/>
            <p:nvPr/>
          </p:nvSpPr>
          <p:spPr>
            <a:xfrm>
              <a:off x="4287519" y="4884419"/>
              <a:ext cx="196215" cy="921385"/>
            </a:xfrm>
            <a:custGeom>
              <a:avLst/>
              <a:gdLst/>
              <a:ahLst/>
              <a:cxnLst/>
              <a:rect l="l" t="t" r="r" b="b"/>
              <a:pathLst>
                <a:path w="196214" h="921385">
                  <a:moveTo>
                    <a:pt x="132714" y="0"/>
                  </a:moveTo>
                  <a:lnTo>
                    <a:pt x="107314" y="46355"/>
                  </a:lnTo>
                  <a:lnTo>
                    <a:pt x="84454" y="93980"/>
                  </a:lnTo>
                  <a:lnTo>
                    <a:pt x="64769" y="142240"/>
                  </a:lnTo>
                  <a:lnTo>
                    <a:pt x="46989" y="191135"/>
                  </a:lnTo>
                  <a:lnTo>
                    <a:pt x="33019" y="240665"/>
                  </a:lnTo>
                  <a:lnTo>
                    <a:pt x="20954" y="290195"/>
                  </a:lnTo>
                  <a:lnTo>
                    <a:pt x="11429" y="340360"/>
                  </a:lnTo>
                  <a:lnTo>
                    <a:pt x="5079" y="390525"/>
                  </a:lnTo>
                  <a:lnTo>
                    <a:pt x="1269" y="440690"/>
                  </a:lnTo>
                  <a:lnTo>
                    <a:pt x="0" y="490855"/>
                  </a:lnTo>
                  <a:lnTo>
                    <a:pt x="1269" y="539115"/>
                  </a:lnTo>
                  <a:lnTo>
                    <a:pt x="5079" y="587375"/>
                  </a:lnTo>
                  <a:lnTo>
                    <a:pt x="10794" y="635635"/>
                  </a:lnTo>
                  <a:lnTo>
                    <a:pt x="19050" y="682625"/>
                  </a:lnTo>
                  <a:lnTo>
                    <a:pt x="29209" y="729615"/>
                  </a:lnTo>
                  <a:lnTo>
                    <a:pt x="42544" y="775970"/>
                  </a:lnTo>
                  <a:lnTo>
                    <a:pt x="57150" y="821690"/>
                  </a:lnTo>
                  <a:lnTo>
                    <a:pt x="74929" y="866775"/>
                  </a:lnTo>
                  <a:lnTo>
                    <a:pt x="93979" y="910590"/>
                  </a:lnTo>
                  <a:lnTo>
                    <a:pt x="144779" y="917575"/>
                  </a:lnTo>
                  <a:lnTo>
                    <a:pt x="196214" y="921385"/>
                  </a:lnTo>
                  <a:lnTo>
                    <a:pt x="172084" y="880110"/>
                  </a:lnTo>
                  <a:lnTo>
                    <a:pt x="149859" y="838200"/>
                  </a:lnTo>
                  <a:lnTo>
                    <a:pt x="130175" y="794385"/>
                  </a:lnTo>
                  <a:lnTo>
                    <a:pt x="113029" y="750570"/>
                  </a:lnTo>
                  <a:lnTo>
                    <a:pt x="97789" y="705485"/>
                  </a:lnTo>
                  <a:lnTo>
                    <a:pt x="85089" y="659765"/>
                  </a:lnTo>
                  <a:lnTo>
                    <a:pt x="74929" y="613410"/>
                  </a:lnTo>
                  <a:lnTo>
                    <a:pt x="66675" y="566420"/>
                  </a:lnTo>
                  <a:lnTo>
                    <a:pt x="60959" y="518795"/>
                  </a:lnTo>
                  <a:lnTo>
                    <a:pt x="57784" y="471805"/>
                  </a:lnTo>
                  <a:lnTo>
                    <a:pt x="57150" y="423545"/>
                  </a:lnTo>
                  <a:lnTo>
                    <a:pt x="59054" y="375920"/>
                  </a:lnTo>
                  <a:lnTo>
                    <a:pt x="63500" y="328295"/>
                  </a:lnTo>
                  <a:lnTo>
                    <a:pt x="69850" y="280670"/>
                  </a:lnTo>
                  <a:lnTo>
                    <a:pt x="79375" y="233045"/>
                  </a:lnTo>
                  <a:lnTo>
                    <a:pt x="91439" y="185420"/>
                  </a:lnTo>
                  <a:lnTo>
                    <a:pt x="106044" y="138430"/>
                  </a:lnTo>
                  <a:lnTo>
                    <a:pt x="123189" y="92075"/>
                  </a:lnTo>
                  <a:lnTo>
                    <a:pt x="142875" y="46355"/>
                  </a:lnTo>
                  <a:lnTo>
                    <a:pt x="165100" y="1270"/>
                  </a:lnTo>
                  <a:lnTo>
                    <a:pt x="132714" y="0"/>
                  </a:lnTo>
                  <a:close/>
                </a:path>
              </a:pathLst>
            </a:custGeom>
            <a:solidFill>
              <a:srgbClr val="BBD024"/>
            </a:solidFill>
          </p:spPr>
          <p:txBody>
            <a:bodyPr wrap="square" lIns="0" tIns="0" rIns="0" bIns="0" rtlCol="0"/>
            <a:lstStyle/>
            <a:p>
              <a:endParaRPr/>
            </a:p>
          </p:txBody>
        </p:sp>
        <p:sp>
          <p:nvSpPr>
            <p:cNvPr id="77" name="object 77">
              <a:extLst>
                <a:ext uri="{FF2B5EF4-FFF2-40B4-BE49-F238E27FC236}">
                  <a16:creationId xmlns:a16="http://schemas.microsoft.com/office/drawing/2014/main" id="{3312F99A-85E5-DF68-4ED7-291C58181CAA}"/>
                </a:ext>
              </a:extLst>
            </p:cNvPr>
            <p:cNvSpPr/>
            <p:nvPr/>
          </p:nvSpPr>
          <p:spPr>
            <a:xfrm>
              <a:off x="4344669" y="4568189"/>
              <a:ext cx="961390" cy="1239520"/>
            </a:xfrm>
            <a:custGeom>
              <a:avLst/>
              <a:gdLst/>
              <a:ahLst/>
              <a:cxnLst/>
              <a:rect l="l" t="t" r="r" b="b"/>
              <a:pathLst>
                <a:path w="961389" h="1239520">
                  <a:moveTo>
                    <a:pt x="896619" y="0"/>
                  </a:moveTo>
                  <a:lnTo>
                    <a:pt x="862329" y="38100"/>
                  </a:lnTo>
                  <a:lnTo>
                    <a:pt x="826769" y="73660"/>
                  </a:lnTo>
                  <a:lnTo>
                    <a:pt x="789304" y="106680"/>
                  </a:lnTo>
                  <a:lnTo>
                    <a:pt x="751204" y="137160"/>
                  </a:lnTo>
                  <a:lnTo>
                    <a:pt x="710564" y="165100"/>
                  </a:lnTo>
                  <a:lnTo>
                    <a:pt x="669289" y="190500"/>
                  </a:lnTo>
                  <a:lnTo>
                    <a:pt x="626744" y="213360"/>
                  </a:lnTo>
                  <a:lnTo>
                    <a:pt x="582929" y="233680"/>
                  </a:lnTo>
                  <a:lnTo>
                    <a:pt x="538479" y="252095"/>
                  </a:lnTo>
                  <a:lnTo>
                    <a:pt x="492759" y="267970"/>
                  </a:lnTo>
                  <a:lnTo>
                    <a:pt x="445769" y="281940"/>
                  </a:lnTo>
                  <a:lnTo>
                    <a:pt x="398779" y="293370"/>
                  </a:lnTo>
                  <a:lnTo>
                    <a:pt x="349884" y="302260"/>
                  </a:lnTo>
                  <a:lnTo>
                    <a:pt x="300989" y="309880"/>
                  </a:lnTo>
                  <a:lnTo>
                    <a:pt x="251459" y="314325"/>
                  </a:lnTo>
                  <a:lnTo>
                    <a:pt x="201294" y="317500"/>
                  </a:lnTo>
                  <a:lnTo>
                    <a:pt x="150494" y="318770"/>
                  </a:lnTo>
                  <a:lnTo>
                    <a:pt x="107950" y="318135"/>
                  </a:lnTo>
                  <a:lnTo>
                    <a:pt x="85725" y="363220"/>
                  </a:lnTo>
                  <a:lnTo>
                    <a:pt x="66039" y="408940"/>
                  </a:lnTo>
                  <a:lnTo>
                    <a:pt x="48894" y="455295"/>
                  </a:lnTo>
                  <a:lnTo>
                    <a:pt x="34289" y="502285"/>
                  </a:lnTo>
                  <a:lnTo>
                    <a:pt x="22225" y="549910"/>
                  </a:lnTo>
                  <a:lnTo>
                    <a:pt x="12700" y="597535"/>
                  </a:lnTo>
                  <a:lnTo>
                    <a:pt x="6350" y="645160"/>
                  </a:lnTo>
                  <a:lnTo>
                    <a:pt x="1904" y="692785"/>
                  </a:lnTo>
                  <a:lnTo>
                    <a:pt x="0" y="740410"/>
                  </a:lnTo>
                  <a:lnTo>
                    <a:pt x="634" y="788670"/>
                  </a:lnTo>
                  <a:lnTo>
                    <a:pt x="3809" y="836295"/>
                  </a:lnTo>
                  <a:lnTo>
                    <a:pt x="9525" y="883285"/>
                  </a:lnTo>
                  <a:lnTo>
                    <a:pt x="17779" y="930275"/>
                  </a:lnTo>
                  <a:lnTo>
                    <a:pt x="27939" y="976630"/>
                  </a:lnTo>
                  <a:lnTo>
                    <a:pt x="40639" y="1022350"/>
                  </a:lnTo>
                  <a:lnTo>
                    <a:pt x="55879" y="1067435"/>
                  </a:lnTo>
                  <a:lnTo>
                    <a:pt x="73025" y="1111250"/>
                  </a:lnTo>
                  <a:lnTo>
                    <a:pt x="92709" y="1155065"/>
                  </a:lnTo>
                  <a:lnTo>
                    <a:pt x="114934" y="1196975"/>
                  </a:lnTo>
                  <a:lnTo>
                    <a:pt x="139064" y="1238250"/>
                  </a:lnTo>
                  <a:lnTo>
                    <a:pt x="185419" y="1239520"/>
                  </a:lnTo>
                  <a:lnTo>
                    <a:pt x="233679" y="1238250"/>
                  </a:lnTo>
                  <a:lnTo>
                    <a:pt x="281304" y="1234440"/>
                  </a:lnTo>
                  <a:lnTo>
                    <a:pt x="328929" y="1228725"/>
                  </a:lnTo>
                  <a:lnTo>
                    <a:pt x="375919" y="1219835"/>
                  </a:lnTo>
                  <a:lnTo>
                    <a:pt x="422275" y="1209040"/>
                  </a:lnTo>
                  <a:lnTo>
                    <a:pt x="467994" y="1195705"/>
                  </a:lnTo>
                  <a:lnTo>
                    <a:pt x="513079" y="1179830"/>
                  </a:lnTo>
                  <a:lnTo>
                    <a:pt x="556894" y="1162050"/>
                  </a:lnTo>
                  <a:lnTo>
                    <a:pt x="600709" y="1141730"/>
                  </a:lnTo>
                  <a:lnTo>
                    <a:pt x="642619" y="1119505"/>
                  </a:lnTo>
                  <a:lnTo>
                    <a:pt x="683894" y="1094105"/>
                  </a:lnTo>
                  <a:lnTo>
                    <a:pt x="723900" y="1067435"/>
                  </a:lnTo>
                  <a:lnTo>
                    <a:pt x="762634" y="1038225"/>
                  </a:lnTo>
                  <a:lnTo>
                    <a:pt x="800100" y="1007110"/>
                  </a:lnTo>
                  <a:lnTo>
                    <a:pt x="835659" y="973455"/>
                  </a:lnTo>
                  <a:lnTo>
                    <a:pt x="869950" y="937895"/>
                  </a:lnTo>
                  <a:lnTo>
                    <a:pt x="902334" y="900430"/>
                  </a:lnTo>
                  <a:lnTo>
                    <a:pt x="932814" y="860425"/>
                  </a:lnTo>
                  <a:lnTo>
                    <a:pt x="961389" y="818515"/>
                  </a:lnTo>
                  <a:lnTo>
                    <a:pt x="938529" y="774065"/>
                  </a:lnTo>
                  <a:lnTo>
                    <a:pt x="917575" y="728345"/>
                  </a:lnTo>
                  <a:lnTo>
                    <a:pt x="899159" y="681355"/>
                  </a:lnTo>
                  <a:lnTo>
                    <a:pt x="882650" y="634365"/>
                  </a:lnTo>
                  <a:lnTo>
                    <a:pt x="869314" y="586105"/>
                  </a:lnTo>
                  <a:lnTo>
                    <a:pt x="857884" y="537210"/>
                  </a:lnTo>
                  <a:lnTo>
                    <a:pt x="848994" y="487680"/>
                  </a:lnTo>
                  <a:lnTo>
                    <a:pt x="842644" y="438150"/>
                  </a:lnTo>
                  <a:lnTo>
                    <a:pt x="838834" y="387985"/>
                  </a:lnTo>
                  <a:lnTo>
                    <a:pt x="837564" y="337820"/>
                  </a:lnTo>
                  <a:lnTo>
                    <a:pt x="838834" y="283845"/>
                  </a:lnTo>
                  <a:lnTo>
                    <a:pt x="843279" y="229870"/>
                  </a:lnTo>
                  <a:lnTo>
                    <a:pt x="850900" y="175895"/>
                  </a:lnTo>
                  <a:lnTo>
                    <a:pt x="861059" y="122555"/>
                  </a:lnTo>
                  <a:lnTo>
                    <a:pt x="875029" y="69215"/>
                  </a:lnTo>
                  <a:lnTo>
                    <a:pt x="890269" y="17145"/>
                  </a:lnTo>
                  <a:lnTo>
                    <a:pt x="896619" y="0"/>
                  </a:lnTo>
                  <a:close/>
                </a:path>
              </a:pathLst>
            </a:custGeom>
            <a:solidFill>
              <a:srgbClr val="BACF23"/>
            </a:solidFill>
          </p:spPr>
          <p:txBody>
            <a:bodyPr wrap="square" lIns="0" tIns="0" rIns="0" bIns="0" rtlCol="0"/>
            <a:lstStyle/>
            <a:p>
              <a:endParaRPr/>
            </a:p>
          </p:txBody>
        </p:sp>
        <p:sp>
          <p:nvSpPr>
            <p:cNvPr id="78" name="object 78">
              <a:extLst>
                <a:ext uri="{FF2B5EF4-FFF2-40B4-BE49-F238E27FC236}">
                  <a16:creationId xmlns:a16="http://schemas.microsoft.com/office/drawing/2014/main" id="{8097C2D5-CE5E-1F72-8F12-861399A37DB4}"/>
                </a:ext>
              </a:extLst>
            </p:cNvPr>
            <p:cNvSpPr/>
            <p:nvPr/>
          </p:nvSpPr>
          <p:spPr>
            <a:xfrm>
              <a:off x="5219064" y="4566919"/>
              <a:ext cx="22225" cy="70485"/>
            </a:xfrm>
            <a:custGeom>
              <a:avLst/>
              <a:gdLst/>
              <a:ahLst/>
              <a:cxnLst/>
              <a:rect l="l" t="t" r="r" b="b"/>
              <a:pathLst>
                <a:path w="22225" h="70485">
                  <a:moveTo>
                    <a:pt x="8466" y="41275"/>
                  </a:moveTo>
                  <a:lnTo>
                    <a:pt x="4445" y="53340"/>
                  </a:lnTo>
                  <a:lnTo>
                    <a:pt x="0" y="70485"/>
                  </a:lnTo>
                  <a:lnTo>
                    <a:pt x="5080" y="52705"/>
                  </a:lnTo>
                  <a:lnTo>
                    <a:pt x="8466" y="41275"/>
                  </a:lnTo>
                  <a:close/>
                </a:path>
                <a:path w="22225" h="70485">
                  <a:moveTo>
                    <a:pt x="13335" y="26670"/>
                  </a:moveTo>
                  <a:lnTo>
                    <a:pt x="10160" y="35560"/>
                  </a:lnTo>
                  <a:lnTo>
                    <a:pt x="8466" y="41275"/>
                  </a:lnTo>
                  <a:lnTo>
                    <a:pt x="13335" y="26670"/>
                  </a:lnTo>
                  <a:close/>
                </a:path>
                <a:path w="22225" h="70485">
                  <a:moveTo>
                    <a:pt x="22225" y="0"/>
                  </a:moveTo>
                  <a:lnTo>
                    <a:pt x="13335" y="26670"/>
                  </a:lnTo>
                  <a:lnTo>
                    <a:pt x="16510" y="17780"/>
                  </a:lnTo>
                  <a:lnTo>
                    <a:pt x="22225" y="0"/>
                  </a:lnTo>
                  <a:close/>
                </a:path>
              </a:pathLst>
            </a:custGeom>
            <a:solidFill>
              <a:srgbClr val="BBCF22"/>
            </a:solidFill>
          </p:spPr>
          <p:txBody>
            <a:bodyPr wrap="square" lIns="0" tIns="0" rIns="0" bIns="0" rtlCol="0"/>
            <a:lstStyle/>
            <a:p>
              <a:endParaRPr/>
            </a:p>
          </p:txBody>
        </p:sp>
        <p:sp>
          <p:nvSpPr>
            <p:cNvPr id="79" name="object 79">
              <a:extLst>
                <a:ext uri="{FF2B5EF4-FFF2-40B4-BE49-F238E27FC236}">
                  <a16:creationId xmlns:a16="http://schemas.microsoft.com/office/drawing/2014/main" id="{29479F64-79CC-0CCD-F753-0066CC08EA47}"/>
                </a:ext>
              </a:extLst>
            </p:cNvPr>
            <p:cNvSpPr/>
            <p:nvPr/>
          </p:nvSpPr>
          <p:spPr>
            <a:xfrm>
              <a:off x="5314314" y="5360035"/>
              <a:ext cx="27305" cy="45085"/>
            </a:xfrm>
            <a:custGeom>
              <a:avLst/>
              <a:gdLst/>
              <a:ahLst/>
              <a:cxnLst/>
              <a:rect l="l" t="t" r="r" b="b"/>
              <a:pathLst>
                <a:path w="27304" h="45085">
                  <a:moveTo>
                    <a:pt x="8889" y="0"/>
                  </a:moveTo>
                  <a:lnTo>
                    <a:pt x="5714" y="5079"/>
                  </a:lnTo>
                  <a:lnTo>
                    <a:pt x="0" y="13969"/>
                  </a:lnTo>
                  <a:lnTo>
                    <a:pt x="8889" y="29844"/>
                  </a:lnTo>
                  <a:lnTo>
                    <a:pt x="17780" y="45084"/>
                  </a:lnTo>
                  <a:lnTo>
                    <a:pt x="27305" y="29209"/>
                  </a:lnTo>
                  <a:lnTo>
                    <a:pt x="17780" y="14604"/>
                  </a:lnTo>
                  <a:lnTo>
                    <a:pt x="8889" y="0"/>
                  </a:lnTo>
                  <a:close/>
                </a:path>
              </a:pathLst>
            </a:custGeom>
            <a:solidFill>
              <a:srgbClr val="C2CD17"/>
            </a:solidFill>
          </p:spPr>
          <p:txBody>
            <a:bodyPr wrap="square" lIns="0" tIns="0" rIns="0" bIns="0" rtlCol="0"/>
            <a:lstStyle/>
            <a:p>
              <a:endParaRPr/>
            </a:p>
          </p:txBody>
        </p:sp>
        <p:sp>
          <p:nvSpPr>
            <p:cNvPr id="80" name="object 80">
              <a:extLst>
                <a:ext uri="{FF2B5EF4-FFF2-40B4-BE49-F238E27FC236}">
                  <a16:creationId xmlns:a16="http://schemas.microsoft.com/office/drawing/2014/main" id="{93E1843C-EB00-1FBC-0E72-72E93B7B2154}"/>
                </a:ext>
              </a:extLst>
            </p:cNvPr>
            <p:cNvSpPr/>
            <p:nvPr/>
          </p:nvSpPr>
          <p:spPr>
            <a:xfrm>
              <a:off x="5322569" y="4646929"/>
              <a:ext cx="144780" cy="741680"/>
            </a:xfrm>
            <a:custGeom>
              <a:avLst/>
              <a:gdLst/>
              <a:ahLst/>
              <a:cxnLst/>
              <a:rect l="l" t="t" r="r" b="b"/>
              <a:pathLst>
                <a:path w="144779" h="741679">
                  <a:moveTo>
                    <a:pt x="101600" y="0"/>
                  </a:moveTo>
                  <a:lnTo>
                    <a:pt x="112394" y="46354"/>
                  </a:lnTo>
                  <a:lnTo>
                    <a:pt x="120650" y="92709"/>
                  </a:lnTo>
                  <a:lnTo>
                    <a:pt x="127000" y="140334"/>
                  </a:lnTo>
                  <a:lnTo>
                    <a:pt x="130809" y="187324"/>
                  </a:lnTo>
                  <a:lnTo>
                    <a:pt x="132079" y="235584"/>
                  </a:lnTo>
                  <a:lnTo>
                    <a:pt x="130809" y="283209"/>
                  </a:lnTo>
                  <a:lnTo>
                    <a:pt x="127634" y="331469"/>
                  </a:lnTo>
                  <a:lnTo>
                    <a:pt x="121284" y="379094"/>
                  </a:lnTo>
                  <a:lnTo>
                    <a:pt x="112394" y="426719"/>
                  </a:lnTo>
                  <a:lnTo>
                    <a:pt x="100964" y="474344"/>
                  </a:lnTo>
                  <a:lnTo>
                    <a:pt x="86994" y="521334"/>
                  </a:lnTo>
                  <a:lnTo>
                    <a:pt x="70484" y="567689"/>
                  </a:lnTo>
                  <a:lnTo>
                    <a:pt x="51434" y="614044"/>
                  </a:lnTo>
                  <a:lnTo>
                    <a:pt x="29209" y="659129"/>
                  </a:lnTo>
                  <a:lnTo>
                    <a:pt x="5079" y="704214"/>
                  </a:lnTo>
                  <a:lnTo>
                    <a:pt x="0" y="712469"/>
                  </a:lnTo>
                  <a:lnTo>
                    <a:pt x="18414" y="741679"/>
                  </a:lnTo>
                  <a:lnTo>
                    <a:pt x="42544" y="695959"/>
                  </a:lnTo>
                  <a:lnTo>
                    <a:pt x="64134" y="648969"/>
                  </a:lnTo>
                  <a:lnTo>
                    <a:pt x="83184" y="601979"/>
                  </a:lnTo>
                  <a:lnTo>
                    <a:pt x="99694" y="553719"/>
                  </a:lnTo>
                  <a:lnTo>
                    <a:pt x="113664" y="505459"/>
                  </a:lnTo>
                  <a:lnTo>
                    <a:pt x="125094" y="457199"/>
                  </a:lnTo>
                  <a:lnTo>
                    <a:pt x="133984" y="408304"/>
                  </a:lnTo>
                  <a:lnTo>
                    <a:pt x="139700" y="359409"/>
                  </a:lnTo>
                  <a:lnTo>
                    <a:pt x="143509" y="309879"/>
                  </a:lnTo>
                  <a:lnTo>
                    <a:pt x="144779" y="260984"/>
                  </a:lnTo>
                  <a:lnTo>
                    <a:pt x="143509" y="212089"/>
                  </a:lnTo>
                  <a:lnTo>
                    <a:pt x="140334" y="163194"/>
                  </a:lnTo>
                  <a:lnTo>
                    <a:pt x="133984" y="114934"/>
                  </a:lnTo>
                  <a:lnTo>
                    <a:pt x="125729" y="66674"/>
                  </a:lnTo>
                  <a:lnTo>
                    <a:pt x="114934" y="19049"/>
                  </a:lnTo>
                  <a:lnTo>
                    <a:pt x="101600" y="0"/>
                  </a:lnTo>
                  <a:close/>
                </a:path>
              </a:pathLst>
            </a:custGeom>
            <a:solidFill>
              <a:srgbClr val="C2CD16"/>
            </a:solidFill>
          </p:spPr>
          <p:txBody>
            <a:bodyPr wrap="square" lIns="0" tIns="0" rIns="0" bIns="0" rtlCol="0"/>
            <a:lstStyle/>
            <a:p>
              <a:endParaRPr/>
            </a:p>
          </p:txBody>
        </p:sp>
        <p:sp>
          <p:nvSpPr>
            <p:cNvPr id="81" name="object 81">
              <a:extLst>
                <a:ext uri="{FF2B5EF4-FFF2-40B4-BE49-F238E27FC236}">
                  <a16:creationId xmlns:a16="http://schemas.microsoft.com/office/drawing/2014/main" id="{964A1569-4140-880C-9DA0-1A1D9986A38E}"/>
                </a:ext>
              </a:extLst>
            </p:cNvPr>
            <p:cNvSpPr/>
            <p:nvPr/>
          </p:nvSpPr>
          <p:spPr>
            <a:xfrm>
              <a:off x="5195569" y="4455160"/>
              <a:ext cx="259715" cy="918210"/>
            </a:xfrm>
            <a:custGeom>
              <a:avLst/>
              <a:gdLst/>
              <a:ahLst/>
              <a:cxnLst/>
              <a:rect l="l" t="t" r="r" b="b"/>
              <a:pathLst>
                <a:path w="259714" h="918210">
                  <a:moveTo>
                    <a:pt x="126364" y="0"/>
                  </a:moveTo>
                  <a:lnTo>
                    <a:pt x="114300" y="19684"/>
                  </a:lnTo>
                  <a:lnTo>
                    <a:pt x="101600" y="38734"/>
                  </a:lnTo>
                  <a:lnTo>
                    <a:pt x="88264" y="57784"/>
                  </a:lnTo>
                  <a:lnTo>
                    <a:pt x="74929" y="76200"/>
                  </a:lnTo>
                  <a:lnTo>
                    <a:pt x="57150" y="121919"/>
                  </a:lnTo>
                  <a:lnTo>
                    <a:pt x="41909" y="167639"/>
                  </a:lnTo>
                  <a:lnTo>
                    <a:pt x="29209" y="214629"/>
                  </a:lnTo>
                  <a:lnTo>
                    <a:pt x="18414" y="260984"/>
                  </a:lnTo>
                  <a:lnTo>
                    <a:pt x="10159" y="308609"/>
                  </a:lnTo>
                  <a:lnTo>
                    <a:pt x="4444" y="355600"/>
                  </a:lnTo>
                  <a:lnTo>
                    <a:pt x="1269" y="402589"/>
                  </a:lnTo>
                  <a:lnTo>
                    <a:pt x="0" y="450214"/>
                  </a:lnTo>
                  <a:lnTo>
                    <a:pt x="1269" y="501650"/>
                  </a:lnTo>
                  <a:lnTo>
                    <a:pt x="5714" y="553719"/>
                  </a:lnTo>
                  <a:lnTo>
                    <a:pt x="12700" y="605154"/>
                  </a:lnTo>
                  <a:lnTo>
                    <a:pt x="22225" y="655954"/>
                  </a:lnTo>
                  <a:lnTo>
                    <a:pt x="33019" y="701039"/>
                  </a:lnTo>
                  <a:lnTo>
                    <a:pt x="45719" y="746125"/>
                  </a:lnTo>
                  <a:lnTo>
                    <a:pt x="60959" y="790575"/>
                  </a:lnTo>
                  <a:lnTo>
                    <a:pt x="78104" y="833754"/>
                  </a:lnTo>
                  <a:lnTo>
                    <a:pt x="97789" y="876300"/>
                  </a:lnTo>
                  <a:lnTo>
                    <a:pt x="118744" y="918209"/>
                  </a:lnTo>
                  <a:lnTo>
                    <a:pt x="127634" y="904239"/>
                  </a:lnTo>
                  <a:lnTo>
                    <a:pt x="100329" y="857250"/>
                  </a:lnTo>
                  <a:lnTo>
                    <a:pt x="76200" y="808354"/>
                  </a:lnTo>
                  <a:lnTo>
                    <a:pt x="177817" y="808354"/>
                  </a:lnTo>
                  <a:lnTo>
                    <a:pt x="179069" y="805814"/>
                  </a:lnTo>
                  <a:lnTo>
                    <a:pt x="198119" y="759459"/>
                  </a:lnTo>
                  <a:lnTo>
                    <a:pt x="214629" y="713104"/>
                  </a:lnTo>
                  <a:lnTo>
                    <a:pt x="228600" y="666114"/>
                  </a:lnTo>
                  <a:lnTo>
                    <a:pt x="240029" y="618489"/>
                  </a:lnTo>
                  <a:lnTo>
                    <a:pt x="248919" y="570864"/>
                  </a:lnTo>
                  <a:lnTo>
                    <a:pt x="255269" y="523239"/>
                  </a:lnTo>
                  <a:lnTo>
                    <a:pt x="258444" y="474979"/>
                  </a:lnTo>
                  <a:lnTo>
                    <a:pt x="259714" y="427354"/>
                  </a:lnTo>
                  <a:lnTo>
                    <a:pt x="258444" y="379094"/>
                  </a:lnTo>
                  <a:lnTo>
                    <a:pt x="254634" y="332104"/>
                  </a:lnTo>
                  <a:lnTo>
                    <a:pt x="248284" y="284479"/>
                  </a:lnTo>
                  <a:lnTo>
                    <a:pt x="240029" y="238125"/>
                  </a:lnTo>
                  <a:lnTo>
                    <a:pt x="229234" y="191769"/>
                  </a:lnTo>
                  <a:lnTo>
                    <a:pt x="199389" y="145414"/>
                  </a:lnTo>
                  <a:lnTo>
                    <a:pt x="172719" y="98425"/>
                  </a:lnTo>
                  <a:lnTo>
                    <a:pt x="147954" y="49529"/>
                  </a:lnTo>
                  <a:lnTo>
                    <a:pt x="126364" y="0"/>
                  </a:lnTo>
                  <a:close/>
                </a:path>
                <a:path w="259714" h="918210">
                  <a:moveTo>
                    <a:pt x="177817" y="808354"/>
                  </a:moveTo>
                  <a:lnTo>
                    <a:pt x="76200" y="808354"/>
                  </a:lnTo>
                  <a:lnTo>
                    <a:pt x="100329" y="857250"/>
                  </a:lnTo>
                  <a:lnTo>
                    <a:pt x="127634" y="904239"/>
                  </a:lnTo>
                  <a:lnTo>
                    <a:pt x="156844" y="850900"/>
                  </a:lnTo>
                  <a:lnTo>
                    <a:pt x="177817" y="808354"/>
                  </a:lnTo>
                  <a:close/>
                </a:path>
              </a:pathLst>
            </a:custGeom>
            <a:solidFill>
              <a:srgbClr val="C1CD17"/>
            </a:solidFill>
          </p:spPr>
          <p:txBody>
            <a:bodyPr wrap="square" lIns="0" tIns="0" rIns="0" bIns="0" rtlCol="0"/>
            <a:lstStyle/>
            <a:p>
              <a:endParaRPr/>
            </a:p>
          </p:txBody>
        </p:sp>
        <p:pic>
          <p:nvPicPr>
            <p:cNvPr id="82" name="object 82">
              <a:extLst>
                <a:ext uri="{FF2B5EF4-FFF2-40B4-BE49-F238E27FC236}">
                  <a16:creationId xmlns:a16="http://schemas.microsoft.com/office/drawing/2014/main" id="{0303FEC4-47B5-4D83-2FA7-19890A7BF591}"/>
                </a:ext>
              </a:extLst>
            </p:cNvPr>
            <p:cNvPicPr/>
            <p:nvPr/>
          </p:nvPicPr>
          <p:blipFill>
            <a:blip r:embed="rId10" cstate="print"/>
            <a:stretch>
              <a:fillRect/>
            </a:stretch>
          </p:blipFill>
          <p:spPr>
            <a:xfrm>
              <a:off x="5321934" y="4424044"/>
              <a:ext cx="116204" cy="242569"/>
            </a:xfrm>
            <a:prstGeom prst="rect">
              <a:avLst/>
            </a:prstGeom>
          </p:spPr>
        </p:pic>
        <p:sp>
          <p:nvSpPr>
            <p:cNvPr id="83" name="object 83">
              <a:extLst>
                <a:ext uri="{FF2B5EF4-FFF2-40B4-BE49-F238E27FC236}">
                  <a16:creationId xmlns:a16="http://schemas.microsoft.com/office/drawing/2014/main" id="{AA24DB0B-7B00-218D-78E7-926E9331912B}"/>
                </a:ext>
              </a:extLst>
            </p:cNvPr>
            <p:cNvSpPr/>
            <p:nvPr/>
          </p:nvSpPr>
          <p:spPr>
            <a:xfrm>
              <a:off x="5306059" y="5374004"/>
              <a:ext cx="26034" cy="44450"/>
            </a:xfrm>
            <a:custGeom>
              <a:avLst/>
              <a:gdLst/>
              <a:ahLst/>
              <a:cxnLst/>
              <a:rect l="l" t="t" r="r" b="b"/>
              <a:pathLst>
                <a:path w="26035" h="44450">
                  <a:moveTo>
                    <a:pt x="8254" y="0"/>
                  </a:moveTo>
                  <a:lnTo>
                    <a:pt x="5714" y="4444"/>
                  </a:lnTo>
                  <a:lnTo>
                    <a:pt x="0" y="12699"/>
                  </a:lnTo>
                  <a:lnTo>
                    <a:pt x="8889" y="28574"/>
                  </a:lnTo>
                  <a:lnTo>
                    <a:pt x="18414" y="44449"/>
                  </a:lnTo>
                  <a:lnTo>
                    <a:pt x="26035" y="31114"/>
                  </a:lnTo>
                  <a:lnTo>
                    <a:pt x="17144" y="15874"/>
                  </a:lnTo>
                  <a:lnTo>
                    <a:pt x="8254" y="0"/>
                  </a:lnTo>
                  <a:close/>
                </a:path>
              </a:pathLst>
            </a:custGeom>
            <a:solidFill>
              <a:srgbClr val="B8C517"/>
            </a:solidFill>
          </p:spPr>
          <p:txBody>
            <a:bodyPr wrap="square" lIns="0" tIns="0" rIns="0" bIns="0" rtlCol="0"/>
            <a:lstStyle/>
            <a:p>
              <a:endParaRPr/>
            </a:p>
          </p:txBody>
        </p:sp>
        <p:sp>
          <p:nvSpPr>
            <p:cNvPr id="84" name="object 84">
              <a:extLst>
                <a:ext uri="{FF2B5EF4-FFF2-40B4-BE49-F238E27FC236}">
                  <a16:creationId xmlns:a16="http://schemas.microsoft.com/office/drawing/2014/main" id="{D4DA41E2-5B38-F022-5439-25AEFE3BE075}"/>
                </a:ext>
              </a:extLst>
            </p:cNvPr>
            <p:cNvSpPr/>
            <p:nvPr/>
          </p:nvSpPr>
          <p:spPr>
            <a:xfrm>
              <a:off x="5182234" y="4531360"/>
              <a:ext cx="132080" cy="854710"/>
            </a:xfrm>
            <a:custGeom>
              <a:avLst/>
              <a:gdLst/>
              <a:ahLst/>
              <a:cxnLst/>
              <a:rect l="l" t="t" r="r" b="b"/>
              <a:pathLst>
                <a:path w="132079" h="854710">
                  <a:moveTo>
                    <a:pt x="6350" y="262889"/>
                  </a:moveTo>
                  <a:lnTo>
                    <a:pt x="5714" y="266064"/>
                  </a:lnTo>
                  <a:lnTo>
                    <a:pt x="1269" y="320039"/>
                  </a:lnTo>
                  <a:lnTo>
                    <a:pt x="0" y="374014"/>
                  </a:lnTo>
                  <a:lnTo>
                    <a:pt x="1269" y="424179"/>
                  </a:lnTo>
                  <a:lnTo>
                    <a:pt x="5079" y="474344"/>
                  </a:lnTo>
                  <a:lnTo>
                    <a:pt x="11429" y="523875"/>
                  </a:lnTo>
                  <a:lnTo>
                    <a:pt x="20319" y="573404"/>
                  </a:lnTo>
                  <a:lnTo>
                    <a:pt x="31750" y="622300"/>
                  </a:lnTo>
                  <a:lnTo>
                    <a:pt x="45085" y="670559"/>
                  </a:lnTo>
                  <a:lnTo>
                    <a:pt x="61594" y="717550"/>
                  </a:lnTo>
                  <a:lnTo>
                    <a:pt x="80010" y="764539"/>
                  </a:lnTo>
                  <a:lnTo>
                    <a:pt x="100964" y="810259"/>
                  </a:lnTo>
                  <a:lnTo>
                    <a:pt x="123825" y="854709"/>
                  </a:lnTo>
                  <a:lnTo>
                    <a:pt x="132079" y="842009"/>
                  </a:lnTo>
                  <a:lnTo>
                    <a:pt x="111125" y="800100"/>
                  </a:lnTo>
                  <a:lnTo>
                    <a:pt x="91439" y="757554"/>
                  </a:lnTo>
                  <a:lnTo>
                    <a:pt x="74294" y="714375"/>
                  </a:lnTo>
                  <a:lnTo>
                    <a:pt x="59054" y="669925"/>
                  </a:lnTo>
                  <a:lnTo>
                    <a:pt x="46354" y="624839"/>
                  </a:lnTo>
                  <a:lnTo>
                    <a:pt x="35560" y="579754"/>
                  </a:lnTo>
                  <a:lnTo>
                    <a:pt x="24764" y="533400"/>
                  </a:lnTo>
                  <a:lnTo>
                    <a:pt x="26868" y="533400"/>
                  </a:lnTo>
                  <a:lnTo>
                    <a:pt x="26035" y="528954"/>
                  </a:lnTo>
                  <a:lnTo>
                    <a:pt x="20257" y="486409"/>
                  </a:lnTo>
                  <a:lnTo>
                    <a:pt x="15875" y="486409"/>
                  </a:lnTo>
                  <a:lnTo>
                    <a:pt x="10160" y="439419"/>
                  </a:lnTo>
                  <a:lnTo>
                    <a:pt x="15722" y="439419"/>
                  </a:lnTo>
                  <a:lnTo>
                    <a:pt x="14604" y="425450"/>
                  </a:lnTo>
                  <a:lnTo>
                    <a:pt x="13774" y="391794"/>
                  </a:lnTo>
                  <a:lnTo>
                    <a:pt x="6350" y="391794"/>
                  </a:lnTo>
                  <a:lnTo>
                    <a:pt x="5079" y="344169"/>
                  </a:lnTo>
                  <a:lnTo>
                    <a:pt x="6350" y="344169"/>
                  </a:lnTo>
                  <a:lnTo>
                    <a:pt x="6350" y="262889"/>
                  </a:lnTo>
                  <a:close/>
                </a:path>
                <a:path w="132079" h="854710">
                  <a:moveTo>
                    <a:pt x="26868" y="533400"/>
                  </a:moveTo>
                  <a:lnTo>
                    <a:pt x="24764" y="533400"/>
                  </a:lnTo>
                  <a:lnTo>
                    <a:pt x="35560" y="579754"/>
                  </a:lnTo>
                  <a:lnTo>
                    <a:pt x="26868" y="533400"/>
                  </a:lnTo>
                  <a:close/>
                </a:path>
                <a:path w="132079" h="854710">
                  <a:moveTo>
                    <a:pt x="15722" y="439419"/>
                  </a:moveTo>
                  <a:lnTo>
                    <a:pt x="10160" y="439419"/>
                  </a:lnTo>
                  <a:lnTo>
                    <a:pt x="15875" y="486409"/>
                  </a:lnTo>
                  <a:lnTo>
                    <a:pt x="15875" y="441325"/>
                  </a:lnTo>
                  <a:lnTo>
                    <a:pt x="15722" y="439419"/>
                  </a:lnTo>
                  <a:close/>
                </a:path>
                <a:path w="132079" h="854710">
                  <a:moveTo>
                    <a:pt x="15875" y="441325"/>
                  </a:moveTo>
                  <a:lnTo>
                    <a:pt x="15875" y="486409"/>
                  </a:lnTo>
                  <a:lnTo>
                    <a:pt x="20257" y="486409"/>
                  </a:lnTo>
                  <a:lnTo>
                    <a:pt x="19050" y="477519"/>
                  </a:lnTo>
                  <a:lnTo>
                    <a:pt x="15875" y="441325"/>
                  </a:lnTo>
                  <a:close/>
                </a:path>
                <a:path w="132079" h="854710">
                  <a:moveTo>
                    <a:pt x="6350" y="344169"/>
                  </a:moveTo>
                  <a:lnTo>
                    <a:pt x="5079" y="344169"/>
                  </a:lnTo>
                  <a:lnTo>
                    <a:pt x="6350" y="391794"/>
                  </a:lnTo>
                  <a:lnTo>
                    <a:pt x="6350" y="344169"/>
                  </a:lnTo>
                  <a:close/>
                </a:path>
                <a:path w="132079" h="854710">
                  <a:moveTo>
                    <a:pt x="37464" y="105409"/>
                  </a:moveTo>
                  <a:lnTo>
                    <a:pt x="23494" y="158750"/>
                  </a:lnTo>
                  <a:lnTo>
                    <a:pt x="13335" y="212089"/>
                  </a:lnTo>
                  <a:lnTo>
                    <a:pt x="6350" y="262889"/>
                  </a:lnTo>
                  <a:lnTo>
                    <a:pt x="6350" y="391794"/>
                  </a:lnTo>
                  <a:lnTo>
                    <a:pt x="13774" y="391794"/>
                  </a:lnTo>
                  <a:lnTo>
                    <a:pt x="13335" y="374014"/>
                  </a:lnTo>
                  <a:lnTo>
                    <a:pt x="14604" y="326389"/>
                  </a:lnTo>
                  <a:lnTo>
                    <a:pt x="17779" y="279400"/>
                  </a:lnTo>
                  <a:lnTo>
                    <a:pt x="23494" y="232409"/>
                  </a:lnTo>
                  <a:lnTo>
                    <a:pt x="28998" y="200659"/>
                  </a:lnTo>
                  <a:lnTo>
                    <a:pt x="16510" y="200659"/>
                  </a:lnTo>
                  <a:lnTo>
                    <a:pt x="25400" y="153034"/>
                  </a:lnTo>
                  <a:lnTo>
                    <a:pt x="37464" y="105409"/>
                  </a:lnTo>
                  <a:close/>
                </a:path>
                <a:path w="132079" h="854710">
                  <a:moveTo>
                    <a:pt x="88264" y="0"/>
                  </a:moveTo>
                  <a:lnTo>
                    <a:pt x="53975" y="52704"/>
                  </a:lnTo>
                  <a:lnTo>
                    <a:pt x="37464" y="105409"/>
                  </a:lnTo>
                  <a:lnTo>
                    <a:pt x="25400" y="153034"/>
                  </a:lnTo>
                  <a:lnTo>
                    <a:pt x="16510" y="200659"/>
                  </a:lnTo>
                  <a:lnTo>
                    <a:pt x="28998" y="200659"/>
                  </a:lnTo>
                  <a:lnTo>
                    <a:pt x="31750" y="184784"/>
                  </a:lnTo>
                  <a:lnTo>
                    <a:pt x="42544" y="138429"/>
                  </a:lnTo>
                  <a:lnTo>
                    <a:pt x="55244" y="91439"/>
                  </a:lnTo>
                  <a:lnTo>
                    <a:pt x="70485" y="45719"/>
                  </a:lnTo>
                  <a:lnTo>
                    <a:pt x="88264" y="0"/>
                  </a:lnTo>
                  <a:close/>
                </a:path>
              </a:pathLst>
            </a:custGeom>
            <a:solidFill>
              <a:srgbClr val="B7C517"/>
            </a:solidFill>
          </p:spPr>
          <p:txBody>
            <a:bodyPr wrap="square" lIns="0" tIns="0" rIns="0" bIns="0" rtlCol="0"/>
            <a:lstStyle/>
            <a:p>
              <a:endParaRPr/>
            </a:p>
          </p:txBody>
        </p:sp>
        <p:pic>
          <p:nvPicPr>
            <p:cNvPr id="85" name="object 85">
              <a:extLst>
                <a:ext uri="{FF2B5EF4-FFF2-40B4-BE49-F238E27FC236}">
                  <a16:creationId xmlns:a16="http://schemas.microsoft.com/office/drawing/2014/main" id="{90528772-26B4-E307-2740-86FA9BE1DF50}"/>
                </a:ext>
              </a:extLst>
            </p:cNvPr>
            <p:cNvPicPr/>
            <p:nvPr/>
          </p:nvPicPr>
          <p:blipFill>
            <a:blip r:embed="rId11" cstate="print"/>
            <a:stretch>
              <a:fillRect/>
            </a:stretch>
          </p:blipFill>
          <p:spPr>
            <a:xfrm>
              <a:off x="4365624" y="5792469"/>
              <a:ext cx="160654" cy="226060"/>
            </a:xfrm>
            <a:prstGeom prst="rect">
              <a:avLst/>
            </a:prstGeom>
          </p:spPr>
        </p:pic>
        <p:sp>
          <p:nvSpPr>
            <p:cNvPr id="86" name="object 86">
              <a:extLst>
                <a:ext uri="{FF2B5EF4-FFF2-40B4-BE49-F238E27FC236}">
                  <a16:creationId xmlns:a16="http://schemas.microsoft.com/office/drawing/2014/main" id="{0F2DFF59-1E87-4ABA-4EE9-783ABF2785EE}"/>
                </a:ext>
              </a:extLst>
            </p:cNvPr>
            <p:cNvSpPr/>
            <p:nvPr/>
          </p:nvSpPr>
          <p:spPr>
            <a:xfrm>
              <a:off x="4274184" y="4883785"/>
              <a:ext cx="146050" cy="911860"/>
            </a:xfrm>
            <a:custGeom>
              <a:avLst/>
              <a:gdLst/>
              <a:ahLst/>
              <a:cxnLst/>
              <a:rect l="l" t="t" r="r" b="b"/>
              <a:pathLst>
                <a:path w="146050" h="911860">
                  <a:moveTo>
                    <a:pt x="131444" y="0"/>
                  </a:moveTo>
                  <a:lnTo>
                    <a:pt x="106044" y="46989"/>
                  </a:lnTo>
                  <a:lnTo>
                    <a:pt x="83819" y="94614"/>
                  </a:lnTo>
                  <a:lnTo>
                    <a:pt x="63500" y="143509"/>
                  </a:lnTo>
                  <a:lnTo>
                    <a:pt x="46989" y="192404"/>
                  </a:lnTo>
                  <a:lnTo>
                    <a:pt x="32385" y="241934"/>
                  </a:lnTo>
                  <a:lnTo>
                    <a:pt x="20954" y="291464"/>
                  </a:lnTo>
                  <a:lnTo>
                    <a:pt x="11429" y="341629"/>
                  </a:lnTo>
                  <a:lnTo>
                    <a:pt x="5079" y="391794"/>
                  </a:lnTo>
                  <a:lnTo>
                    <a:pt x="1269" y="441959"/>
                  </a:lnTo>
                  <a:lnTo>
                    <a:pt x="0" y="492125"/>
                  </a:lnTo>
                  <a:lnTo>
                    <a:pt x="1269" y="540384"/>
                  </a:lnTo>
                  <a:lnTo>
                    <a:pt x="4444" y="588009"/>
                  </a:lnTo>
                  <a:lnTo>
                    <a:pt x="10160" y="635634"/>
                  </a:lnTo>
                  <a:lnTo>
                    <a:pt x="18414" y="682625"/>
                  </a:lnTo>
                  <a:lnTo>
                    <a:pt x="28575" y="728979"/>
                  </a:lnTo>
                  <a:lnTo>
                    <a:pt x="41275" y="775334"/>
                  </a:lnTo>
                  <a:lnTo>
                    <a:pt x="55879" y="820419"/>
                  </a:lnTo>
                  <a:lnTo>
                    <a:pt x="72389" y="865504"/>
                  </a:lnTo>
                  <a:lnTo>
                    <a:pt x="91439" y="909319"/>
                  </a:lnTo>
                  <a:lnTo>
                    <a:pt x="107314" y="911859"/>
                  </a:lnTo>
                  <a:lnTo>
                    <a:pt x="88264" y="868044"/>
                  </a:lnTo>
                  <a:lnTo>
                    <a:pt x="70485" y="822959"/>
                  </a:lnTo>
                  <a:lnTo>
                    <a:pt x="55879" y="777239"/>
                  </a:lnTo>
                  <a:lnTo>
                    <a:pt x="42544" y="730884"/>
                  </a:lnTo>
                  <a:lnTo>
                    <a:pt x="32385" y="683894"/>
                  </a:lnTo>
                  <a:lnTo>
                    <a:pt x="24129" y="636904"/>
                  </a:lnTo>
                  <a:lnTo>
                    <a:pt x="18414" y="588644"/>
                  </a:lnTo>
                  <a:lnTo>
                    <a:pt x="14604" y="540384"/>
                  </a:lnTo>
                  <a:lnTo>
                    <a:pt x="13335" y="492125"/>
                  </a:lnTo>
                  <a:lnTo>
                    <a:pt x="14604" y="441959"/>
                  </a:lnTo>
                  <a:lnTo>
                    <a:pt x="18414" y="391794"/>
                  </a:lnTo>
                  <a:lnTo>
                    <a:pt x="24764" y="341629"/>
                  </a:lnTo>
                  <a:lnTo>
                    <a:pt x="34289" y="291464"/>
                  </a:lnTo>
                  <a:lnTo>
                    <a:pt x="46354" y="241934"/>
                  </a:lnTo>
                  <a:lnTo>
                    <a:pt x="60325" y="192404"/>
                  </a:lnTo>
                  <a:lnTo>
                    <a:pt x="78104" y="143509"/>
                  </a:lnTo>
                  <a:lnTo>
                    <a:pt x="97789" y="95250"/>
                  </a:lnTo>
                  <a:lnTo>
                    <a:pt x="120650" y="47625"/>
                  </a:lnTo>
                  <a:lnTo>
                    <a:pt x="146050" y="1269"/>
                  </a:lnTo>
                  <a:lnTo>
                    <a:pt x="131444" y="0"/>
                  </a:lnTo>
                  <a:close/>
                </a:path>
              </a:pathLst>
            </a:custGeom>
            <a:solidFill>
              <a:srgbClr val="92AA23"/>
            </a:solidFill>
          </p:spPr>
          <p:txBody>
            <a:bodyPr wrap="square" lIns="0" tIns="0" rIns="0" bIns="0" rtlCol="0"/>
            <a:lstStyle/>
            <a:p>
              <a:endParaRPr/>
            </a:p>
          </p:txBody>
        </p:sp>
        <p:sp>
          <p:nvSpPr>
            <p:cNvPr id="87" name="object 87">
              <a:extLst>
                <a:ext uri="{FF2B5EF4-FFF2-40B4-BE49-F238E27FC236}">
                  <a16:creationId xmlns:a16="http://schemas.microsoft.com/office/drawing/2014/main" id="{C978E52C-AFAF-0E50-951B-C11B30E40E5C}"/>
                </a:ext>
              </a:extLst>
            </p:cNvPr>
            <p:cNvSpPr/>
            <p:nvPr/>
          </p:nvSpPr>
          <p:spPr>
            <a:xfrm>
              <a:off x="3473449" y="4515485"/>
              <a:ext cx="1046480" cy="1516380"/>
            </a:xfrm>
            <a:custGeom>
              <a:avLst/>
              <a:gdLst/>
              <a:ahLst/>
              <a:cxnLst/>
              <a:rect l="l" t="t" r="r" b="b"/>
              <a:pathLst>
                <a:path w="1046479" h="1516379">
                  <a:moveTo>
                    <a:pt x="102235" y="0"/>
                  </a:moveTo>
                  <a:lnTo>
                    <a:pt x="82550" y="46354"/>
                  </a:lnTo>
                  <a:lnTo>
                    <a:pt x="65404" y="93979"/>
                  </a:lnTo>
                  <a:lnTo>
                    <a:pt x="50164" y="141604"/>
                  </a:lnTo>
                  <a:lnTo>
                    <a:pt x="36829" y="190500"/>
                  </a:lnTo>
                  <a:lnTo>
                    <a:pt x="25400" y="240029"/>
                  </a:lnTo>
                  <a:lnTo>
                    <a:pt x="15875" y="289559"/>
                  </a:lnTo>
                  <a:lnTo>
                    <a:pt x="8889" y="339725"/>
                  </a:lnTo>
                  <a:lnTo>
                    <a:pt x="3810" y="389889"/>
                  </a:lnTo>
                  <a:lnTo>
                    <a:pt x="635" y="440054"/>
                  </a:lnTo>
                  <a:lnTo>
                    <a:pt x="0" y="490854"/>
                  </a:lnTo>
                  <a:lnTo>
                    <a:pt x="635" y="541654"/>
                  </a:lnTo>
                  <a:lnTo>
                    <a:pt x="3810" y="592454"/>
                  </a:lnTo>
                  <a:lnTo>
                    <a:pt x="9525" y="643254"/>
                  </a:lnTo>
                  <a:lnTo>
                    <a:pt x="17145" y="693419"/>
                  </a:lnTo>
                  <a:lnTo>
                    <a:pt x="26670" y="742950"/>
                  </a:lnTo>
                  <a:lnTo>
                    <a:pt x="38100" y="791844"/>
                  </a:lnTo>
                  <a:lnTo>
                    <a:pt x="52070" y="839469"/>
                  </a:lnTo>
                  <a:lnTo>
                    <a:pt x="68579" y="886459"/>
                  </a:lnTo>
                  <a:lnTo>
                    <a:pt x="86995" y="932814"/>
                  </a:lnTo>
                  <a:lnTo>
                    <a:pt x="107314" y="977900"/>
                  </a:lnTo>
                  <a:lnTo>
                    <a:pt x="130175" y="1021079"/>
                  </a:lnTo>
                  <a:lnTo>
                    <a:pt x="155575" y="1063625"/>
                  </a:lnTo>
                  <a:lnTo>
                    <a:pt x="182245" y="1104264"/>
                  </a:lnTo>
                  <a:lnTo>
                    <a:pt x="212089" y="1143634"/>
                  </a:lnTo>
                  <a:lnTo>
                    <a:pt x="243839" y="1181100"/>
                  </a:lnTo>
                  <a:lnTo>
                    <a:pt x="277495" y="1216659"/>
                  </a:lnTo>
                  <a:lnTo>
                    <a:pt x="313689" y="1250314"/>
                  </a:lnTo>
                  <a:lnTo>
                    <a:pt x="351789" y="1281429"/>
                  </a:lnTo>
                  <a:lnTo>
                    <a:pt x="392429" y="1310639"/>
                  </a:lnTo>
                  <a:lnTo>
                    <a:pt x="435610" y="1337945"/>
                  </a:lnTo>
                  <a:lnTo>
                    <a:pt x="488314" y="1367789"/>
                  </a:lnTo>
                  <a:lnTo>
                    <a:pt x="540385" y="1394459"/>
                  </a:lnTo>
                  <a:lnTo>
                    <a:pt x="591185" y="1418589"/>
                  </a:lnTo>
                  <a:lnTo>
                    <a:pt x="641350" y="1440180"/>
                  </a:lnTo>
                  <a:lnTo>
                    <a:pt x="690245" y="1458595"/>
                  </a:lnTo>
                  <a:lnTo>
                    <a:pt x="738504" y="1474470"/>
                  </a:lnTo>
                  <a:lnTo>
                    <a:pt x="785495" y="1487170"/>
                  </a:lnTo>
                  <a:lnTo>
                    <a:pt x="831850" y="1497964"/>
                  </a:lnTo>
                  <a:lnTo>
                    <a:pt x="876935" y="1506220"/>
                  </a:lnTo>
                  <a:lnTo>
                    <a:pt x="921385" y="1511935"/>
                  </a:lnTo>
                  <a:lnTo>
                    <a:pt x="964564" y="1515110"/>
                  </a:lnTo>
                  <a:lnTo>
                    <a:pt x="1007110" y="1516380"/>
                  </a:lnTo>
                  <a:lnTo>
                    <a:pt x="1017270" y="1516380"/>
                  </a:lnTo>
                  <a:lnTo>
                    <a:pt x="1046479" y="1515745"/>
                  </a:lnTo>
                  <a:lnTo>
                    <a:pt x="1035050" y="1502410"/>
                  </a:lnTo>
                  <a:lnTo>
                    <a:pt x="1007110" y="1503045"/>
                  </a:lnTo>
                  <a:lnTo>
                    <a:pt x="965200" y="1501774"/>
                  </a:lnTo>
                  <a:lnTo>
                    <a:pt x="922654" y="1498599"/>
                  </a:lnTo>
                  <a:lnTo>
                    <a:pt x="878839" y="1492885"/>
                  </a:lnTo>
                  <a:lnTo>
                    <a:pt x="834389" y="1484630"/>
                  </a:lnTo>
                  <a:lnTo>
                    <a:pt x="788670" y="1474470"/>
                  </a:lnTo>
                  <a:lnTo>
                    <a:pt x="742314" y="1461135"/>
                  </a:lnTo>
                  <a:lnTo>
                    <a:pt x="694689" y="1445895"/>
                  </a:lnTo>
                  <a:lnTo>
                    <a:pt x="646429" y="1427480"/>
                  </a:lnTo>
                  <a:lnTo>
                    <a:pt x="596900" y="1406525"/>
                  </a:lnTo>
                  <a:lnTo>
                    <a:pt x="546100" y="1383029"/>
                  </a:lnTo>
                  <a:lnTo>
                    <a:pt x="494664" y="1356359"/>
                  </a:lnTo>
                  <a:lnTo>
                    <a:pt x="442595" y="1326514"/>
                  </a:lnTo>
                  <a:lnTo>
                    <a:pt x="400050" y="1299845"/>
                  </a:lnTo>
                  <a:lnTo>
                    <a:pt x="360045" y="1271270"/>
                  </a:lnTo>
                  <a:lnTo>
                    <a:pt x="322579" y="1240154"/>
                  </a:lnTo>
                  <a:lnTo>
                    <a:pt x="287020" y="1207134"/>
                  </a:lnTo>
                  <a:lnTo>
                    <a:pt x="253364" y="1172209"/>
                  </a:lnTo>
                  <a:lnTo>
                    <a:pt x="222250" y="1135379"/>
                  </a:lnTo>
                  <a:lnTo>
                    <a:pt x="193675" y="1096645"/>
                  </a:lnTo>
                  <a:lnTo>
                    <a:pt x="166370" y="1056639"/>
                  </a:lnTo>
                  <a:lnTo>
                    <a:pt x="142239" y="1014729"/>
                  </a:lnTo>
                  <a:lnTo>
                    <a:pt x="119379" y="971550"/>
                  </a:lnTo>
                  <a:lnTo>
                    <a:pt x="99060" y="927734"/>
                  </a:lnTo>
                  <a:lnTo>
                    <a:pt x="81279" y="882014"/>
                  </a:lnTo>
                  <a:lnTo>
                    <a:pt x="64770" y="835659"/>
                  </a:lnTo>
                  <a:lnTo>
                    <a:pt x="51435" y="788034"/>
                  </a:lnTo>
                  <a:lnTo>
                    <a:pt x="39370" y="739775"/>
                  </a:lnTo>
                  <a:lnTo>
                    <a:pt x="29845" y="690879"/>
                  </a:lnTo>
                  <a:lnTo>
                    <a:pt x="22860" y="641350"/>
                  </a:lnTo>
                  <a:lnTo>
                    <a:pt x="17145" y="591819"/>
                  </a:lnTo>
                  <a:lnTo>
                    <a:pt x="13970" y="541019"/>
                  </a:lnTo>
                  <a:lnTo>
                    <a:pt x="13335" y="490854"/>
                  </a:lnTo>
                  <a:lnTo>
                    <a:pt x="13970" y="441325"/>
                  </a:lnTo>
                  <a:lnTo>
                    <a:pt x="17145" y="392429"/>
                  </a:lnTo>
                  <a:lnTo>
                    <a:pt x="22225" y="343534"/>
                  </a:lnTo>
                  <a:lnTo>
                    <a:pt x="28575" y="294639"/>
                  </a:lnTo>
                  <a:lnTo>
                    <a:pt x="37464" y="246379"/>
                  </a:lnTo>
                  <a:lnTo>
                    <a:pt x="48260" y="198119"/>
                  </a:lnTo>
                  <a:lnTo>
                    <a:pt x="61595" y="150494"/>
                  </a:lnTo>
                  <a:lnTo>
                    <a:pt x="76200" y="103504"/>
                  </a:lnTo>
                  <a:lnTo>
                    <a:pt x="92710" y="57150"/>
                  </a:lnTo>
                  <a:lnTo>
                    <a:pt x="111125" y="12064"/>
                  </a:lnTo>
                  <a:lnTo>
                    <a:pt x="102235" y="0"/>
                  </a:lnTo>
                  <a:close/>
                </a:path>
              </a:pathLst>
            </a:custGeom>
            <a:solidFill>
              <a:srgbClr val="5B5757"/>
            </a:solidFill>
          </p:spPr>
          <p:txBody>
            <a:bodyPr wrap="square" lIns="0" tIns="0" rIns="0" bIns="0" rtlCol="0"/>
            <a:lstStyle/>
            <a:p>
              <a:endParaRPr/>
            </a:p>
          </p:txBody>
        </p:sp>
        <p:sp>
          <p:nvSpPr>
            <p:cNvPr id="88" name="object 88">
              <a:extLst>
                <a:ext uri="{FF2B5EF4-FFF2-40B4-BE49-F238E27FC236}">
                  <a16:creationId xmlns:a16="http://schemas.microsoft.com/office/drawing/2014/main" id="{79E225F7-A596-065B-BFF6-A655C87AD5DA}"/>
                </a:ext>
              </a:extLst>
            </p:cNvPr>
            <p:cNvSpPr/>
            <p:nvPr/>
          </p:nvSpPr>
          <p:spPr>
            <a:xfrm>
              <a:off x="4525644" y="6000749"/>
              <a:ext cx="130810" cy="29209"/>
            </a:xfrm>
            <a:custGeom>
              <a:avLst/>
              <a:gdLst/>
              <a:ahLst/>
              <a:cxnLst/>
              <a:rect l="l" t="t" r="r" b="b"/>
              <a:pathLst>
                <a:path w="130810" h="29210">
                  <a:moveTo>
                    <a:pt x="118744" y="0"/>
                  </a:moveTo>
                  <a:lnTo>
                    <a:pt x="89534" y="5715"/>
                  </a:lnTo>
                  <a:lnTo>
                    <a:pt x="60325" y="10795"/>
                  </a:lnTo>
                  <a:lnTo>
                    <a:pt x="30479" y="13970"/>
                  </a:lnTo>
                  <a:lnTo>
                    <a:pt x="0" y="16509"/>
                  </a:lnTo>
                  <a:lnTo>
                    <a:pt x="10794" y="29209"/>
                  </a:lnTo>
                  <a:lnTo>
                    <a:pt x="41909" y="26034"/>
                  </a:lnTo>
                  <a:lnTo>
                    <a:pt x="71754" y="22225"/>
                  </a:lnTo>
                  <a:lnTo>
                    <a:pt x="101600" y="17145"/>
                  </a:lnTo>
                  <a:lnTo>
                    <a:pt x="130809" y="10795"/>
                  </a:lnTo>
                  <a:lnTo>
                    <a:pt x="118744" y="0"/>
                  </a:lnTo>
                  <a:close/>
                </a:path>
              </a:pathLst>
            </a:custGeom>
            <a:solidFill>
              <a:srgbClr val="5B5135"/>
            </a:solidFill>
          </p:spPr>
          <p:txBody>
            <a:bodyPr wrap="square" lIns="0" tIns="0" rIns="0" bIns="0" rtlCol="0"/>
            <a:lstStyle/>
            <a:p>
              <a:endParaRPr/>
            </a:p>
          </p:txBody>
        </p:sp>
        <p:sp>
          <p:nvSpPr>
            <p:cNvPr id="89" name="object 89">
              <a:extLst>
                <a:ext uri="{FF2B5EF4-FFF2-40B4-BE49-F238E27FC236}">
                  <a16:creationId xmlns:a16="http://schemas.microsoft.com/office/drawing/2014/main" id="{276CF90C-C5EC-8900-A4A6-0EAEF57C7AC2}"/>
                </a:ext>
              </a:extLst>
            </p:cNvPr>
            <p:cNvSpPr/>
            <p:nvPr/>
          </p:nvSpPr>
          <p:spPr>
            <a:xfrm>
              <a:off x="4644389" y="5417819"/>
              <a:ext cx="687070" cy="593725"/>
            </a:xfrm>
            <a:custGeom>
              <a:avLst/>
              <a:gdLst/>
              <a:ahLst/>
              <a:cxnLst/>
              <a:rect l="l" t="t" r="r" b="b"/>
              <a:pathLst>
                <a:path w="687070" h="593725">
                  <a:moveTo>
                    <a:pt x="679450" y="0"/>
                  </a:moveTo>
                  <a:lnTo>
                    <a:pt x="626110" y="85090"/>
                  </a:lnTo>
                  <a:lnTo>
                    <a:pt x="597535" y="127000"/>
                  </a:lnTo>
                  <a:lnTo>
                    <a:pt x="568325" y="167640"/>
                  </a:lnTo>
                  <a:lnTo>
                    <a:pt x="538480" y="207010"/>
                  </a:lnTo>
                  <a:lnTo>
                    <a:pt x="507364" y="245745"/>
                  </a:lnTo>
                  <a:lnTo>
                    <a:pt x="474980" y="282575"/>
                  </a:lnTo>
                  <a:lnTo>
                    <a:pt x="441960" y="318770"/>
                  </a:lnTo>
                  <a:lnTo>
                    <a:pt x="407035" y="352425"/>
                  </a:lnTo>
                  <a:lnTo>
                    <a:pt x="372110" y="385445"/>
                  </a:lnTo>
                  <a:lnTo>
                    <a:pt x="335280" y="415925"/>
                  </a:lnTo>
                  <a:lnTo>
                    <a:pt x="297814" y="445135"/>
                  </a:lnTo>
                  <a:lnTo>
                    <a:pt x="258445" y="471805"/>
                  </a:lnTo>
                  <a:lnTo>
                    <a:pt x="218439" y="496570"/>
                  </a:lnTo>
                  <a:lnTo>
                    <a:pt x="177164" y="518795"/>
                  </a:lnTo>
                  <a:lnTo>
                    <a:pt x="134620" y="539115"/>
                  </a:lnTo>
                  <a:lnTo>
                    <a:pt x="91439" y="556260"/>
                  </a:lnTo>
                  <a:lnTo>
                    <a:pt x="46355" y="570865"/>
                  </a:lnTo>
                  <a:lnTo>
                    <a:pt x="0" y="582930"/>
                  </a:lnTo>
                  <a:lnTo>
                    <a:pt x="12064" y="593725"/>
                  </a:lnTo>
                  <a:lnTo>
                    <a:pt x="64135" y="579755"/>
                  </a:lnTo>
                  <a:lnTo>
                    <a:pt x="114935" y="561340"/>
                  </a:lnTo>
                  <a:lnTo>
                    <a:pt x="163830" y="540385"/>
                  </a:lnTo>
                  <a:lnTo>
                    <a:pt x="210820" y="516255"/>
                  </a:lnTo>
                  <a:lnTo>
                    <a:pt x="256539" y="488950"/>
                  </a:lnTo>
                  <a:lnTo>
                    <a:pt x="300989" y="459105"/>
                  </a:lnTo>
                  <a:lnTo>
                    <a:pt x="343535" y="426720"/>
                  </a:lnTo>
                  <a:lnTo>
                    <a:pt x="380364" y="395605"/>
                  </a:lnTo>
                  <a:lnTo>
                    <a:pt x="415925" y="363220"/>
                  </a:lnTo>
                  <a:lnTo>
                    <a:pt x="450214" y="328930"/>
                  </a:lnTo>
                  <a:lnTo>
                    <a:pt x="483235" y="293370"/>
                  </a:lnTo>
                  <a:lnTo>
                    <a:pt x="515620" y="256540"/>
                  </a:lnTo>
                  <a:lnTo>
                    <a:pt x="546735" y="218440"/>
                  </a:lnTo>
                  <a:lnTo>
                    <a:pt x="576580" y="179070"/>
                  </a:lnTo>
                  <a:lnTo>
                    <a:pt x="605789" y="138430"/>
                  </a:lnTo>
                  <a:lnTo>
                    <a:pt x="633730" y="97155"/>
                  </a:lnTo>
                  <a:lnTo>
                    <a:pt x="661035" y="55245"/>
                  </a:lnTo>
                  <a:lnTo>
                    <a:pt x="687070" y="12700"/>
                  </a:lnTo>
                  <a:lnTo>
                    <a:pt x="679450" y="0"/>
                  </a:lnTo>
                  <a:close/>
                </a:path>
              </a:pathLst>
            </a:custGeom>
            <a:solidFill>
              <a:srgbClr val="5B502C"/>
            </a:solidFill>
          </p:spPr>
          <p:txBody>
            <a:bodyPr wrap="square" lIns="0" tIns="0" rIns="0" bIns="0" rtlCol="0"/>
            <a:lstStyle/>
            <a:p>
              <a:endParaRPr/>
            </a:p>
          </p:txBody>
        </p:sp>
        <p:sp>
          <p:nvSpPr>
            <p:cNvPr id="90" name="object 90">
              <a:extLst>
                <a:ext uri="{FF2B5EF4-FFF2-40B4-BE49-F238E27FC236}">
                  <a16:creationId xmlns:a16="http://schemas.microsoft.com/office/drawing/2014/main" id="{803CEB62-4B0B-FAAD-A2EC-1FAF0B6FF45C}"/>
                </a:ext>
              </a:extLst>
            </p:cNvPr>
            <p:cNvSpPr/>
            <p:nvPr/>
          </p:nvSpPr>
          <p:spPr>
            <a:xfrm>
              <a:off x="5332094" y="5389244"/>
              <a:ext cx="17780" cy="29209"/>
            </a:xfrm>
            <a:custGeom>
              <a:avLst/>
              <a:gdLst/>
              <a:ahLst/>
              <a:cxnLst/>
              <a:rect l="l" t="t" r="r" b="b"/>
              <a:pathLst>
                <a:path w="17779" h="29210">
                  <a:moveTo>
                    <a:pt x="9525" y="0"/>
                  </a:moveTo>
                  <a:lnTo>
                    <a:pt x="6350" y="4445"/>
                  </a:lnTo>
                  <a:lnTo>
                    <a:pt x="0" y="15875"/>
                  </a:lnTo>
                  <a:lnTo>
                    <a:pt x="7619" y="29210"/>
                  </a:lnTo>
                  <a:lnTo>
                    <a:pt x="17779" y="12065"/>
                  </a:lnTo>
                  <a:lnTo>
                    <a:pt x="14604" y="8255"/>
                  </a:lnTo>
                  <a:lnTo>
                    <a:pt x="9525" y="0"/>
                  </a:lnTo>
                  <a:close/>
                </a:path>
              </a:pathLst>
            </a:custGeom>
            <a:solidFill>
              <a:srgbClr val="5A4B25"/>
            </a:solidFill>
          </p:spPr>
          <p:txBody>
            <a:bodyPr wrap="square" lIns="0" tIns="0" rIns="0" bIns="0" rtlCol="0"/>
            <a:lstStyle/>
            <a:p>
              <a:endParaRPr/>
            </a:p>
          </p:txBody>
        </p:sp>
        <p:sp>
          <p:nvSpPr>
            <p:cNvPr id="91" name="object 91">
              <a:extLst>
                <a:ext uri="{FF2B5EF4-FFF2-40B4-BE49-F238E27FC236}">
                  <a16:creationId xmlns:a16="http://schemas.microsoft.com/office/drawing/2014/main" id="{0079642C-D985-904E-910F-C4E9592A2839}"/>
                </a:ext>
              </a:extLst>
            </p:cNvPr>
            <p:cNvSpPr/>
            <p:nvPr/>
          </p:nvSpPr>
          <p:spPr>
            <a:xfrm>
              <a:off x="5340984" y="4666614"/>
              <a:ext cx="139700" cy="734695"/>
            </a:xfrm>
            <a:custGeom>
              <a:avLst/>
              <a:gdLst/>
              <a:ahLst/>
              <a:cxnLst/>
              <a:rect l="l" t="t" r="r" b="b"/>
              <a:pathLst>
                <a:path w="139700" h="734695">
                  <a:moveTo>
                    <a:pt x="96519" y="0"/>
                  </a:moveTo>
                  <a:lnTo>
                    <a:pt x="107314" y="47625"/>
                  </a:lnTo>
                  <a:lnTo>
                    <a:pt x="115569" y="95885"/>
                  </a:lnTo>
                  <a:lnTo>
                    <a:pt x="121919" y="144145"/>
                  </a:lnTo>
                  <a:lnTo>
                    <a:pt x="125094" y="193040"/>
                  </a:lnTo>
                  <a:lnTo>
                    <a:pt x="126364" y="241935"/>
                  </a:lnTo>
                  <a:lnTo>
                    <a:pt x="125094" y="290830"/>
                  </a:lnTo>
                  <a:lnTo>
                    <a:pt x="121285" y="340360"/>
                  </a:lnTo>
                  <a:lnTo>
                    <a:pt x="115569" y="389255"/>
                  </a:lnTo>
                  <a:lnTo>
                    <a:pt x="106679" y="438150"/>
                  </a:lnTo>
                  <a:lnTo>
                    <a:pt x="95250" y="486410"/>
                  </a:lnTo>
                  <a:lnTo>
                    <a:pt x="81279" y="534670"/>
                  </a:lnTo>
                  <a:lnTo>
                    <a:pt x="64769" y="582930"/>
                  </a:lnTo>
                  <a:lnTo>
                    <a:pt x="45719" y="629920"/>
                  </a:lnTo>
                  <a:lnTo>
                    <a:pt x="24129" y="676910"/>
                  </a:lnTo>
                  <a:lnTo>
                    <a:pt x="0" y="722630"/>
                  </a:lnTo>
                  <a:lnTo>
                    <a:pt x="8254" y="734695"/>
                  </a:lnTo>
                  <a:lnTo>
                    <a:pt x="33654" y="687705"/>
                  </a:lnTo>
                  <a:lnTo>
                    <a:pt x="55879" y="640080"/>
                  </a:lnTo>
                  <a:lnTo>
                    <a:pt x="76200" y="591820"/>
                  </a:lnTo>
                  <a:lnTo>
                    <a:pt x="92710" y="542290"/>
                  </a:lnTo>
                  <a:lnTo>
                    <a:pt x="107314" y="492760"/>
                  </a:lnTo>
                  <a:lnTo>
                    <a:pt x="119379" y="443230"/>
                  </a:lnTo>
                  <a:lnTo>
                    <a:pt x="128269" y="393065"/>
                  </a:lnTo>
                  <a:lnTo>
                    <a:pt x="134619" y="342900"/>
                  </a:lnTo>
                  <a:lnTo>
                    <a:pt x="138429" y="292100"/>
                  </a:lnTo>
                  <a:lnTo>
                    <a:pt x="139700" y="241935"/>
                  </a:lnTo>
                  <a:lnTo>
                    <a:pt x="138429" y="187960"/>
                  </a:lnTo>
                  <a:lnTo>
                    <a:pt x="133985" y="133985"/>
                  </a:lnTo>
                  <a:lnTo>
                    <a:pt x="126364" y="80645"/>
                  </a:lnTo>
                  <a:lnTo>
                    <a:pt x="116204" y="27940"/>
                  </a:lnTo>
                  <a:lnTo>
                    <a:pt x="96519" y="0"/>
                  </a:lnTo>
                  <a:close/>
                </a:path>
              </a:pathLst>
            </a:custGeom>
            <a:solidFill>
              <a:srgbClr val="584B25"/>
            </a:solidFill>
          </p:spPr>
          <p:txBody>
            <a:bodyPr wrap="square" lIns="0" tIns="0" rIns="0" bIns="0" rtlCol="0"/>
            <a:lstStyle/>
            <a:p>
              <a:endParaRPr/>
            </a:p>
          </p:txBody>
        </p:sp>
        <p:pic>
          <p:nvPicPr>
            <p:cNvPr id="92" name="object 92">
              <a:extLst>
                <a:ext uri="{FF2B5EF4-FFF2-40B4-BE49-F238E27FC236}">
                  <a16:creationId xmlns:a16="http://schemas.microsoft.com/office/drawing/2014/main" id="{7AF2352E-12E6-343F-274A-9B2103C37047}"/>
                </a:ext>
              </a:extLst>
            </p:cNvPr>
            <p:cNvPicPr/>
            <p:nvPr/>
          </p:nvPicPr>
          <p:blipFill>
            <a:blip r:embed="rId12" cstate="print"/>
            <a:stretch>
              <a:fillRect/>
            </a:stretch>
          </p:blipFill>
          <p:spPr>
            <a:xfrm>
              <a:off x="5340350" y="4410710"/>
              <a:ext cx="118110" cy="283844"/>
            </a:xfrm>
            <a:prstGeom prst="rect">
              <a:avLst/>
            </a:prstGeom>
          </p:spPr>
        </p:pic>
        <p:sp>
          <p:nvSpPr>
            <p:cNvPr id="93" name="object 93">
              <a:extLst>
                <a:ext uri="{FF2B5EF4-FFF2-40B4-BE49-F238E27FC236}">
                  <a16:creationId xmlns:a16="http://schemas.microsoft.com/office/drawing/2014/main" id="{E870F035-BF1A-165F-E529-9F261083A340}"/>
                </a:ext>
              </a:extLst>
            </p:cNvPr>
            <p:cNvSpPr/>
            <p:nvPr/>
          </p:nvSpPr>
          <p:spPr>
            <a:xfrm>
              <a:off x="5323839" y="5405119"/>
              <a:ext cx="15240" cy="26034"/>
            </a:xfrm>
            <a:custGeom>
              <a:avLst/>
              <a:gdLst/>
              <a:ahLst/>
              <a:cxnLst/>
              <a:rect l="l" t="t" r="r" b="b"/>
              <a:pathLst>
                <a:path w="15239" h="26035">
                  <a:moveTo>
                    <a:pt x="7620" y="0"/>
                  </a:moveTo>
                  <a:lnTo>
                    <a:pt x="0" y="13335"/>
                  </a:lnTo>
                  <a:lnTo>
                    <a:pt x="2539" y="17780"/>
                  </a:lnTo>
                  <a:lnTo>
                    <a:pt x="7620" y="26035"/>
                  </a:lnTo>
                  <a:lnTo>
                    <a:pt x="15239" y="13335"/>
                  </a:lnTo>
                  <a:lnTo>
                    <a:pt x="7620" y="0"/>
                  </a:lnTo>
                  <a:close/>
                </a:path>
              </a:pathLst>
            </a:custGeom>
            <a:solidFill>
              <a:srgbClr val="504628"/>
            </a:solidFill>
          </p:spPr>
          <p:txBody>
            <a:bodyPr wrap="square" lIns="0" tIns="0" rIns="0" bIns="0" rtlCol="0"/>
            <a:lstStyle/>
            <a:p>
              <a:endParaRPr/>
            </a:p>
          </p:txBody>
        </p:sp>
        <p:sp>
          <p:nvSpPr>
            <p:cNvPr id="94" name="object 94">
              <a:extLst>
                <a:ext uri="{FF2B5EF4-FFF2-40B4-BE49-F238E27FC236}">
                  <a16:creationId xmlns:a16="http://schemas.microsoft.com/office/drawing/2014/main" id="{DCF5F2AA-DBDD-E006-5079-3725B759799D}"/>
                </a:ext>
              </a:extLst>
            </p:cNvPr>
            <p:cNvSpPr/>
            <p:nvPr/>
          </p:nvSpPr>
          <p:spPr>
            <a:xfrm>
              <a:off x="4509134" y="6017260"/>
              <a:ext cx="27940" cy="13970"/>
            </a:xfrm>
            <a:custGeom>
              <a:avLst/>
              <a:gdLst/>
              <a:ahLst/>
              <a:cxnLst/>
              <a:rect l="l" t="t" r="r" b="b"/>
              <a:pathLst>
                <a:path w="27939" h="13970">
                  <a:moveTo>
                    <a:pt x="17144" y="0"/>
                  </a:moveTo>
                  <a:lnTo>
                    <a:pt x="11429" y="0"/>
                  </a:lnTo>
                  <a:lnTo>
                    <a:pt x="5714" y="634"/>
                  </a:lnTo>
                  <a:lnTo>
                    <a:pt x="0" y="634"/>
                  </a:lnTo>
                  <a:lnTo>
                    <a:pt x="11429" y="13969"/>
                  </a:lnTo>
                  <a:lnTo>
                    <a:pt x="17144" y="13334"/>
                  </a:lnTo>
                  <a:lnTo>
                    <a:pt x="27939" y="12699"/>
                  </a:lnTo>
                  <a:lnTo>
                    <a:pt x="17144" y="0"/>
                  </a:lnTo>
                  <a:close/>
                </a:path>
              </a:pathLst>
            </a:custGeom>
            <a:solidFill>
              <a:srgbClr val="302C2D"/>
            </a:solidFill>
          </p:spPr>
          <p:txBody>
            <a:bodyPr wrap="square" lIns="0" tIns="0" rIns="0" bIns="0" rtlCol="0"/>
            <a:lstStyle/>
            <a:p>
              <a:endParaRPr/>
            </a:p>
          </p:txBody>
        </p:sp>
        <p:sp>
          <p:nvSpPr>
            <p:cNvPr id="95" name="object 95">
              <a:extLst>
                <a:ext uri="{FF2B5EF4-FFF2-40B4-BE49-F238E27FC236}">
                  <a16:creationId xmlns:a16="http://schemas.microsoft.com/office/drawing/2014/main" id="{9462D2D4-CD59-D8C2-9C49-2491DB9C6815}"/>
                </a:ext>
              </a:extLst>
            </p:cNvPr>
            <p:cNvSpPr/>
            <p:nvPr/>
          </p:nvSpPr>
          <p:spPr>
            <a:xfrm>
              <a:off x="3425189" y="2929889"/>
              <a:ext cx="981075" cy="1571625"/>
            </a:xfrm>
            <a:custGeom>
              <a:avLst/>
              <a:gdLst/>
              <a:ahLst/>
              <a:cxnLst/>
              <a:rect l="l" t="t" r="r" b="b"/>
              <a:pathLst>
                <a:path w="981075" h="1571625">
                  <a:moveTo>
                    <a:pt x="908050" y="0"/>
                  </a:moveTo>
                  <a:lnTo>
                    <a:pt x="856614" y="635"/>
                  </a:lnTo>
                  <a:lnTo>
                    <a:pt x="805180" y="3810"/>
                  </a:lnTo>
                  <a:lnTo>
                    <a:pt x="754380" y="8889"/>
                  </a:lnTo>
                  <a:lnTo>
                    <a:pt x="704850" y="15875"/>
                  </a:lnTo>
                  <a:lnTo>
                    <a:pt x="655320" y="24764"/>
                  </a:lnTo>
                  <a:lnTo>
                    <a:pt x="607695" y="35560"/>
                  </a:lnTo>
                  <a:lnTo>
                    <a:pt x="560705" y="48260"/>
                  </a:lnTo>
                  <a:lnTo>
                    <a:pt x="514985" y="63500"/>
                  </a:lnTo>
                  <a:lnTo>
                    <a:pt x="471170" y="80645"/>
                  </a:lnTo>
                  <a:lnTo>
                    <a:pt x="429260" y="99695"/>
                  </a:lnTo>
                  <a:lnTo>
                    <a:pt x="384175" y="122555"/>
                  </a:lnTo>
                  <a:lnTo>
                    <a:pt x="341630" y="148589"/>
                  </a:lnTo>
                  <a:lnTo>
                    <a:pt x="302260" y="177164"/>
                  </a:lnTo>
                  <a:lnTo>
                    <a:pt x="264795" y="208280"/>
                  </a:lnTo>
                  <a:lnTo>
                    <a:pt x="231139" y="241935"/>
                  </a:lnTo>
                  <a:lnTo>
                    <a:pt x="200660" y="277495"/>
                  </a:lnTo>
                  <a:lnTo>
                    <a:pt x="173355" y="316230"/>
                  </a:lnTo>
                  <a:lnTo>
                    <a:pt x="149860" y="356870"/>
                  </a:lnTo>
                  <a:lnTo>
                    <a:pt x="130175" y="400685"/>
                  </a:lnTo>
                  <a:lnTo>
                    <a:pt x="113030" y="445770"/>
                  </a:lnTo>
                  <a:lnTo>
                    <a:pt x="96520" y="492125"/>
                  </a:lnTo>
                  <a:lnTo>
                    <a:pt x="81280" y="539114"/>
                  </a:lnTo>
                  <a:lnTo>
                    <a:pt x="67310" y="586739"/>
                  </a:lnTo>
                  <a:lnTo>
                    <a:pt x="53975" y="635635"/>
                  </a:lnTo>
                  <a:lnTo>
                    <a:pt x="41910" y="684530"/>
                  </a:lnTo>
                  <a:lnTo>
                    <a:pt x="31114" y="734060"/>
                  </a:lnTo>
                  <a:lnTo>
                    <a:pt x="22225" y="783589"/>
                  </a:lnTo>
                  <a:lnTo>
                    <a:pt x="13970" y="833755"/>
                  </a:lnTo>
                  <a:lnTo>
                    <a:pt x="8255" y="883920"/>
                  </a:lnTo>
                  <a:lnTo>
                    <a:pt x="3810" y="934720"/>
                  </a:lnTo>
                  <a:lnTo>
                    <a:pt x="635" y="984885"/>
                  </a:lnTo>
                  <a:lnTo>
                    <a:pt x="0" y="1034414"/>
                  </a:lnTo>
                  <a:lnTo>
                    <a:pt x="635" y="1086485"/>
                  </a:lnTo>
                  <a:lnTo>
                    <a:pt x="4445" y="1137920"/>
                  </a:lnTo>
                  <a:lnTo>
                    <a:pt x="9525" y="1188720"/>
                  </a:lnTo>
                  <a:lnTo>
                    <a:pt x="17780" y="1238885"/>
                  </a:lnTo>
                  <a:lnTo>
                    <a:pt x="27939" y="1288414"/>
                  </a:lnTo>
                  <a:lnTo>
                    <a:pt x="41275" y="1337310"/>
                  </a:lnTo>
                  <a:lnTo>
                    <a:pt x="57150" y="1384300"/>
                  </a:lnTo>
                  <a:lnTo>
                    <a:pt x="75564" y="1430655"/>
                  </a:lnTo>
                  <a:lnTo>
                    <a:pt x="97155" y="1475740"/>
                  </a:lnTo>
                  <a:lnTo>
                    <a:pt x="121285" y="1518920"/>
                  </a:lnTo>
                  <a:lnTo>
                    <a:pt x="147320" y="1558925"/>
                  </a:lnTo>
                  <a:lnTo>
                    <a:pt x="156845" y="1571625"/>
                  </a:lnTo>
                  <a:lnTo>
                    <a:pt x="168275" y="1546860"/>
                  </a:lnTo>
                  <a:lnTo>
                    <a:pt x="180339" y="1522730"/>
                  </a:lnTo>
                  <a:lnTo>
                    <a:pt x="207010" y="1474470"/>
                  </a:lnTo>
                  <a:lnTo>
                    <a:pt x="233680" y="1431925"/>
                  </a:lnTo>
                  <a:lnTo>
                    <a:pt x="262255" y="1390650"/>
                  </a:lnTo>
                  <a:lnTo>
                    <a:pt x="244475" y="1346835"/>
                  </a:lnTo>
                  <a:lnTo>
                    <a:pt x="229235" y="1301750"/>
                  </a:lnTo>
                  <a:lnTo>
                    <a:pt x="215900" y="1256664"/>
                  </a:lnTo>
                  <a:lnTo>
                    <a:pt x="205105" y="1210310"/>
                  </a:lnTo>
                  <a:lnTo>
                    <a:pt x="196850" y="1163955"/>
                  </a:lnTo>
                  <a:lnTo>
                    <a:pt x="190500" y="1116964"/>
                  </a:lnTo>
                  <a:lnTo>
                    <a:pt x="186689" y="1069339"/>
                  </a:lnTo>
                  <a:lnTo>
                    <a:pt x="186055" y="1021714"/>
                  </a:lnTo>
                  <a:lnTo>
                    <a:pt x="186689" y="974089"/>
                  </a:lnTo>
                  <a:lnTo>
                    <a:pt x="190500" y="926464"/>
                  </a:lnTo>
                  <a:lnTo>
                    <a:pt x="196850" y="878839"/>
                  </a:lnTo>
                  <a:lnTo>
                    <a:pt x="205739" y="831214"/>
                  </a:lnTo>
                  <a:lnTo>
                    <a:pt x="217170" y="784225"/>
                  </a:lnTo>
                  <a:lnTo>
                    <a:pt x="231139" y="737235"/>
                  </a:lnTo>
                  <a:lnTo>
                    <a:pt x="247650" y="690880"/>
                  </a:lnTo>
                  <a:lnTo>
                    <a:pt x="266700" y="645160"/>
                  </a:lnTo>
                  <a:lnTo>
                    <a:pt x="288289" y="600075"/>
                  </a:lnTo>
                  <a:lnTo>
                    <a:pt x="313055" y="555625"/>
                  </a:lnTo>
                  <a:lnTo>
                    <a:pt x="339725" y="512445"/>
                  </a:lnTo>
                  <a:lnTo>
                    <a:pt x="368300" y="471170"/>
                  </a:lnTo>
                  <a:lnTo>
                    <a:pt x="399414" y="432435"/>
                  </a:lnTo>
                  <a:lnTo>
                    <a:pt x="431800" y="395605"/>
                  </a:lnTo>
                  <a:lnTo>
                    <a:pt x="465455" y="360680"/>
                  </a:lnTo>
                  <a:lnTo>
                    <a:pt x="501014" y="327660"/>
                  </a:lnTo>
                  <a:lnTo>
                    <a:pt x="538480" y="296545"/>
                  </a:lnTo>
                  <a:lnTo>
                    <a:pt x="576580" y="267970"/>
                  </a:lnTo>
                  <a:lnTo>
                    <a:pt x="616585" y="241300"/>
                  </a:lnTo>
                  <a:lnTo>
                    <a:pt x="657225" y="217170"/>
                  </a:lnTo>
                  <a:lnTo>
                    <a:pt x="699135" y="194945"/>
                  </a:lnTo>
                  <a:lnTo>
                    <a:pt x="742314" y="175260"/>
                  </a:lnTo>
                  <a:lnTo>
                    <a:pt x="786130" y="157480"/>
                  </a:lnTo>
                  <a:lnTo>
                    <a:pt x="831214" y="142239"/>
                  </a:lnTo>
                  <a:lnTo>
                    <a:pt x="876300" y="128905"/>
                  </a:lnTo>
                  <a:lnTo>
                    <a:pt x="922655" y="118110"/>
                  </a:lnTo>
                  <a:lnTo>
                    <a:pt x="931545" y="97155"/>
                  </a:lnTo>
                  <a:lnTo>
                    <a:pt x="941705" y="76200"/>
                  </a:lnTo>
                  <a:lnTo>
                    <a:pt x="951864" y="55880"/>
                  </a:lnTo>
                  <a:lnTo>
                    <a:pt x="981075" y="1905"/>
                  </a:lnTo>
                  <a:lnTo>
                    <a:pt x="944880" y="635"/>
                  </a:lnTo>
                  <a:lnTo>
                    <a:pt x="908050" y="0"/>
                  </a:lnTo>
                  <a:close/>
                </a:path>
              </a:pathLst>
            </a:custGeom>
            <a:solidFill>
              <a:srgbClr val="4092CA"/>
            </a:solidFill>
          </p:spPr>
          <p:txBody>
            <a:bodyPr wrap="square" lIns="0" tIns="0" rIns="0" bIns="0" rtlCol="0"/>
            <a:lstStyle/>
            <a:p>
              <a:endParaRPr/>
            </a:p>
          </p:txBody>
        </p:sp>
        <p:sp>
          <p:nvSpPr>
            <p:cNvPr id="96" name="object 96">
              <a:extLst>
                <a:ext uri="{FF2B5EF4-FFF2-40B4-BE49-F238E27FC236}">
                  <a16:creationId xmlns:a16="http://schemas.microsoft.com/office/drawing/2014/main" id="{056B178C-6934-B1D8-C958-B59B39BC79F4}"/>
                </a:ext>
              </a:extLst>
            </p:cNvPr>
            <p:cNvSpPr/>
            <p:nvPr/>
          </p:nvSpPr>
          <p:spPr>
            <a:xfrm>
              <a:off x="3611244" y="3048634"/>
              <a:ext cx="801370" cy="1272540"/>
            </a:xfrm>
            <a:custGeom>
              <a:avLst/>
              <a:gdLst/>
              <a:ahLst/>
              <a:cxnLst/>
              <a:rect l="l" t="t" r="r" b="b"/>
              <a:pathLst>
                <a:path w="801370" h="1272539">
                  <a:moveTo>
                    <a:pt x="736600" y="0"/>
                  </a:moveTo>
                  <a:lnTo>
                    <a:pt x="690244" y="10794"/>
                  </a:lnTo>
                  <a:lnTo>
                    <a:pt x="645159" y="24129"/>
                  </a:lnTo>
                  <a:lnTo>
                    <a:pt x="600075" y="39369"/>
                  </a:lnTo>
                  <a:lnTo>
                    <a:pt x="556259" y="57150"/>
                  </a:lnTo>
                  <a:lnTo>
                    <a:pt x="513079" y="76835"/>
                  </a:lnTo>
                  <a:lnTo>
                    <a:pt x="471169" y="99060"/>
                  </a:lnTo>
                  <a:lnTo>
                    <a:pt x="430529" y="123189"/>
                  </a:lnTo>
                  <a:lnTo>
                    <a:pt x="390525" y="149860"/>
                  </a:lnTo>
                  <a:lnTo>
                    <a:pt x="352425" y="178435"/>
                  </a:lnTo>
                  <a:lnTo>
                    <a:pt x="314959" y="209550"/>
                  </a:lnTo>
                  <a:lnTo>
                    <a:pt x="279400" y="242569"/>
                  </a:lnTo>
                  <a:lnTo>
                    <a:pt x="245744" y="277494"/>
                  </a:lnTo>
                  <a:lnTo>
                    <a:pt x="213359" y="314325"/>
                  </a:lnTo>
                  <a:lnTo>
                    <a:pt x="182244" y="353060"/>
                  </a:lnTo>
                  <a:lnTo>
                    <a:pt x="153669" y="394335"/>
                  </a:lnTo>
                  <a:lnTo>
                    <a:pt x="127000" y="437514"/>
                  </a:lnTo>
                  <a:lnTo>
                    <a:pt x="102234" y="481964"/>
                  </a:lnTo>
                  <a:lnTo>
                    <a:pt x="80644" y="527050"/>
                  </a:lnTo>
                  <a:lnTo>
                    <a:pt x="61594" y="572769"/>
                  </a:lnTo>
                  <a:lnTo>
                    <a:pt x="45084" y="619125"/>
                  </a:lnTo>
                  <a:lnTo>
                    <a:pt x="31114" y="666114"/>
                  </a:lnTo>
                  <a:lnTo>
                    <a:pt x="19684" y="713104"/>
                  </a:lnTo>
                  <a:lnTo>
                    <a:pt x="10794" y="760729"/>
                  </a:lnTo>
                  <a:lnTo>
                    <a:pt x="4444" y="808354"/>
                  </a:lnTo>
                  <a:lnTo>
                    <a:pt x="634" y="855979"/>
                  </a:lnTo>
                  <a:lnTo>
                    <a:pt x="0" y="903604"/>
                  </a:lnTo>
                  <a:lnTo>
                    <a:pt x="634" y="951229"/>
                  </a:lnTo>
                  <a:lnTo>
                    <a:pt x="4444" y="998854"/>
                  </a:lnTo>
                  <a:lnTo>
                    <a:pt x="10794" y="1045844"/>
                  </a:lnTo>
                  <a:lnTo>
                    <a:pt x="19050" y="1092200"/>
                  </a:lnTo>
                  <a:lnTo>
                    <a:pt x="29844" y="1138554"/>
                  </a:lnTo>
                  <a:lnTo>
                    <a:pt x="43179" y="1183639"/>
                  </a:lnTo>
                  <a:lnTo>
                    <a:pt x="58419" y="1228725"/>
                  </a:lnTo>
                  <a:lnTo>
                    <a:pt x="76200" y="1272539"/>
                  </a:lnTo>
                  <a:lnTo>
                    <a:pt x="107950" y="1231264"/>
                  </a:lnTo>
                  <a:lnTo>
                    <a:pt x="141604" y="1191894"/>
                  </a:lnTo>
                  <a:lnTo>
                    <a:pt x="177164" y="1155064"/>
                  </a:lnTo>
                  <a:lnTo>
                    <a:pt x="214629" y="1119504"/>
                  </a:lnTo>
                  <a:lnTo>
                    <a:pt x="252729" y="1087119"/>
                  </a:lnTo>
                  <a:lnTo>
                    <a:pt x="293369" y="1056004"/>
                  </a:lnTo>
                  <a:lnTo>
                    <a:pt x="334644" y="1027429"/>
                  </a:lnTo>
                  <a:lnTo>
                    <a:pt x="377189" y="1001394"/>
                  </a:lnTo>
                  <a:lnTo>
                    <a:pt x="421004" y="977264"/>
                  </a:lnTo>
                  <a:lnTo>
                    <a:pt x="466089" y="955675"/>
                  </a:lnTo>
                  <a:lnTo>
                    <a:pt x="511809" y="935989"/>
                  </a:lnTo>
                  <a:lnTo>
                    <a:pt x="558800" y="918844"/>
                  </a:lnTo>
                  <a:lnTo>
                    <a:pt x="605789" y="904239"/>
                  </a:lnTo>
                  <a:lnTo>
                    <a:pt x="654050" y="892175"/>
                  </a:lnTo>
                  <a:lnTo>
                    <a:pt x="702944" y="882014"/>
                  </a:lnTo>
                  <a:lnTo>
                    <a:pt x="751839" y="874394"/>
                  </a:lnTo>
                  <a:lnTo>
                    <a:pt x="801369" y="869314"/>
                  </a:lnTo>
                  <a:lnTo>
                    <a:pt x="776604" y="822960"/>
                  </a:lnTo>
                  <a:lnTo>
                    <a:pt x="753744" y="775969"/>
                  </a:lnTo>
                  <a:lnTo>
                    <a:pt x="734059" y="727710"/>
                  </a:lnTo>
                  <a:lnTo>
                    <a:pt x="716279" y="678179"/>
                  </a:lnTo>
                  <a:lnTo>
                    <a:pt x="701675" y="628014"/>
                  </a:lnTo>
                  <a:lnTo>
                    <a:pt x="688975" y="577214"/>
                  </a:lnTo>
                  <a:lnTo>
                    <a:pt x="679450" y="526414"/>
                  </a:lnTo>
                  <a:lnTo>
                    <a:pt x="672464" y="474344"/>
                  </a:lnTo>
                  <a:lnTo>
                    <a:pt x="668654" y="422275"/>
                  </a:lnTo>
                  <a:lnTo>
                    <a:pt x="667384" y="369569"/>
                  </a:lnTo>
                  <a:lnTo>
                    <a:pt x="667384" y="351154"/>
                  </a:lnTo>
                  <a:lnTo>
                    <a:pt x="669289" y="284479"/>
                  </a:lnTo>
                  <a:lnTo>
                    <a:pt x="673734" y="236219"/>
                  </a:lnTo>
                  <a:lnTo>
                    <a:pt x="680719" y="187960"/>
                  </a:lnTo>
                  <a:lnTo>
                    <a:pt x="690244" y="140969"/>
                  </a:lnTo>
                  <a:lnTo>
                    <a:pt x="702944" y="93344"/>
                  </a:lnTo>
                  <a:lnTo>
                    <a:pt x="718184" y="46989"/>
                  </a:lnTo>
                  <a:lnTo>
                    <a:pt x="736600" y="0"/>
                  </a:lnTo>
                  <a:close/>
                </a:path>
              </a:pathLst>
            </a:custGeom>
            <a:solidFill>
              <a:srgbClr val="1378BD"/>
            </a:solidFill>
          </p:spPr>
          <p:txBody>
            <a:bodyPr wrap="square" lIns="0" tIns="0" rIns="0" bIns="0" rtlCol="0"/>
            <a:lstStyle/>
            <a:p>
              <a:endParaRPr/>
            </a:p>
          </p:txBody>
        </p:sp>
        <p:sp>
          <p:nvSpPr>
            <p:cNvPr id="97" name="object 97">
              <a:extLst>
                <a:ext uri="{FF2B5EF4-FFF2-40B4-BE49-F238E27FC236}">
                  <a16:creationId xmlns:a16="http://schemas.microsoft.com/office/drawing/2014/main" id="{67F6DD49-0652-E8A2-DB28-FCD097E36C10}"/>
                </a:ext>
              </a:extLst>
            </p:cNvPr>
            <p:cNvSpPr/>
            <p:nvPr/>
          </p:nvSpPr>
          <p:spPr>
            <a:xfrm>
              <a:off x="4410074" y="2933064"/>
              <a:ext cx="11430" cy="20320"/>
            </a:xfrm>
            <a:custGeom>
              <a:avLst/>
              <a:gdLst/>
              <a:ahLst/>
              <a:cxnLst/>
              <a:rect l="l" t="t" r="r" b="b"/>
              <a:pathLst>
                <a:path w="11429" h="20319">
                  <a:moveTo>
                    <a:pt x="11429" y="0"/>
                  </a:moveTo>
                  <a:lnTo>
                    <a:pt x="10795" y="0"/>
                  </a:lnTo>
                  <a:lnTo>
                    <a:pt x="6985" y="6985"/>
                  </a:lnTo>
                  <a:lnTo>
                    <a:pt x="3175" y="13335"/>
                  </a:lnTo>
                  <a:lnTo>
                    <a:pt x="0" y="20320"/>
                  </a:lnTo>
                  <a:lnTo>
                    <a:pt x="11429" y="0"/>
                  </a:lnTo>
                  <a:close/>
                </a:path>
              </a:pathLst>
            </a:custGeom>
            <a:solidFill>
              <a:srgbClr val="3378BA"/>
            </a:solidFill>
          </p:spPr>
          <p:txBody>
            <a:bodyPr wrap="square" lIns="0" tIns="0" rIns="0" bIns="0" rtlCol="0"/>
            <a:lstStyle/>
            <a:p>
              <a:endParaRPr/>
            </a:p>
          </p:txBody>
        </p:sp>
        <p:sp>
          <p:nvSpPr>
            <p:cNvPr id="98" name="object 98">
              <a:extLst>
                <a:ext uri="{FF2B5EF4-FFF2-40B4-BE49-F238E27FC236}">
                  <a16:creationId xmlns:a16="http://schemas.microsoft.com/office/drawing/2014/main" id="{F89B36AB-7F82-F2D9-D8A4-C9E17DC90B7F}"/>
                </a:ext>
              </a:extLst>
            </p:cNvPr>
            <p:cNvSpPr/>
            <p:nvPr/>
          </p:nvSpPr>
          <p:spPr>
            <a:xfrm>
              <a:off x="4388802" y="2931794"/>
              <a:ext cx="32384" cy="32384"/>
            </a:xfrm>
            <a:custGeom>
              <a:avLst/>
              <a:gdLst/>
              <a:ahLst/>
              <a:cxnLst/>
              <a:rect l="l" t="t" r="r" b="b"/>
              <a:pathLst>
                <a:path w="32385" h="32385">
                  <a:moveTo>
                    <a:pt x="5397" y="22406"/>
                  </a:moveTo>
                  <a:lnTo>
                    <a:pt x="3492" y="25400"/>
                  </a:lnTo>
                  <a:lnTo>
                    <a:pt x="0" y="32384"/>
                  </a:lnTo>
                  <a:lnTo>
                    <a:pt x="5397" y="22406"/>
                  </a:lnTo>
                  <a:close/>
                </a:path>
                <a:path w="32385" h="32385">
                  <a:moveTo>
                    <a:pt x="22965" y="17229"/>
                  </a:moveTo>
                  <a:lnTo>
                    <a:pt x="20637" y="20954"/>
                  </a:lnTo>
                  <a:lnTo>
                    <a:pt x="14287" y="32384"/>
                  </a:lnTo>
                  <a:lnTo>
                    <a:pt x="21272" y="20954"/>
                  </a:lnTo>
                  <a:lnTo>
                    <a:pt x="22965" y="17229"/>
                  </a:lnTo>
                  <a:close/>
                </a:path>
                <a:path w="32385" h="32385">
                  <a:moveTo>
                    <a:pt x="11767" y="10754"/>
                  </a:moveTo>
                  <a:lnTo>
                    <a:pt x="9940" y="13969"/>
                  </a:lnTo>
                  <a:lnTo>
                    <a:pt x="5397" y="22406"/>
                  </a:lnTo>
                  <a:lnTo>
                    <a:pt x="7937" y="18414"/>
                  </a:lnTo>
                  <a:lnTo>
                    <a:pt x="11767" y="10754"/>
                  </a:lnTo>
                  <a:close/>
                </a:path>
                <a:path w="32385" h="32385">
                  <a:moveTo>
                    <a:pt x="26657" y="10754"/>
                  </a:moveTo>
                  <a:lnTo>
                    <a:pt x="24447" y="13969"/>
                  </a:lnTo>
                  <a:lnTo>
                    <a:pt x="22965" y="17229"/>
                  </a:lnTo>
                  <a:lnTo>
                    <a:pt x="23812" y="15875"/>
                  </a:lnTo>
                  <a:lnTo>
                    <a:pt x="26657" y="10754"/>
                  </a:lnTo>
                  <a:close/>
                </a:path>
                <a:path w="32385" h="32385">
                  <a:moveTo>
                    <a:pt x="17462" y="0"/>
                  </a:moveTo>
                  <a:lnTo>
                    <a:pt x="13017" y="8255"/>
                  </a:lnTo>
                  <a:lnTo>
                    <a:pt x="11767" y="10754"/>
                  </a:lnTo>
                  <a:lnTo>
                    <a:pt x="26987" y="10159"/>
                  </a:lnTo>
                  <a:lnTo>
                    <a:pt x="28257" y="7619"/>
                  </a:lnTo>
                  <a:lnTo>
                    <a:pt x="32067" y="634"/>
                  </a:lnTo>
                  <a:lnTo>
                    <a:pt x="17462" y="0"/>
                  </a:lnTo>
                  <a:close/>
                </a:path>
              </a:pathLst>
            </a:custGeom>
            <a:solidFill>
              <a:srgbClr val="156AA1"/>
            </a:solidFill>
          </p:spPr>
          <p:txBody>
            <a:bodyPr wrap="square" lIns="0" tIns="0" rIns="0" bIns="0" rtlCol="0"/>
            <a:lstStyle/>
            <a:p>
              <a:endParaRPr/>
            </a:p>
          </p:txBody>
        </p:sp>
        <p:sp>
          <p:nvSpPr>
            <p:cNvPr id="99" name="object 99">
              <a:extLst>
                <a:ext uri="{FF2B5EF4-FFF2-40B4-BE49-F238E27FC236}">
                  <a16:creationId xmlns:a16="http://schemas.microsoft.com/office/drawing/2014/main" id="{D1C7F866-D310-05C1-525F-FEB965811A1A}"/>
                </a:ext>
              </a:extLst>
            </p:cNvPr>
            <p:cNvSpPr/>
            <p:nvPr/>
          </p:nvSpPr>
          <p:spPr>
            <a:xfrm>
              <a:off x="4278629" y="3381375"/>
              <a:ext cx="140335" cy="536575"/>
            </a:xfrm>
            <a:custGeom>
              <a:avLst/>
              <a:gdLst/>
              <a:ahLst/>
              <a:cxnLst/>
              <a:rect l="l" t="t" r="r" b="b"/>
              <a:pathLst>
                <a:path w="140335" h="536575">
                  <a:moveTo>
                    <a:pt x="635" y="0"/>
                  </a:moveTo>
                  <a:lnTo>
                    <a:pt x="0" y="9525"/>
                  </a:lnTo>
                  <a:lnTo>
                    <a:pt x="0" y="36829"/>
                  </a:lnTo>
                  <a:lnTo>
                    <a:pt x="1270" y="89535"/>
                  </a:lnTo>
                  <a:lnTo>
                    <a:pt x="5080" y="141604"/>
                  </a:lnTo>
                  <a:lnTo>
                    <a:pt x="12065" y="193675"/>
                  </a:lnTo>
                  <a:lnTo>
                    <a:pt x="21590" y="244475"/>
                  </a:lnTo>
                  <a:lnTo>
                    <a:pt x="34290" y="295275"/>
                  </a:lnTo>
                  <a:lnTo>
                    <a:pt x="48895" y="345439"/>
                  </a:lnTo>
                  <a:lnTo>
                    <a:pt x="66675" y="394970"/>
                  </a:lnTo>
                  <a:lnTo>
                    <a:pt x="86360" y="443229"/>
                  </a:lnTo>
                  <a:lnTo>
                    <a:pt x="109220" y="490220"/>
                  </a:lnTo>
                  <a:lnTo>
                    <a:pt x="133985" y="536575"/>
                  </a:lnTo>
                  <a:lnTo>
                    <a:pt x="140335" y="535939"/>
                  </a:lnTo>
                  <a:lnTo>
                    <a:pt x="114935" y="488950"/>
                  </a:lnTo>
                  <a:lnTo>
                    <a:pt x="91440" y="440054"/>
                  </a:lnTo>
                  <a:lnTo>
                    <a:pt x="71120" y="389889"/>
                  </a:lnTo>
                  <a:lnTo>
                    <a:pt x="53340" y="338454"/>
                  </a:lnTo>
                  <a:lnTo>
                    <a:pt x="38100" y="285114"/>
                  </a:lnTo>
                  <a:lnTo>
                    <a:pt x="26670" y="236854"/>
                  </a:lnTo>
                  <a:lnTo>
                    <a:pt x="17145" y="188595"/>
                  </a:lnTo>
                  <a:lnTo>
                    <a:pt x="9525" y="140970"/>
                  </a:lnTo>
                  <a:lnTo>
                    <a:pt x="4445" y="93979"/>
                  </a:lnTo>
                  <a:lnTo>
                    <a:pt x="1270" y="46989"/>
                  </a:lnTo>
                  <a:lnTo>
                    <a:pt x="635" y="0"/>
                  </a:lnTo>
                  <a:close/>
                </a:path>
              </a:pathLst>
            </a:custGeom>
            <a:solidFill>
              <a:srgbClr val="09629F"/>
            </a:solidFill>
          </p:spPr>
          <p:txBody>
            <a:bodyPr wrap="square" lIns="0" tIns="0" rIns="0" bIns="0" rtlCol="0"/>
            <a:lstStyle/>
            <a:p>
              <a:endParaRPr/>
            </a:p>
          </p:txBody>
        </p:sp>
        <p:pic>
          <p:nvPicPr>
            <p:cNvPr id="100" name="object 100">
              <a:extLst>
                <a:ext uri="{FF2B5EF4-FFF2-40B4-BE49-F238E27FC236}">
                  <a16:creationId xmlns:a16="http://schemas.microsoft.com/office/drawing/2014/main" id="{16BF2598-F3D9-BA96-DB23-7FF7106B4CB5}"/>
                </a:ext>
              </a:extLst>
            </p:cNvPr>
            <p:cNvPicPr/>
            <p:nvPr/>
          </p:nvPicPr>
          <p:blipFill>
            <a:blip r:embed="rId13" cstate="print"/>
            <a:stretch>
              <a:fillRect/>
            </a:stretch>
          </p:blipFill>
          <p:spPr>
            <a:xfrm>
              <a:off x="3590924" y="4335144"/>
              <a:ext cx="143510" cy="252094"/>
            </a:xfrm>
            <a:prstGeom prst="rect">
              <a:avLst/>
            </a:prstGeom>
          </p:spPr>
        </p:pic>
        <p:sp>
          <p:nvSpPr>
            <p:cNvPr id="101" name="object 101">
              <a:extLst>
                <a:ext uri="{FF2B5EF4-FFF2-40B4-BE49-F238E27FC236}">
                  <a16:creationId xmlns:a16="http://schemas.microsoft.com/office/drawing/2014/main" id="{15A524DD-624D-6B34-1F52-03C6414D03B2}"/>
                </a:ext>
              </a:extLst>
            </p:cNvPr>
            <p:cNvSpPr/>
            <p:nvPr/>
          </p:nvSpPr>
          <p:spPr>
            <a:xfrm>
              <a:off x="3655694" y="4414519"/>
              <a:ext cx="758190" cy="455930"/>
            </a:xfrm>
            <a:custGeom>
              <a:avLst/>
              <a:gdLst/>
              <a:ahLst/>
              <a:cxnLst/>
              <a:rect l="l" t="t" r="r" b="b"/>
              <a:pathLst>
                <a:path w="758189" h="455929">
                  <a:moveTo>
                    <a:pt x="79375" y="0"/>
                  </a:moveTo>
                  <a:lnTo>
                    <a:pt x="55244" y="42545"/>
                  </a:lnTo>
                  <a:lnTo>
                    <a:pt x="34925" y="85090"/>
                  </a:lnTo>
                  <a:lnTo>
                    <a:pt x="16509" y="128270"/>
                  </a:lnTo>
                  <a:lnTo>
                    <a:pt x="0" y="172085"/>
                  </a:lnTo>
                  <a:lnTo>
                    <a:pt x="31750" y="201295"/>
                  </a:lnTo>
                  <a:lnTo>
                    <a:pt x="66039" y="229870"/>
                  </a:lnTo>
                  <a:lnTo>
                    <a:pt x="102234" y="256540"/>
                  </a:lnTo>
                  <a:lnTo>
                    <a:pt x="141604" y="281305"/>
                  </a:lnTo>
                  <a:lnTo>
                    <a:pt x="182879" y="305435"/>
                  </a:lnTo>
                  <a:lnTo>
                    <a:pt x="226694" y="327025"/>
                  </a:lnTo>
                  <a:lnTo>
                    <a:pt x="273684" y="347345"/>
                  </a:lnTo>
                  <a:lnTo>
                    <a:pt x="323214" y="366395"/>
                  </a:lnTo>
                  <a:lnTo>
                    <a:pt x="371475" y="382270"/>
                  </a:lnTo>
                  <a:lnTo>
                    <a:pt x="419734" y="396240"/>
                  </a:lnTo>
                  <a:lnTo>
                    <a:pt x="467994" y="409575"/>
                  </a:lnTo>
                  <a:lnTo>
                    <a:pt x="516254" y="421005"/>
                  </a:lnTo>
                  <a:lnTo>
                    <a:pt x="564514" y="431165"/>
                  </a:lnTo>
                  <a:lnTo>
                    <a:pt x="612775" y="440055"/>
                  </a:lnTo>
                  <a:lnTo>
                    <a:pt x="661669" y="447040"/>
                  </a:lnTo>
                  <a:lnTo>
                    <a:pt x="709294" y="452120"/>
                  </a:lnTo>
                  <a:lnTo>
                    <a:pt x="757554" y="455930"/>
                  </a:lnTo>
                  <a:lnTo>
                    <a:pt x="758189" y="454660"/>
                  </a:lnTo>
                  <a:lnTo>
                    <a:pt x="707389" y="446405"/>
                  </a:lnTo>
                  <a:lnTo>
                    <a:pt x="656589" y="435610"/>
                  </a:lnTo>
                  <a:lnTo>
                    <a:pt x="607059" y="421005"/>
                  </a:lnTo>
                  <a:lnTo>
                    <a:pt x="556894" y="404495"/>
                  </a:lnTo>
                  <a:lnTo>
                    <a:pt x="508000" y="384175"/>
                  </a:lnTo>
                  <a:lnTo>
                    <a:pt x="459739" y="361315"/>
                  </a:lnTo>
                  <a:lnTo>
                    <a:pt x="412114" y="335280"/>
                  </a:lnTo>
                  <a:lnTo>
                    <a:pt x="370204" y="309245"/>
                  </a:lnTo>
                  <a:lnTo>
                    <a:pt x="330200" y="281305"/>
                  </a:lnTo>
                  <a:lnTo>
                    <a:pt x="291464" y="251460"/>
                  </a:lnTo>
                  <a:lnTo>
                    <a:pt x="255269" y="219710"/>
                  </a:lnTo>
                  <a:lnTo>
                    <a:pt x="220979" y="186690"/>
                  </a:lnTo>
                  <a:lnTo>
                    <a:pt x="188594" y="151765"/>
                  </a:lnTo>
                  <a:lnTo>
                    <a:pt x="158114" y="115570"/>
                  </a:lnTo>
                  <a:lnTo>
                    <a:pt x="129539" y="78105"/>
                  </a:lnTo>
                  <a:lnTo>
                    <a:pt x="103504" y="39370"/>
                  </a:lnTo>
                  <a:lnTo>
                    <a:pt x="79375" y="0"/>
                  </a:lnTo>
                  <a:close/>
                </a:path>
              </a:pathLst>
            </a:custGeom>
            <a:solidFill>
              <a:srgbClr val="2A869B"/>
            </a:solidFill>
          </p:spPr>
          <p:txBody>
            <a:bodyPr wrap="square" lIns="0" tIns="0" rIns="0" bIns="0" rtlCol="0"/>
            <a:lstStyle/>
            <a:p>
              <a:endParaRPr/>
            </a:p>
          </p:txBody>
        </p:sp>
        <p:sp>
          <p:nvSpPr>
            <p:cNvPr id="102" name="object 102">
              <a:extLst>
                <a:ext uri="{FF2B5EF4-FFF2-40B4-BE49-F238E27FC236}">
                  <a16:creationId xmlns:a16="http://schemas.microsoft.com/office/drawing/2014/main" id="{A3458B2B-CC47-668C-9B1B-B6E4588FD51F}"/>
                </a:ext>
              </a:extLst>
            </p:cNvPr>
            <p:cNvSpPr/>
            <p:nvPr/>
          </p:nvSpPr>
          <p:spPr>
            <a:xfrm>
              <a:off x="3693794" y="3930650"/>
              <a:ext cx="747395" cy="484505"/>
            </a:xfrm>
            <a:custGeom>
              <a:avLst/>
              <a:gdLst/>
              <a:ahLst/>
              <a:cxnLst/>
              <a:rect l="l" t="t" r="r" b="b"/>
              <a:pathLst>
                <a:path w="747395" h="484504">
                  <a:moveTo>
                    <a:pt x="726439" y="0"/>
                  </a:moveTo>
                  <a:lnTo>
                    <a:pt x="676909" y="5079"/>
                  </a:lnTo>
                  <a:lnTo>
                    <a:pt x="627379" y="12064"/>
                  </a:lnTo>
                  <a:lnTo>
                    <a:pt x="578484" y="22225"/>
                  </a:lnTo>
                  <a:lnTo>
                    <a:pt x="530225" y="34289"/>
                  </a:lnTo>
                  <a:lnTo>
                    <a:pt x="482600" y="48895"/>
                  </a:lnTo>
                  <a:lnTo>
                    <a:pt x="435609" y="66039"/>
                  </a:lnTo>
                  <a:lnTo>
                    <a:pt x="389889" y="85089"/>
                  </a:lnTo>
                  <a:lnTo>
                    <a:pt x="344804" y="107314"/>
                  </a:lnTo>
                  <a:lnTo>
                    <a:pt x="300989" y="131445"/>
                  </a:lnTo>
                  <a:lnTo>
                    <a:pt x="257809" y="157479"/>
                  </a:lnTo>
                  <a:lnTo>
                    <a:pt x="216534" y="186054"/>
                  </a:lnTo>
                  <a:lnTo>
                    <a:pt x="176529" y="217170"/>
                  </a:lnTo>
                  <a:lnTo>
                    <a:pt x="137794" y="250189"/>
                  </a:lnTo>
                  <a:lnTo>
                    <a:pt x="100329" y="285750"/>
                  </a:lnTo>
                  <a:lnTo>
                    <a:pt x="65404" y="323214"/>
                  </a:lnTo>
                  <a:lnTo>
                    <a:pt x="31750" y="363220"/>
                  </a:lnTo>
                  <a:lnTo>
                    <a:pt x="0" y="404494"/>
                  </a:lnTo>
                  <a:lnTo>
                    <a:pt x="19050" y="445135"/>
                  </a:lnTo>
                  <a:lnTo>
                    <a:pt x="40639" y="484505"/>
                  </a:lnTo>
                  <a:lnTo>
                    <a:pt x="67309" y="441325"/>
                  </a:lnTo>
                  <a:lnTo>
                    <a:pt x="96519" y="400050"/>
                  </a:lnTo>
                  <a:lnTo>
                    <a:pt x="127000" y="360679"/>
                  </a:lnTo>
                  <a:lnTo>
                    <a:pt x="160019" y="323850"/>
                  </a:lnTo>
                  <a:lnTo>
                    <a:pt x="194309" y="288925"/>
                  </a:lnTo>
                  <a:lnTo>
                    <a:pt x="229869" y="255904"/>
                  </a:lnTo>
                  <a:lnTo>
                    <a:pt x="267334" y="225425"/>
                  </a:lnTo>
                  <a:lnTo>
                    <a:pt x="306069" y="196850"/>
                  </a:lnTo>
                  <a:lnTo>
                    <a:pt x="346075" y="170179"/>
                  </a:lnTo>
                  <a:lnTo>
                    <a:pt x="387350" y="146050"/>
                  </a:lnTo>
                  <a:lnTo>
                    <a:pt x="429259" y="123825"/>
                  </a:lnTo>
                  <a:lnTo>
                    <a:pt x="472439" y="104139"/>
                  </a:lnTo>
                  <a:lnTo>
                    <a:pt x="516889" y="86360"/>
                  </a:lnTo>
                  <a:lnTo>
                    <a:pt x="561975" y="71120"/>
                  </a:lnTo>
                  <a:lnTo>
                    <a:pt x="607059" y="57785"/>
                  </a:lnTo>
                  <a:lnTo>
                    <a:pt x="653414" y="47625"/>
                  </a:lnTo>
                  <a:lnTo>
                    <a:pt x="700404" y="39370"/>
                  </a:lnTo>
                  <a:lnTo>
                    <a:pt x="747394" y="33654"/>
                  </a:lnTo>
                  <a:lnTo>
                    <a:pt x="726439" y="0"/>
                  </a:lnTo>
                  <a:close/>
                </a:path>
              </a:pathLst>
            </a:custGeom>
            <a:solidFill>
              <a:srgbClr val="23829A"/>
            </a:solidFill>
          </p:spPr>
          <p:txBody>
            <a:bodyPr wrap="square" lIns="0" tIns="0" rIns="0" bIns="0" rtlCol="0"/>
            <a:lstStyle/>
            <a:p>
              <a:endParaRPr/>
            </a:p>
          </p:txBody>
        </p:sp>
        <p:sp>
          <p:nvSpPr>
            <p:cNvPr id="103" name="object 103">
              <a:extLst>
                <a:ext uri="{FF2B5EF4-FFF2-40B4-BE49-F238E27FC236}">
                  <a16:creationId xmlns:a16="http://schemas.microsoft.com/office/drawing/2014/main" id="{90C1D928-54B5-E8D3-FAFC-0249047B3A0B}"/>
                </a:ext>
              </a:extLst>
            </p:cNvPr>
            <p:cNvSpPr/>
            <p:nvPr/>
          </p:nvSpPr>
          <p:spPr>
            <a:xfrm>
              <a:off x="3734434" y="3963669"/>
              <a:ext cx="1346835" cy="905510"/>
            </a:xfrm>
            <a:custGeom>
              <a:avLst/>
              <a:gdLst/>
              <a:ahLst/>
              <a:cxnLst/>
              <a:rect l="l" t="t" r="r" b="b"/>
              <a:pathLst>
                <a:path w="1346835" h="905510">
                  <a:moveTo>
                    <a:pt x="706754" y="0"/>
                  </a:moveTo>
                  <a:lnTo>
                    <a:pt x="659764" y="5714"/>
                  </a:lnTo>
                  <a:lnTo>
                    <a:pt x="612775" y="13969"/>
                  </a:lnTo>
                  <a:lnTo>
                    <a:pt x="566419" y="24129"/>
                  </a:lnTo>
                  <a:lnTo>
                    <a:pt x="521335" y="37464"/>
                  </a:lnTo>
                  <a:lnTo>
                    <a:pt x="476250" y="52704"/>
                  </a:lnTo>
                  <a:lnTo>
                    <a:pt x="431800" y="70484"/>
                  </a:lnTo>
                  <a:lnTo>
                    <a:pt x="388619" y="90169"/>
                  </a:lnTo>
                  <a:lnTo>
                    <a:pt x="346710" y="112394"/>
                  </a:lnTo>
                  <a:lnTo>
                    <a:pt x="305435" y="136525"/>
                  </a:lnTo>
                  <a:lnTo>
                    <a:pt x="265429" y="163194"/>
                  </a:lnTo>
                  <a:lnTo>
                    <a:pt x="226694" y="191769"/>
                  </a:lnTo>
                  <a:lnTo>
                    <a:pt x="189229" y="222250"/>
                  </a:lnTo>
                  <a:lnTo>
                    <a:pt x="153669" y="255269"/>
                  </a:lnTo>
                  <a:lnTo>
                    <a:pt x="119379" y="290194"/>
                  </a:lnTo>
                  <a:lnTo>
                    <a:pt x="86360" y="327025"/>
                  </a:lnTo>
                  <a:lnTo>
                    <a:pt x="55879" y="366394"/>
                  </a:lnTo>
                  <a:lnTo>
                    <a:pt x="26669" y="407669"/>
                  </a:lnTo>
                  <a:lnTo>
                    <a:pt x="0" y="450849"/>
                  </a:lnTo>
                  <a:lnTo>
                    <a:pt x="24129" y="490219"/>
                  </a:lnTo>
                  <a:lnTo>
                    <a:pt x="50164" y="528954"/>
                  </a:lnTo>
                  <a:lnTo>
                    <a:pt x="78739" y="566419"/>
                  </a:lnTo>
                  <a:lnTo>
                    <a:pt x="109219" y="602614"/>
                  </a:lnTo>
                  <a:lnTo>
                    <a:pt x="141604" y="637539"/>
                  </a:lnTo>
                  <a:lnTo>
                    <a:pt x="175894" y="670559"/>
                  </a:lnTo>
                  <a:lnTo>
                    <a:pt x="212089" y="702309"/>
                  </a:lnTo>
                  <a:lnTo>
                    <a:pt x="250825" y="732154"/>
                  </a:lnTo>
                  <a:lnTo>
                    <a:pt x="290829" y="760094"/>
                  </a:lnTo>
                  <a:lnTo>
                    <a:pt x="332739" y="786129"/>
                  </a:lnTo>
                  <a:lnTo>
                    <a:pt x="380364" y="812164"/>
                  </a:lnTo>
                  <a:lnTo>
                    <a:pt x="428625" y="835024"/>
                  </a:lnTo>
                  <a:lnTo>
                    <a:pt x="477519" y="855344"/>
                  </a:lnTo>
                  <a:lnTo>
                    <a:pt x="527685" y="871854"/>
                  </a:lnTo>
                  <a:lnTo>
                    <a:pt x="577214" y="886459"/>
                  </a:lnTo>
                  <a:lnTo>
                    <a:pt x="628014" y="897254"/>
                  </a:lnTo>
                  <a:lnTo>
                    <a:pt x="678814" y="905509"/>
                  </a:lnTo>
                  <a:lnTo>
                    <a:pt x="706754" y="861694"/>
                  </a:lnTo>
                  <a:lnTo>
                    <a:pt x="735964" y="819149"/>
                  </a:lnTo>
                  <a:lnTo>
                    <a:pt x="767714" y="779779"/>
                  </a:lnTo>
                  <a:lnTo>
                    <a:pt x="800735" y="741679"/>
                  </a:lnTo>
                  <a:lnTo>
                    <a:pt x="835025" y="705484"/>
                  </a:lnTo>
                  <a:lnTo>
                    <a:pt x="871854" y="671829"/>
                  </a:lnTo>
                  <a:lnTo>
                    <a:pt x="909319" y="640079"/>
                  </a:lnTo>
                  <a:lnTo>
                    <a:pt x="948689" y="610234"/>
                  </a:lnTo>
                  <a:lnTo>
                    <a:pt x="988694" y="582929"/>
                  </a:lnTo>
                  <a:lnTo>
                    <a:pt x="1030604" y="557529"/>
                  </a:lnTo>
                  <a:lnTo>
                    <a:pt x="1073150" y="534034"/>
                  </a:lnTo>
                  <a:lnTo>
                    <a:pt x="1116329" y="513079"/>
                  </a:lnTo>
                  <a:lnTo>
                    <a:pt x="1161414" y="494029"/>
                  </a:lnTo>
                  <a:lnTo>
                    <a:pt x="1206500" y="477519"/>
                  </a:lnTo>
                  <a:lnTo>
                    <a:pt x="1252854" y="462914"/>
                  </a:lnTo>
                  <a:lnTo>
                    <a:pt x="1299844" y="450849"/>
                  </a:lnTo>
                  <a:lnTo>
                    <a:pt x="1346835" y="440689"/>
                  </a:lnTo>
                  <a:lnTo>
                    <a:pt x="1299844" y="429894"/>
                  </a:lnTo>
                  <a:lnTo>
                    <a:pt x="1252854" y="415924"/>
                  </a:lnTo>
                  <a:lnTo>
                    <a:pt x="1206500" y="399414"/>
                  </a:lnTo>
                  <a:lnTo>
                    <a:pt x="1160144" y="379729"/>
                  </a:lnTo>
                  <a:lnTo>
                    <a:pt x="1115060" y="358139"/>
                  </a:lnTo>
                  <a:lnTo>
                    <a:pt x="1070610" y="333375"/>
                  </a:lnTo>
                  <a:lnTo>
                    <a:pt x="984250" y="279400"/>
                  </a:lnTo>
                  <a:lnTo>
                    <a:pt x="942975" y="250189"/>
                  </a:lnTo>
                  <a:lnTo>
                    <a:pt x="902969" y="219075"/>
                  </a:lnTo>
                  <a:lnTo>
                    <a:pt x="865504" y="186054"/>
                  </a:lnTo>
                  <a:lnTo>
                    <a:pt x="829944" y="151764"/>
                  </a:lnTo>
                  <a:lnTo>
                    <a:pt x="795654" y="115569"/>
                  </a:lnTo>
                  <a:lnTo>
                    <a:pt x="763904" y="78104"/>
                  </a:lnTo>
                  <a:lnTo>
                    <a:pt x="734694" y="40004"/>
                  </a:lnTo>
                  <a:lnTo>
                    <a:pt x="706754" y="0"/>
                  </a:lnTo>
                  <a:close/>
                </a:path>
              </a:pathLst>
            </a:custGeom>
            <a:solidFill>
              <a:srgbClr val="22829A"/>
            </a:solidFill>
          </p:spPr>
          <p:txBody>
            <a:bodyPr wrap="square" lIns="0" tIns="0" rIns="0" bIns="0" rtlCol="0"/>
            <a:lstStyle/>
            <a:p>
              <a:endParaRPr/>
            </a:p>
          </p:txBody>
        </p:sp>
        <p:sp>
          <p:nvSpPr>
            <p:cNvPr id="104" name="object 104">
              <a:extLst>
                <a:ext uri="{FF2B5EF4-FFF2-40B4-BE49-F238E27FC236}">
                  <a16:creationId xmlns:a16="http://schemas.microsoft.com/office/drawing/2014/main" id="{945EA608-3D3B-D134-7D58-6B27E5269FB0}"/>
                </a:ext>
              </a:extLst>
            </p:cNvPr>
            <p:cNvSpPr/>
            <p:nvPr/>
          </p:nvSpPr>
          <p:spPr>
            <a:xfrm>
              <a:off x="4762499" y="4271010"/>
              <a:ext cx="353060" cy="133985"/>
            </a:xfrm>
            <a:custGeom>
              <a:avLst/>
              <a:gdLst/>
              <a:ahLst/>
              <a:cxnLst/>
              <a:rect l="l" t="t" r="r" b="b"/>
              <a:pathLst>
                <a:path w="353060" h="133985">
                  <a:moveTo>
                    <a:pt x="0" y="0"/>
                  </a:moveTo>
                  <a:lnTo>
                    <a:pt x="42545" y="26669"/>
                  </a:lnTo>
                  <a:lnTo>
                    <a:pt x="86995" y="51434"/>
                  </a:lnTo>
                  <a:lnTo>
                    <a:pt x="132079" y="73025"/>
                  </a:lnTo>
                  <a:lnTo>
                    <a:pt x="178435" y="92709"/>
                  </a:lnTo>
                  <a:lnTo>
                    <a:pt x="224789" y="109219"/>
                  </a:lnTo>
                  <a:lnTo>
                    <a:pt x="271779" y="123189"/>
                  </a:lnTo>
                  <a:lnTo>
                    <a:pt x="318770" y="133984"/>
                  </a:lnTo>
                  <a:lnTo>
                    <a:pt x="353060" y="128904"/>
                  </a:lnTo>
                  <a:lnTo>
                    <a:pt x="302260" y="119379"/>
                  </a:lnTo>
                  <a:lnTo>
                    <a:pt x="251460" y="106679"/>
                  </a:lnTo>
                  <a:lnTo>
                    <a:pt x="201295" y="92075"/>
                  </a:lnTo>
                  <a:lnTo>
                    <a:pt x="151129" y="74294"/>
                  </a:lnTo>
                  <a:lnTo>
                    <a:pt x="102235" y="53975"/>
                  </a:lnTo>
                  <a:lnTo>
                    <a:pt x="53975" y="30479"/>
                  </a:lnTo>
                  <a:lnTo>
                    <a:pt x="6350" y="3810"/>
                  </a:lnTo>
                  <a:lnTo>
                    <a:pt x="0" y="0"/>
                  </a:lnTo>
                  <a:close/>
                </a:path>
              </a:pathLst>
            </a:custGeom>
            <a:solidFill>
              <a:srgbClr val="228197"/>
            </a:solidFill>
          </p:spPr>
          <p:txBody>
            <a:bodyPr wrap="square" lIns="0" tIns="0" rIns="0" bIns="0" rtlCol="0"/>
            <a:lstStyle/>
            <a:p>
              <a:endParaRPr/>
            </a:p>
          </p:txBody>
        </p:sp>
        <p:sp>
          <p:nvSpPr>
            <p:cNvPr id="105" name="object 105">
              <a:extLst>
                <a:ext uri="{FF2B5EF4-FFF2-40B4-BE49-F238E27FC236}">
                  <a16:creationId xmlns:a16="http://schemas.microsoft.com/office/drawing/2014/main" id="{EB38E9AE-F3EC-5098-2F9D-BD8F4327FA86}"/>
                </a:ext>
              </a:extLst>
            </p:cNvPr>
            <p:cNvSpPr/>
            <p:nvPr/>
          </p:nvSpPr>
          <p:spPr>
            <a:xfrm>
              <a:off x="4420869" y="3930014"/>
              <a:ext cx="27305" cy="33655"/>
            </a:xfrm>
            <a:custGeom>
              <a:avLst/>
              <a:gdLst/>
              <a:ahLst/>
              <a:cxnLst/>
              <a:rect l="l" t="t" r="r" b="b"/>
              <a:pathLst>
                <a:path w="27304" h="33654">
                  <a:moveTo>
                    <a:pt x="6350" y="0"/>
                  </a:moveTo>
                  <a:lnTo>
                    <a:pt x="0" y="0"/>
                  </a:lnTo>
                  <a:lnTo>
                    <a:pt x="5079" y="8255"/>
                  </a:lnTo>
                  <a:lnTo>
                    <a:pt x="10159" y="17145"/>
                  </a:lnTo>
                  <a:lnTo>
                    <a:pt x="15875" y="25400"/>
                  </a:lnTo>
                  <a:lnTo>
                    <a:pt x="20954" y="33655"/>
                  </a:lnTo>
                  <a:lnTo>
                    <a:pt x="27304" y="33020"/>
                  </a:lnTo>
                  <a:lnTo>
                    <a:pt x="22225" y="24764"/>
                  </a:lnTo>
                  <a:lnTo>
                    <a:pt x="16509" y="16510"/>
                  </a:lnTo>
                  <a:lnTo>
                    <a:pt x="6350" y="0"/>
                  </a:lnTo>
                  <a:close/>
                </a:path>
              </a:pathLst>
            </a:custGeom>
            <a:solidFill>
              <a:srgbClr val="247C91"/>
            </a:solidFill>
          </p:spPr>
          <p:txBody>
            <a:bodyPr wrap="square" lIns="0" tIns="0" rIns="0" bIns="0" rtlCol="0"/>
            <a:lstStyle/>
            <a:p>
              <a:endParaRPr/>
            </a:p>
          </p:txBody>
        </p:sp>
        <p:sp>
          <p:nvSpPr>
            <p:cNvPr id="106" name="object 106">
              <a:extLst>
                <a:ext uri="{FF2B5EF4-FFF2-40B4-BE49-F238E27FC236}">
                  <a16:creationId xmlns:a16="http://schemas.microsoft.com/office/drawing/2014/main" id="{C4F9331C-7A06-8290-6499-11215872C560}"/>
                </a:ext>
              </a:extLst>
            </p:cNvPr>
            <p:cNvSpPr/>
            <p:nvPr/>
          </p:nvSpPr>
          <p:spPr>
            <a:xfrm>
              <a:off x="4441824" y="3963034"/>
              <a:ext cx="686435" cy="436245"/>
            </a:xfrm>
            <a:custGeom>
              <a:avLst/>
              <a:gdLst/>
              <a:ahLst/>
              <a:cxnLst/>
              <a:rect l="l" t="t" r="r" b="b"/>
              <a:pathLst>
                <a:path w="686435" h="436245">
                  <a:moveTo>
                    <a:pt x="6350" y="0"/>
                  </a:moveTo>
                  <a:lnTo>
                    <a:pt x="27939" y="40639"/>
                  </a:lnTo>
                  <a:lnTo>
                    <a:pt x="57150" y="79375"/>
                  </a:lnTo>
                  <a:lnTo>
                    <a:pt x="88900" y="116204"/>
                  </a:lnTo>
                  <a:lnTo>
                    <a:pt x="123189" y="152400"/>
                  </a:lnTo>
                  <a:lnTo>
                    <a:pt x="158750" y="186689"/>
                  </a:lnTo>
                  <a:lnTo>
                    <a:pt x="196214" y="219710"/>
                  </a:lnTo>
                  <a:lnTo>
                    <a:pt x="236220" y="250825"/>
                  </a:lnTo>
                  <a:lnTo>
                    <a:pt x="277495" y="280035"/>
                  </a:lnTo>
                  <a:lnTo>
                    <a:pt x="321310" y="307339"/>
                  </a:lnTo>
                  <a:lnTo>
                    <a:pt x="375285" y="337819"/>
                  </a:lnTo>
                  <a:lnTo>
                    <a:pt x="423545" y="361314"/>
                  </a:lnTo>
                  <a:lnTo>
                    <a:pt x="472439" y="381634"/>
                  </a:lnTo>
                  <a:lnTo>
                    <a:pt x="522604" y="399414"/>
                  </a:lnTo>
                  <a:lnTo>
                    <a:pt x="572770" y="414019"/>
                  </a:lnTo>
                  <a:lnTo>
                    <a:pt x="623570" y="426719"/>
                  </a:lnTo>
                  <a:lnTo>
                    <a:pt x="674370" y="436244"/>
                  </a:lnTo>
                  <a:lnTo>
                    <a:pt x="686435" y="434339"/>
                  </a:lnTo>
                  <a:lnTo>
                    <a:pt x="633729" y="424814"/>
                  </a:lnTo>
                  <a:lnTo>
                    <a:pt x="581025" y="412114"/>
                  </a:lnTo>
                  <a:lnTo>
                    <a:pt x="529589" y="397509"/>
                  </a:lnTo>
                  <a:lnTo>
                    <a:pt x="478789" y="379094"/>
                  </a:lnTo>
                  <a:lnTo>
                    <a:pt x="428625" y="358139"/>
                  </a:lnTo>
                  <a:lnTo>
                    <a:pt x="379729" y="334644"/>
                  </a:lnTo>
                  <a:lnTo>
                    <a:pt x="332104" y="308610"/>
                  </a:lnTo>
                  <a:lnTo>
                    <a:pt x="285114" y="279400"/>
                  </a:lnTo>
                  <a:lnTo>
                    <a:pt x="240664" y="247650"/>
                  </a:lnTo>
                  <a:lnTo>
                    <a:pt x="201929" y="217169"/>
                  </a:lnTo>
                  <a:lnTo>
                    <a:pt x="164464" y="185419"/>
                  </a:lnTo>
                  <a:lnTo>
                    <a:pt x="128904" y="151129"/>
                  </a:lnTo>
                  <a:lnTo>
                    <a:pt x="95250" y="115569"/>
                  </a:lnTo>
                  <a:lnTo>
                    <a:pt x="64135" y="78739"/>
                  </a:lnTo>
                  <a:lnTo>
                    <a:pt x="34289" y="40004"/>
                  </a:lnTo>
                  <a:lnTo>
                    <a:pt x="6350" y="0"/>
                  </a:lnTo>
                  <a:close/>
                </a:path>
              </a:pathLst>
            </a:custGeom>
            <a:solidFill>
              <a:srgbClr val="237C91"/>
            </a:solidFill>
          </p:spPr>
          <p:txBody>
            <a:bodyPr wrap="square" lIns="0" tIns="0" rIns="0" bIns="0" rtlCol="0"/>
            <a:lstStyle/>
            <a:p>
              <a:endParaRPr/>
            </a:p>
          </p:txBody>
        </p:sp>
        <p:sp>
          <p:nvSpPr>
            <p:cNvPr id="107" name="object 107">
              <a:extLst>
                <a:ext uri="{FF2B5EF4-FFF2-40B4-BE49-F238E27FC236}">
                  <a16:creationId xmlns:a16="http://schemas.microsoft.com/office/drawing/2014/main" id="{47CCF555-B1CF-CC16-3400-4FB24B6269EE}"/>
                </a:ext>
              </a:extLst>
            </p:cNvPr>
            <p:cNvSpPr/>
            <p:nvPr/>
          </p:nvSpPr>
          <p:spPr>
            <a:xfrm>
              <a:off x="4427854" y="4411979"/>
              <a:ext cx="878205" cy="461009"/>
            </a:xfrm>
            <a:custGeom>
              <a:avLst/>
              <a:gdLst/>
              <a:ahLst/>
              <a:cxnLst/>
              <a:rect l="l" t="t" r="r" b="b"/>
              <a:pathLst>
                <a:path w="878204" h="461010">
                  <a:moveTo>
                    <a:pt x="292734" y="439419"/>
                  </a:moveTo>
                  <a:lnTo>
                    <a:pt x="43180" y="439419"/>
                  </a:lnTo>
                  <a:lnTo>
                    <a:pt x="31115" y="460374"/>
                  </a:lnTo>
                  <a:lnTo>
                    <a:pt x="66675" y="461009"/>
                  </a:lnTo>
                  <a:lnTo>
                    <a:pt x="116840" y="459739"/>
                  </a:lnTo>
                  <a:lnTo>
                    <a:pt x="166370" y="457199"/>
                  </a:lnTo>
                  <a:lnTo>
                    <a:pt x="215900" y="452119"/>
                  </a:lnTo>
                  <a:lnTo>
                    <a:pt x="264160" y="445134"/>
                  </a:lnTo>
                  <a:lnTo>
                    <a:pt x="292734" y="439419"/>
                  </a:lnTo>
                  <a:close/>
                </a:path>
                <a:path w="878204" h="461010">
                  <a:moveTo>
                    <a:pt x="496570" y="49529"/>
                  </a:moveTo>
                  <a:lnTo>
                    <a:pt x="450850" y="67309"/>
                  </a:lnTo>
                  <a:lnTo>
                    <a:pt x="405765" y="87629"/>
                  </a:lnTo>
                  <a:lnTo>
                    <a:pt x="361950" y="110489"/>
                  </a:lnTo>
                  <a:lnTo>
                    <a:pt x="318770" y="135254"/>
                  </a:lnTo>
                  <a:lnTo>
                    <a:pt x="277495" y="162559"/>
                  </a:lnTo>
                  <a:lnTo>
                    <a:pt x="237490" y="191769"/>
                  </a:lnTo>
                  <a:lnTo>
                    <a:pt x="198120" y="223519"/>
                  </a:lnTo>
                  <a:lnTo>
                    <a:pt x="160655" y="257174"/>
                  </a:lnTo>
                  <a:lnTo>
                    <a:pt x="125095" y="293369"/>
                  </a:lnTo>
                  <a:lnTo>
                    <a:pt x="90805" y="331469"/>
                  </a:lnTo>
                  <a:lnTo>
                    <a:pt x="59055" y="372109"/>
                  </a:lnTo>
                  <a:lnTo>
                    <a:pt x="28575" y="414654"/>
                  </a:lnTo>
                  <a:lnTo>
                    <a:pt x="0" y="459104"/>
                  </a:lnTo>
                  <a:lnTo>
                    <a:pt x="31115" y="460374"/>
                  </a:lnTo>
                  <a:lnTo>
                    <a:pt x="43180" y="439419"/>
                  </a:lnTo>
                  <a:lnTo>
                    <a:pt x="292734" y="439419"/>
                  </a:lnTo>
                  <a:lnTo>
                    <a:pt x="358775" y="424179"/>
                  </a:lnTo>
                  <a:lnTo>
                    <a:pt x="405130" y="410844"/>
                  </a:lnTo>
                  <a:lnTo>
                    <a:pt x="450215" y="394969"/>
                  </a:lnTo>
                  <a:lnTo>
                    <a:pt x="494030" y="377189"/>
                  </a:lnTo>
                  <a:lnTo>
                    <a:pt x="537210" y="356869"/>
                  </a:lnTo>
                  <a:lnTo>
                    <a:pt x="577850" y="334644"/>
                  </a:lnTo>
                  <a:lnTo>
                    <a:pt x="617855" y="310514"/>
                  </a:lnTo>
                  <a:lnTo>
                    <a:pt x="656590" y="283844"/>
                  </a:lnTo>
                  <a:lnTo>
                    <a:pt x="693420" y="254634"/>
                  </a:lnTo>
                  <a:lnTo>
                    <a:pt x="729615" y="223519"/>
                  </a:lnTo>
                  <a:lnTo>
                    <a:pt x="763905" y="189864"/>
                  </a:lnTo>
                  <a:lnTo>
                    <a:pt x="796925" y="153669"/>
                  </a:lnTo>
                  <a:lnTo>
                    <a:pt x="828040" y="114934"/>
                  </a:lnTo>
                  <a:lnTo>
                    <a:pt x="838633" y="90804"/>
                  </a:lnTo>
                  <a:lnTo>
                    <a:pt x="406400" y="90804"/>
                  </a:lnTo>
                  <a:lnTo>
                    <a:pt x="450850" y="68579"/>
                  </a:lnTo>
                  <a:lnTo>
                    <a:pt x="496570" y="49529"/>
                  </a:lnTo>
                  <a:close/>
                </a:path>
                <a:path w="878204" h="461010">
                  <a:moveTo>
                    <a:pt x="691515" y="0"/>
                  </a:moveTo>
                  <a:lnTo>
                    <a:pt x="641985" y="8254"/>
                  </a:lnTo>
                  <a:lnTo>
                    <a:pt x="592455" y="19684"/>
                  </a:lnTo>
                  <a:lnTo>
                    <a:pt x="544195" y="33019"/>
                  </a:lnTo>
                  <a:lnTo>
                    <a:pt x="496570" y="49529"/>
                  </a:lnTo>
                  <a:lnTo>
                    <a:pt x="450850" y="68579"/>
                  </a:lnTo>
                  <a:lnTo>
                    <a:pt x="406400" y="90804"/>
                  </a:lnTo>
                  <a:lnTo>
                    <a:pt x="838633" y="90804"/>
                  </a:lnTo>
                  <a:lnTo>
                    <a:pt x="839470" y="88899"/>
                  </a:lnTo>
                  <a:lnTo>
                    <a:pt x="851535" y="62864"/>
                  </a:lnTo>
                  <a:lnTo>
                    <a:pt x="878205" y="12064"/>
                  </a:lnTo>
                  <a:lnTo>
                    <a:pt x="805815" y="12064"/>
                  </a:lnTo>
                  <a:lnTo>
                    <a:pt x="767715" y="9524"/>
                  </a:lnTo>
                  <a:lnTo>
                    <a:pt x="729615" y="5714"/>
                  </a:lnTo>
                  <a:lnTo>
                    <a:pt x="691515" y="0"/>
                  </a:lnTo>
                  <a:close/>
                </a:path>
              </a:pathLst>
            </a:custGeom>
            <a:solidFill>
              <a:srgbClr val="2C8592"/>
            </a:solidFill>
          </p:spPr>
          <p:txBody>
            <a:bodyPr wrap="square" lIns="0" tIns="0" rIns="0" bIns="0" rtlCol="0"/>
            <a:lstStyle/>
            <a:p>
              <a:endParaRPr/>
            </a:p>
          </p:txBody>
        </p:sp>
        <p:pic>
          <p:nvPicPr>
            <p:cNvPr id="108" name="object 108">
              <a:extLst>
                <a:ext uri="{FF2B5EF4-FFF2-40B4-BE49-F238E27FC236}">
                  <a16:creationId xmlns:a16="http://schemas.microsoft.com/office/drawing/2014/main" id="{9D751975-AB99-24D8-37F5-ED6DC981CAAD}"/>
                </a:ext>
              </a:extLst>
            </p:cNvPr>
            <p:cNvPicPr/>
            <p:nvPr/>
          </p:nvPicPr>
          <p:blipFill>
            <a:blip r:embed="rId14" cstate="print"/>
            <a:stretch>
              <a:fillRect/>
            </a:stretch>
          </p:blipFill>
          <p:spPr>
            <a:xfrm>
              <a:off x="5120004" y="4404360"/>
              <a:ext cx="212725" cy="123189"/>
            </a:xfrm>
            <a:prstGeom prst="rect">
              <a:avLst/>
            </a:prstGeom>
          </p:spPr>
        </p:pic>
        <p:sp>
          <p:nvSpPr>
            <p:cNvPr id="109" name="object 109">
              <a:extLst>
                <a:ext uri="{FF2B5EF4-FFF2-40B4-BE49-F238E27FC236}">
                  <a16:creationId xmlns:a16="http://schemas.microsoft.com/office/drawing/2014/main" id="{C204B244-9C79-ADF2-9568-3EE06BB49F16}"/>
                </a:ext>
              </a:extLst>
            </p:cNvPr>
            <p:cNvSpPr/>
            <p:nvPr/>
          </p:nvSpPr>
          <p:spPr>
            <a:xfrm>
              <a:off x="4412614" y="4869179"/>
              <a:ext cx="15240" cy="1905"/>
            </a:xfrm>
            <a:custGeom>
              <a:avLst/>
              <a:gdLst/>
              <a:ahLst/>
              <a:cxnLst/>
              <a:rect l="l" t="t" r="r" b="b"/>
              <a:pathLst>
                <a:path w="15239" h="1904">
                  <a:moveTo>
                    <a:pt x="635" y="0"/>
                  </a:moveTo>
                  <a:lnTo>
                    <a:pt x="0" y="1269"/>
                  </a:lnTo>
                  <a:lnTo>
                    <a:pt x="5080" y="1269"/>
                  </a:lnTo>
                  <a:lnTo>
                    <a:pt x="14605" y="1904"/>
                  </a:lnTo>
                  <a:lnTo>
                    <a:pt x="15239" y="1904"/>
                  </a:lnTo>
                  <a:lnTo>
                    <a:pt x="10160" y="1269"/>
                  </a:lnTo>
                  <a:lnTo>
                    <a:pt x="635" y="0"/>
                  </a:lnTo>
                  <a:close/>
                </a:path>
              </a:pathLst>
            </a:custGeom>
            <a:solidFill>
              <a:srgbClr val="247D91"/>
            </a:solidFill>
          </p:spPr>
          <p:txBody>
            <a:bodyPr wrap="square" lIns="0" tIns="0" rIns="0" bIns="0" rtlCol="0"/>
            <a:lstStyle/>
            <a:p>
              <a:endParaRPr/>
            </a:p>
          </p:txBody>
        </p:sp>
        <p:sp>
          <p:nvSpPr>
            <p:cNvPr id="110" name="object 110">
              <a:extLst>
                <a:ext uri="{FF2B5EF4-FFF2-40B4-BE49-F238E27FC236}">
                  <a16:creationId xmlns:a16="http://schemas.microsoft.com/office/drawing/2014/main" id="{3DD4DFC9-E049-F6C6-9532-F51D9552567E}"/>
                </a:ext>
              </a:extLst>
            </p:cNvPr>
            <p:cNvSpPr/>
            <p:nvPr/>
          </p:nvSpPr>
          <p:spPr>
            <a:xfrm>
              <a:off x="4413249" y="4404994"/>
              <a:ext cx="692150" cy="466725"/>
            </a:xfrm>
            <a:custGeom>
              <a:avLst/>
              <a:gdLst/>
              <a:ahLst/>
              <a:cxnLst/>
              <a:rect l="l" t="t" r="r" b="b"/>
              <a:pathLst>
                <a:path w="692150" h="466725">
                  <a:moveTo>
                    <a:pt x="668020" y="0"/>
                  </a:moveTo>
                  <a:lnTo>
                    <a:pt x="621029" y="10160"/>
                  </a:lnTo>
                  <a:lnTo>
                    <a:pt x="574039" y="22225"/>
                  </a:lnTo>
                  <a:lnTo>
                    <a:pt x="527685" y="36830"/>
                  </a:lnTo>
                  <a:lnTo>
                    <a:pt x="482600" y="53340"/>
                  </a:lnTo>
                  <a:lnTo>
                    <a:pt x="437514" y="72390"/>
                  </a:lnTo>
                  <a:lnTo>
                    <a:pt x="394335" y="93345"/>
                  </a:lnTo>
                  <a:lnTo>
                    <a:pt x="351789" y="116840"/>
                  </a:lnTo>
                  <a:lnTo>
                    <a:pt x="309879" y="142240"/>
                  </a:lnTo>
                  <a:lnTo>
                    <a:pt x="269875" y="169545"/>
                  </a:lnTo>
                  <a:lnTo>
                    <a:pt x="230504" y="199390"/>
                  </a:lnTo>
                  <a:lnTo>
                    <a:pt x="193039" y="231140"/>
                  </a:lnTo>
                  <a:lnTo>
                    <a:pt x="156210" y="264795"/>
                  </a:lnTo>
                  <a:lnTo>
                    <a:pt x="121920" y="300990"/>
                  </a:lnTo>
                  <a:lnTo>
                    <a:pt x="88900" y="339090"/>
                  </a:lnTo>
                  <a:lnTo>
                    <a:pt x="57150" y="378460"/>
                  </a:lnTo>
                  <a:lnTo>
                    <a:pt x="27939" y="421005"/>
                  </a:lnTo>
                  <a:lnTo>
                    <a:pt x="0" y="464820"/>
                  </a:lnTo>
                  <a:lnTo>
                    <a:pt x="14604" y="466725"/>
                  </a:lnTo>
                  <a:lnTo>
                    <a:pt x="43179" y="422275"/>
                  </a:lnTo>
                  <a:lnTo>
                    <a:pt x="73660" y="379730"/>
                  </a:lnTo>
                  <a:lnTo>
                    <a:pt x="105410" y="339090"/>
                  </a:lnTo>
                  <a:lnTo>
                    <a:pt x="139700" y="300990"/>
                  </a:lnTo>
                  <a:lnTo>
                    <a:pt x="175260" y="264795"/>
                  </a:lnTo>
                  <a:lnTo>
                    <a:pt x="212725" y="231140"/>
                  </a:lnTo>
                  <a:lnTo>
                    <a:pt x="252095" y="199390"/>
                  </a:lnTo>
                  <a:lnTo>
                    <a:pt x="292100" y="170180"/>
                  </a:lnTo>
                  <a:lnTo>
                    <a:pt x="333375" y="142875"/>
                  </a:lnTo>
                  <a:lnTo>
                    <a:pt x="376554" y="118110"/>
                  </a:lnTo>
                  <a:lnTo>
                    <a:pt x="420370" y="95250"/>
                  </a:lnTo>
                  <a:lnTo>
                    <a:pt x="465454" y="74930"/>
                  </a:lnTo>
                  <a:lnTo>
                    <a:pt x="511175" y="56515"/>
                  </a:lnTo>
                  <a:lnTo>
                    <a:pt x="555625" y="40640"/>
                  </a:lnTo>
                  <a:lnTo>
                    <a:pt x="600075" y="26035"/>
                  </a:lnTo>
                  <a:lnTo>
                    <a:pt x="645795" y="14605"/>
                  </a:lnTo>
                  <a:lnTo>
                    <a:pt x="692150" y="5080"/>
                  </a:lnTo>
                  <a:lnTo>
                    <a:pt x="668020" y="0"/>
                  </a:lnTo>
                  <a:close/>
                </a:path>
              </a:pathLst>
            </a:custGeom>
            <a:solidFill>
              <a:srgbClr val="237C91"/>
            </a:solidFill>
          </p:spPr>
          <p:txBody>
            <a:bodyPr wrap="square" lIns="0" tIns="0" rIns="0" bIns="0" rtlCol="0"/>
            <a:lstStyle/>
            <a:p>
              <a:endParaRPr/>
            </a:p>
          </p:txBody>
        </p:sp>
        <p:pic>
          <p:nvPicPr>
            <p:cNvPr id="111" name="object 111">
              <a:extLst>
                <a:ext uri="{FF2B5EF4-FFF2-40B4-BE49-F238E27FC236}">
                  <a16:creationId xmlns:a16="http://schemas.microsoft.com/office/drawing/2014/main" id="{3766B134-E974-16E9-C792-138AF3CAEBF2}"/>
                </a:ext>
              </a:extLst>
            </p:cNvPr>
            <p:cNvPicPr/>
            <p:nvPr/>
          </p:nvPicPr>
          <p:blipFill>
            <a:blip r:embed="rId15" cstate="print"/>
            <a:stretch>
              <a:fillRect/>
            </a:stretch>
          </p:blipFill>
          <p:spPr>
            <a:xfrm>
              <a:off x="4924424" y="4397375"/>
              <a:ext cx="262889" cy="64135"/>
            </a:xfrm>
            <a:prstGeom prst="rect">
              <a:avLst/>
            </a:prstGeom>
          </p:spPr>
        </p:pic>
        <p:pic>
          <p:nvPicPr>
            <p:cNvPr id="112" name="object 112">
              <a:extLst>
                <a:ext uri="{FF2B5EF4-FFF2-40B4-BE49-F238E27FC236}">
                  <a16:creationId xmlns:a16="http://schemas.microsoft.com/office/drawing/2014/main" id="{090A05E2-CBAA-5872-D6CC-C2544FE9D0E2}"/>
                </a:ext>
              </a:extLst>
            </p:cNvPr>
            <p:cNvPicPr/>
            <p:nvPr/>
          </p:nvPicPr>
          <p:blipFill>
            <a:blip r:embed="rId16" cstate="print"/>
            <a:stretch>
              <a:fillRect/>
            </a:stretch>
          </p:blipFill>
          <p:spPr>
            <a:xfrm>
              <a:off x="3582034" y="4321175"/>
              <a:ext cx="112395" cy="193039"/>
            </a:xfrm>
            <a:prstGeom prst="rect">
              <a:avLst/>
            </a:prstGeom>
          </p:spPr>
        </p:pic>
        <p:sp>
          <p:nvSpPr>
            <p:cNvPr id="113" name="object 113">
              <a:extLst>
                <a:ext uri="{FF2B5EF4-FFF2-40B4-BE49-F238E27FC236}">
                  <a16:creationId xmlns:a16="http://schemas.microsoft.com/office/drawing/2014/main" id="{FEC3BE5E-9ACB-E970-5835-D2AEF1DE4250}"/>
                </a:ext>
              </a:extLst>
            </p:cNvPr>
            <p:cNvSpPr/>
            <p:nvPr/>
          </p:nvSpPr>
          <p:spPr>
            <a:xfrm>
              <a:off x="3687444" y="3917950"/>
              <a:ext cx="732790" cy="417195"/>
            </a:xfrm>
            <a:custGeom>
              <a:avLst/>
              <a:gdLst/>
              <a:ahLst/>
              <a:cxnLst/>
              <a:rect l="l" t="t" r="r" b="b"/>
              <a:pathLst>
                <a:path w="732789" h="417195">
                  <a:moveTo>
                    <a:pt x="725169" y="0"/>
                  </a:moveTo>
                  <a:lnTo>
                    <a:pt x="675639" y="5079"/>
                  </a:lnTo>
                  <a:lnTo>
                    <a:pt x="626744" y="12700"/>
                  </a:lnTo>
                  <a:lnTo>
                    <a:pt x="577850" y="22860"/>
                  </a:lnTo>
                  <a:lnTo>
                    <a:pt x="529589" y="34925"/>
                  </a:lnTo>
                  <a:lnTo>
                    <a:pt x="482600" y="49529"/>
                  </a:lnTo>
                  <a:lnTo>
                    <a:pt x="435609" y="66675"/>
                  </a:lnTo>
                  <a:lnTo>
                    <a:pt x="389889" y="86360"/>
                  </a:lnTo>
                  <a:lnTo>
                    <a:pt x="344804" y="107950"/>
                  </a:lnTo>
                  <a:lnTo>
                    <a:pt x="300989" y="132079"/>
                  </a:lnTo>
                  <a:lnTo>
                    <a:pt x="258444" y="158114"/>
                  </a:lnTo>
                  <a:lnTo>
                    <a:pt x="217169" y="186689"/>
                  </a:lnTo>
                  <a:lnTo>
                    <a:pt x="176529" y="217804"/>
                  </a:lnTo>
                  <a:lnTo>
                    <a:pt x="138429" y="250189"/>
                  </a:lnTo>
                  <a:lnTo>
                    <a:pt x="100964" y="285750"/>
                  </a:lnTo>
                  <a:lnTo>
                    <a:pt x="65404" y="322579"/>
                  </a:lnTo>
                  <a:lnTo>
                    <a:pt x="31750" y="361950"/>
                  </a:lnTo>
                  <a:lnTo>
                    <a:pt x="0" y="403225"/>
                  </a:lnTo>
                  <a:lnTo>
                    <a:pt x="6350" y="417194"/>
                  </a:lnTo>
                  <a:lnTo>
                    <a:pt x="38100" y="375920"/>
                  </a:lnTo>
                  <a:lnTo>
                    <a:pt x="71754" y="335914"/>
                  </a:lnTo>
                  <a:lnTo>
                    <a:pt x="106679" y="298450"/>
                  </a:lnTo>
                  <a:lnTo>
                    <a:pt x="144144" y="262889"/>
                  </a:lnTo>
                  <a:lnTo>
                    <a:pt x="182879" y="229870"/>
                  </a:lnTo>
                  <a:lnTo>
                    <a:pt x="222884" y="198754"/>
                  </a:lnTo>
                  <a:lnTo>
                    <a:pt x="264159" y="170179"/>
                  </a:lnTo>
                  <a:lnTo>
                    <a:pt x="307339" y="144145"/>
                  </a:lnTo>
                  <a:lnTo>
                    <a:pt x="351154" y="120014"/>
                  </a:lnTo>
                  <a:lnTo>
                    <a:pt x="396239" y="97789"/>
                  </a:lnTo>
                  <a:lnTo>
                    <a:pt x="441959" y="78739"/>
                  </a:lnTo>
                  <a:lnTo>
                    <a:pt x="488950" y="61595"/>
                  </a:lnTo>
                  <a:lnTo>
                    <a:pt x="536575" y="46989"/>
                  </a:lnTo>
                  <a:lnTo>
                    <a:pt x="584834" y="34925"/>
                  </a:lnTo>
                  <a:lnTo>
                    <a:pt x="633729" y="24764"/>
                  </a:lnTo>
                  <a:lnTo>
                    <a:pt x="683259" y="17779"/>
                  </a:lnTo>
                  <a:lnTo>
                    <a:pt x="732789" y="12700"/>
                  </a:lnTo>
                  <a:lnTo>
                    <a:pt x="725169" y="0"/>
                  </a:lnTo>
                  <a:close/>
                </a:path>
              </a:pathLst>
            </a:custGeom>
            <a:solidFill>
              <a:srgbClr val="09629F"/>
            </a:solidFill>
          </p:spPr>
          <p:txBody>
            <a:bodyPr wrap="square" lIns="0" tIns="0" rIns="0" bIns="0" rtlCol="0"/>
            <a:lstStyle/>
            <a:p>
              <a:endParaRPr/>
            </a:p>
          </p:txBody>
        </p:sp>
        <p:sp>
          <p:nvSpPr>
            <p:cNvPr id="114" name="object 114">
              <a:extLst>
                <a:ext uri="{FF2B5EF4-FFF2-40B4-BE49-F238E27FC236}">
                  <a16:creationId xmlns:a16="http://schemas.microsoft.com/office/drawing/2014/main" id="{3C08B044-6322-E9F9-C3A1-675081A0EB0D}"/>
                </a:ext>
              </a:extLst>
            </p:cNvPr>
            <p:cNvSpPr/>
            <p:nvPr/>
          </p:nvSpPr>
          <p:spPr>
            <a:xfrm>
              <a:off x="4413249" y="3917314"/>
              <a:ext cx="13970" cy="13335"/>
            </a:xfrm>
            <a:custGeom>
              <a:avLst/>
              <a:gdLst/>
              <a:ahLst/>
              <a:cxnLst/>
              <a:rect l="l" t="t" r="r" b="b"/>
              <a:pathLst>
                <a:path w="13970" h="13335">
                  <a:moveTo>
                    <a:pt x="6350" y="0"/>
                  </a:moveTo>
                  <a:lnTo>
                    <a:pt x="0" y="635"/>
                  </a:lnTo>
                  <a:lnTo>
                    <a:pt x="5079" y="9525"/>
                  </a:lnTo>
                  <a:lnTo>
                    <a:pt x="7620" y="13335"/>
                  </a:lnTo>
                  <a:lnTo>
                    <a:pt x="13970" y="13335"/>
                  </a:lnTo>
                  <a:lnTo>
                    <a:pt x="6350" y="0"/>
                  </a:lnTo>
                  <a:close/>
                </a:path>
              </a:pathLst>
            </a:custGeom>
            <a:solidFill>
              <a:srgbClr val="085D96"/>
            </a:solidFill>
          </p:spPr>
          <p:txBody>
            <a:bodyPr wrap="square" lIns="0" tIns="0" rIns="0" bIns="0" rtlCol="0"/>
            <a:lstStyle/>
            <a:p>
              <a:endParaRPr/>
            </a:p>
          </p:txBody>
        </p:sp>
        <p:sp>
          <p:nvSpPr>
            <p:cNvPr id="115" name="object 115">
              <a:extLst>
                <a:ext uri="{FF2B5EF4-FFF2-40B4-BE49-F238E27FC236}">
                  <a16:creationId xmlns:a16="http://schemas.microsoft.com/office/drawing/2014/main" id="{8AA612E0-3F35-C4F9-0EC0-9C168ADE448E}"/>
                </a:ext>
              </a:extLst>
            </p:cNvPr>
            <p:cNvSpPr/>
            <p:nvPr/>
          </p:nvSpPr>
          <p:spPr>
            <a:xfrm>
              <a:off x="4947284" y="4338319"/>
              <a:ext cx="244475" cy="52705"/>
            </a:xfrm>
            <a:custGeom>
              <a:avLst/>
              <a:gdLst/>
              <a:ahLst/>
              <a:cxnLst/>
              <a:rect l="l" t="t" r="r" b="b"/>
              <a:pathLst>
                <a:path w="244475" h="52704">
                  <a:moveTo>
                    <a:pt x="0" y="0"/>
                  </a:moveTo>
                  <a:lnTo>
                    <a:pt x="46354" y="15240"/>
                  </a:lnTo>
                  <a:lnTo>
                    <a:pt x="93979" y="27940"/>
                  </a:lnTo>
                  <a:lnTo>
                    <a:pt x="142239" y="38735"/>
                  </a:lnTo>
                  <a:lnTo>
                    <a:pt x="190500" y="46990"/>
                  </a:lnTo>
                  <a:lnTo>
                    <a:pt x="240029" y="52705"/>
                  </a:lnTo>
                  <a:lnTo>
                    <a:pt x="244475" y="52070"/>
                  </a:lnTo>
                  <a:lnTo>
                    <a:pt x="195579" y="46990"/>
                  </a:lnTo>
                  <a:lnTo>
                    <a:pt x="146685" y="38735"/>
                  </a:lnTo>
                  <a:lnTo>
                    <a:pt x="97154" y="28575"/>
                  </a:lnTo>
                  <a:lnTo>
                    <a:pt x="48260" y="15240"/>
                  </a:lnTo>
                  <a:lnTo>
                    <a:pt x="0" y="0"/>
                  </a:lnTo>
                  <a:close/>
                </a:path>
              </a:pathLst>
            </a:custGeom>
            <a:solidFill>
              <a:srgbClr val="2C8097"/>
            </a:solidFill>
          </p:spPr>
          <p:txBody>
            <a:bodyPr wrap="square" lIns="0" tIns="0" rIns="0" bIns="0" rtlCol="0"/>
            <a:lstStyle/>
            <a:p>
              <a:endParaRPr/>
            </a:p>
          </p:txBody>
        </p:sp>
        <p:sp>
          <p:nvSpPr>
            <p:cNvPr id="116" name="object 116">
              <a:extLst>
                <a:ext uri="{FF2B5EF4-FFF2-40B4-BE49-F238E27FC236}">
                  <a16:creationId xmlns:a16="http://schemas.microsoft.com/office/drawing/2014/main" id="{06D35DD7-670A-B101-EF15-EB864B21D0FD}"/>
                </a:ext>
              </a:extLst>
            </p:cNvPr>
            <p:cNvSpPr/>
            <p:nvPr/>
          </p:nvSpPr>
          <p:spPr>
            <a:xfrm>
              <a:off x="5191759" y="4391025"/>
              <a:ext cx="107314" cy="4445"/>
            </a:xfrm>
            <a:custGeom>
              <a:avLst/>
              <a:gdLst/>
              <a:ahLst/>
              <a:cxnLst/>
              <a:rect l="l" t="t" r="r" b="b"/>
              <a:pathLst>
                <a:path w="107314" h="4445">
                  <a:moveTo>
                    <a:pt x="43641" y="3117"/>
                  </a:moveTo>
                  <a:lnTo>
                    <a:pt x="53339" y="3810"/>
                  </a:lnTo>
                  <a:lnTo>
                    <a:pt x="91439" y="4444"/>
                  </a:lnTo>
                  <a:lnTo>
                    <a:pt x="107314" y="4444"/>
                  </a:lnTo>
                  <a:lnTo>
                    <a:pt x="107314" y="3810"/>
                  </a:lnTo>
                  <a:lnTo>
                    <a:pt x="68579" y="3810"/>
                  </a:lnTo>
                  <a:lnTo>
                    <a:pt x="43641" y="3117"/>
                  </a:lnTo>
                  <a:close/>
                </a:path>
                <a:path w="107314" h="4445">
                  <a:moveTo>
                    <a:pt x="0" y="0"/>
                  </a:moveTo>
                  <a:lnTo>
                    <a:pt x="22860" y="1905"/>
                  </a:lnTo>
                  <a:lnTo>
                    <a:pt x="45713" y="3265"/>
                  </a:lnTo>
                  <a:lnTo>
                    <a:pt x="0" y="0"/>
                  </a:lnTo>
                  <a:close/>
                </a:path>
              </a:pathLst>
            </a:custGeom>
            <a:solidFill>
              <a:srgbClr val="257B91"/>
            </a:solidFill>
          </p:spPr>
          <p:txBody>
            <a:bodyPr wrap="square" lIns="0" tIns="0" rIns="0" bIns="0" rtlCol="0"/>
            <a:lstStyle/>
            <a:p>
              <a:endParaRPr/>
            </a:p>
          </p:txBody>
        </p:sp>
        <p:sp>
          <p:nvSpPr>
            <p:cNvPr id="117" name="object 117">
              <a:extLst>
                <a:ext uri="{FF2B5EF4-FFF2-40B4-BE49-F238E27FC236}">
                  <a16:creationId xmlns:a16="http://schemas.microsoft.com/office/drawing/2014/main" id="{68208A12-05FA-5B6C-435C-68E7802210AD}"/>
                </a:ext>
              </a:extLst>
            </p:cNvPr>
            <p:cNvSpPr/>
            <p:nvPr/>
          </p:nvSpPr>
          <p:spPr>
            <a:xfrm>
              <a:off x="5299709" y="4394200"/>
              <a:ext cx="13970" cy="1270"/>
            </a:xfrm>
            <a:custGeom>
              <a:avLst/>
              <a:gdLst/>
              <a:ahLst/>
              <a:cxnLst/>
              <a:rect l="l" t="t" r="r" b="b"/>
              <a:pathLst>
                <a:path w="13970" h="1270">
                  <a:moveTo>
                    <a:pt x="13969" y="0"/>
                  </a:moveTo>
                  <a:lnTo>
                    <a:pt x="0" y="0"/>
                  </a:lnTo>
                  <a:lnTo>
                    <a:pt x="0" y="1269"/>
                  </a:lnTo>
                  <a:lnTo>
                    <a:pt x="9525" y="1269"/>
                  </a:lnTo>
                  <a:lnTo>
                    <a:pt x="13969" y="0"/>
                  </a:lnTo>
                  <a:close/>
                </a:path>
              </a:pathLst>
            </a:custGeom>
            <a:solidFill>
              <a:srgbClr val="247A8F"/>
            </a:solidFill>
          </p:spPr>
          <p:txBody>
            <a:bodyPr wrap="square" lIns="0" tIns="0" rIns="0" bIns="0" rtlCol="0"/>
            <a:lstStyle/>
            <a:p>
              <a:endParaRPr/>
            </a:p>
          </p:txBody>
        </p:sp>
        <p:sp>
          <p:nvSpPr>
            <p:cNvPr id="118" name="object 118">
              <a:extLst>
                <a:ext uri="{FF2B5EF4-FFF2-40B4-BE49-F238E27FC236}">
                  <a16:creationId xmlns:a16="http://schemas.microsoft.com/office/drawing/2014/main" id="{8059AF49-0698-1165-A8AB-62F8551055C8}"/>
                </a:ext>
              </a:extLst>
            </p:cNvPr>
            <p:cNvSpPr/>
            <p:nvPr/>
          </p:nvSpPr>
          <p:spPr>
            <a:xfrm>
              <a:off x="5322569" y="4394200"/>
              <a:ext cx="1270" cy="1270"/>
            </a:xfrm>
            <a:custGeom>
              <a:avLst/>
              <a:gdLst/>
              <a:ahLst/>
              <a:cxnLst/>
              <a:rect l="l" t="t" r="r" b="b"/>
              <a:pathLst>
                <a:path w="1270" h="1270">
                  <a:moveTo>
                    <a:pt x="1269" y="0"/>
                  </a:moveTo>
                  <a:lnTo>
                    <a:pt x="0" y="0"/>
                  </a:lnTo>
                  <a:lnTo>
                    <a:pt x="0" y="1269"/>
                  </a:lnTo>
                  <a:lnTo>
                    <a:pt x="1269" y="1269"/>
                  </a:lnTo>
                  <a:lnTo>
                    <a:pt x="1269" y="0"/>
                  </a:lnTo>
                  <a:close/>
                </a:path>
              </a:pathLst>
            </a:custGeom>
            <a:solidFill>
              <a:srgbClr val="0A5C93"/>
            </a:solidFill>
          </p:spPr>
          <p:txBody>
            <a:bodyPr wrap="square" lIns="0" tIns="0" rIns="0" bIns="0" rtlCol="0"/>
            <a:lstStyle/>
            <a:p>
              <a:endParaRPr/>
            </a:p>
          </p:txBody>
        </p:sp>
        <p:sp>
          <p:nvSpPr>
            <p:cNvPr id="119" name="object 119">
              <a:extLst>
                <a:ext uri="{FF2B5EF4-FFF2-40B4-BE49-F238E27FC236}">
                  <a16:creationId xmlns:a16="http://schemas.microsoft.com/office/drawing/2014/main" id="{4C896EC4-DCEE-04DE-52A0-B7A31D42FE4F}"/>
                </a:ext>
              </a:extLst>
            </p:cNvPr>
            <p:cNvSpPr/>
            <p:nvPr/>
          </p:nvSpPr>
          <p:spPr>
            <a:xfrm>
              <a:off x="4336414" y="3686175"/>
              <a:ext cx="100330" cy="229870"/>
            </a:xfrm>
            <a:custGeom>
              <a:avLst/>
              <a:gdLst/>
              <a:ahLst/>
              <a:cxnLst/>
              <a:rect l="l" t="t" r="r" b="b"/>
              <a:pathLst>
                <a:path w="100329" h="229870">
                  <a:moveTo>
                    <a:pt x="0" y="0"/>
                  </a:moveTo>
                  <a:lnTo>
                    <a:pt x="15239" y="48260"/>
                  </a:lnTo>
                  <a:lnTo>
                    <a:pt x="32385" y="95250"/>
                  </a:lnTo>
                  <a:lnTo>
                    <a:pt x="52070" y="141604"/>
                  </a:lnTo>
                  <a:lnTo>
                    <a:pt x="74295" y="186054"/>
                  </a:lnTo>
                  <a:lnTo>
                    <a:pt x="98425" y="229870"/>
                  </a:lnTo>
                  <a:lnTo>
                    <a:pt x="100330" y="229870"/>
                  </a:lnTo>
                  <a:lnTo>
                    <a:pt x="75564" y="185420"/>
                  </a:lnTo>
                  <a:lnTo>
                    <a:pt x="53339" y="139700"/>
                  </a:lnTo>
                  <a:lnTo>
                    <a:pt x="33020" y="93979"/>
                  </a:lnTo>
                  <a:lnTo>
                    <a:pt x="15875" y="46989"/>
                  </a:lnTo>
                  <a:lnTo>
                    <a:pt x="0" y="0"/>
                  </a:lnTo>
                  <a:close/>
                </a:path>
              </a:pathLst>
            </a:custGeom>
            <a:solidFill>
              <a:srgbClr val="2770B8"/>
            </a:solidFill>
          </p:spPr>
          <p:txBody>
            <a:bodyPr wrap="square" lIns="0" tIns="0" rIns="0" bIns="0" rtlCol="0"/>
            <a:lstStyle/>
            <a:p>
              <a:endParaRPr/>
            </a:p>
          </p:txBody>
        </p:sp>
        <p:sp>
          <p:nvSpPr>
            <p:cNvPr id="120" name="object 120">
              <a:extLst>
                <a:ext uri="{FF2B5EF4-FFF2-40B4-BE49-F238E27FC236}">
                  <a16:creationId xmlns:a16="http://schemas.microsoft.com/office/drawing/2014/main" id="{C850127C-4940-5F04-6E13-62BA139E595B}"/>
                </a:ext>
              </a:extLst>
            </p:cNvPr>
            <p:cNvSpPr/>
            <p:nvPr/>
          </p:nvSpPr>
          <p:spPr>
            <a:xfrm>
              <a:off x="4444999" y="3929379"/>
              <a:ext cx="20320" cy="33020"/>
            </a:xfrm>
            <a:custGeom>
              <a:avLst/>
              <a:gdLst/>
              <a:ahLst/>
              <a:cxnLst/>
              <a:rect l="l" t="t" r="r" b="b"/>
              <a:pathLst>
                <a:path w="20320" h="33020">
                  <a:moveTo>
                    <a:pt x="0" y="0"/>
                  </a:moveTo>
                  <a:lnTo>
                    <a:pt x="18414" y="33020"/>
                  </a:lnTo>
                  <a:lnTo>
                    <a:pt x="20320" y="32385"/>
                  </a:lnTo>
                  <a:lnTo>
                    <a:pt x="15239" y="24765"/>
                  </a:lnTo>
                  <a:lnTo>
                    <a:pt x="0" y="0"/>
                  </a:lnTo>
                  <a:close/>
                </a:path>
              </a:pathLst>
            </a:custGeom>
            <a:solidFill>
              <a:srgbClr val="2C8199"/>
            </a:solidFill>
          </p:spPr>
          <p:txBody>
            <a:bodyPr wrap="square" lIns="0" tIns="0" rIns="0" bIns="0" rtlCol="0"/>
            <a:lstStyle/>
            <a:p>
              <a:endParaRPr/>
            </a:p>
          </p:txBody>
        </p:sp>
        <p:sp>
          <p:nvSpPr>
            <p:cNvPr id="121" name="object 121">
              <a:extLst>
                <a:ext uri="{FF2B5EF4-FFF2-40B4-BE49-F238E27FC236}">
                  <a16:creationId xmlns:a16="http://schemas.microsoft.com/office/drawing/2014/main" id="{667EC693-B32B-2987-27E8-172FEFCBD15B}"/>
                </a:ext>
              </a:extLst>
            </p:cNvPr>
            <p:cNvSpPr/>
            <p:nvPr/>
          </p:nvSpPr>
          <p:spPr>
            <a:xfrm>
              <a:off x="4464684" y="3961764"/>
              <a:ext cx="66675" cy="90805"/>
            </a:xfrm>
            <a:custGeom>
              <a:avLst/>
              <a:gdLst/>
              <a:ahLst/>
              <a:cxnLst/>
              <a:rect l="l" t="t" r="r" b="b"/>
              <a:pathLst>
                <a:path w="66675" h="90804">
                  <a:moveTo>
                    <a:pt x="0" y="0"/>
                  </a:moveTo>
                  <a:lnTo>
                    <a:pt x="31114" y="46355"/>
                  </a:lnTo>
                  <a:lnTo>
                    <a:pt x="66675" y="90805"/>
                  </a:lnTo>
                  <a:lnTo>
                    <a:pt x="52069" y="70485"/>
                  </a:lnTo>
                  <a:lnTo>
                    <a:pt x="38100" y="53339"/>
                  </a:lnTo>
                  <a:lnTo>
                    <a:pt x="25400" y="35560"/>
                  </a:lnTo>
                  <a:lnTo>
                    <a:pt x="12700" y="18414"/>
                  </a:lnTo>
                  <a:lnTo>
                    <a:pt x="0" y="0"/>
                  </a:lnTo>
                  <a:close/>
                </a:path>
              </a:pathLst>
            </a:custGeom>
            <a:solidFill>
              <a:srgbClr val="2B8297"/>
            </a:solidFill>
          </p:spPr>
          <p:txBody>
            <a:bodyPr wrap="square" lIns="0" tIns="0" rIns="0" bIns="0" rtlCol="0"/>
            <a:lstStyle/>
            <a:p>
              <a:endParaRPr/>
            </a:p>
          </p:txBody>
        </p:sp>
        <p:sp>
          <p:nvSpPr>
            <p:cNvPr id="122" name="object 122">
              <a:extLst>
                <a:ext uri="{FF2B5EF4-FFF2-40B4-BE49-F238E27FC236}">
                  <a16:creationId xmlns:a16="http://schemas.microsoft.com/office/drawing/2014/main" id="{68D4F5C4-153D-6FD7-D8F9-87647A2684B8}"/>
                </a:ext>
              </a:extLst>
            </p:cNvPr>
            <p:cNvSpPr/>
            <p:nvPr/>
          </p:nvSpPr>
          <p:spPr>
            <a:xfrm>
              <a:off x="4516754" y="4032250"/>
              <a:ext cx="205740" cy="191770"/>
            </a:xfrm>
            <a:custGeom>
              <a:avLst/>
              <a:gdLst/>
              <a:ahLst/>
              <a:cxnLst/>
              <a:rect l="l" t="t" r="r" b="b"/>
              <a:pathLst>
                <a:path w="205739" h="191770">
                  <a:moveTo>
                    <a:pt x="164329" y="161653"/>
                  </a:moveTo>
                  <a:lnTo>
                    <a:pt x="167005" y="163829"/>
                  </a:lnTo>
                  <a:lnTo>
                    <a:pt x="205740" y="191770"/>
                  </a:lnTo>
                  <a:lnTo>
                    <a:pt x="164329" y="161653"/>
                  </a:lnTo>
                  <a:close/>
                </a:path>
                <a:path w="205739" h="191770">
                  <a:moveTo>
                    <a:pt x="34104" y="40747"/>
                  </a:moveTo>
                  <a:lnTo>
                    <a:pt x="48895" y="58420"/>
                  </a:lnTo>
                  <a:lnTo>
                    <a:pt x="85090" y="94614"/>
                  </a:lnTo>
                  <a:lnTo>
                    <a:pt x="123190" y="128904"/>
                  </a:lnTo>
                  <a:lnTo>
                    <a:pt x="163228" y="160810"/>
                  </a:lnTo>
                  <a:lnTo>
                    <a:pt x="129540" y="133350"/>
                  </a:lnTo>
                  <a:lnTo>
                    <a:pt x="94615" y="102235"/>
                  </a:lnTo>
                  <a:lnTo>
                    <a:pt x="60960" y="69214"/>
                  </a:lnTo>
                  <a:lnTo>
                    <a:pt x="34104" y="40747"/>
                  </a:lnTo>
                  <a:close/>
                </a:path>
                <a:path w="205739" h="191770">
                  <a:moveTo>
                    <a:pt x="0" y="0"/>
                  </a:moveTo>
                  <a:lnTo>
                    <a:pt x="29210" y="35560"/>
                  </a:lnTo>
                  <a:lnTo>
                    <a:pt x="34104" y="40747"/>
                  </a:lnTo>
                  <a:lnTo>
                    <a:pt x="0" y="0"/>
                  </a:lnTo>
                  <a:close/>
                </a:path>
              </a:pathLst>
            </a:custGeom>
            <a:solidFill>
              <a:srgbClr val="2C8097"/>
            </a:solidFill>
          </p:spPr>
          <p:txBody>
            <a:bodyPr wrap="square" lIns="0" tIns="0" rIns="0" bIns="0" rtlCol="0"/>
            <a:lstStyle/>
            <a:p>
              <a:endParaRPr/>
            </a:p>
          </p:txBody>
        </p:sp>
        <p:sp>
          <p:nvSpPr>
            <p:cNvPr id="123" name="object 123">
              <a:extLst>
                <a:ext uri="{FF2B5EF4-FFF2-40B4-BE49-F238E27FC236}">
                  <a16:creationId xmlns:a16="http://schemas.microsoft.com/office/drawing/2014/main" id="{D91B1A95-7616-E7F4-100B-9F76AB9553C4}"/>
                </a:ext>
              </a:extLst>
            </p:cNvPr>
            <p:cNvSpPr/>
            <p:nvPr/>
          </p:nvSpPr>
          <p:spPr>
            <a:xfrm>
              <a:off x="4434204" y="3916044"/>
              <a:ext cx="10160" cy="12700"/>
            </a:xfrm>
            <a:custGeom>
              <a:avLst/>
              <a:gdLst/>
              <a:ahLst/>
              <a:cxnLst/>
              <a:rect l="l" t="t" r="r" b="b"/>
              <a:pathLst>
                <a:path w="10160" h="12700">
                  <a:moveTo>
                    <a:pt x="1905" y="0"/>
                  </a:moveTo>
                  <a:lnTo>
                    <a:pt x="0" y="0"/>
                  </a:lnTo>
                  <a:lnTo>
                    <a:pt x="2540" y="4444"/>
                  </a:lnTo>
                  <a:lnTo>
                    <a:pt x="5080" y="8254"/>
                  </a:lnTo>
                  <a:lnTo>
                    <a:pt x="7620" y="12700"/>
                  </a:lnTo>
                  <a:lnTo>
                    <a:pt x="10160" y="12700"/>
                  </a:lnTo>
                  <a:lnTo>
                    <a:pt x="7620" y="8254"/>
                  </a:lnTo>
                  <a:lnTo>
                    <a:pt x="4445" y="3809"/>
                  </a:lnTo>
                  <a:lnTo>
                    <a:pt x="1905" y="0"/>
                  </a:lnTo>
                  <a:close/>
                </a:path>
              </a:pathLst>
            </a:custGeom>
            <a:solidFill>
              <a:srgbClr val="0F609E"/>
            </a:solidFill>
          </p:spPr>
          <p:txBody>
            <a:bodyPr wrap="square" lIns="0" tIns="0" rIns="0" bIns="0" rtlCol="0"/>
            <a:lstStyle/>
            <a:p>
              <a:endParaRPr/>
            </a:p>
          </p:txBody>
        </p:sp>
        <p:sp>
          <p:nvSpPr>
            <p:cNvPr id="124" name="object 124">
              <a:extLst>
                <a:ext uri="{FF2B5EF4-FFF2-40B4-BE49-F238E27FC236}">
                  <a16:creationId xmlns:a16="http://schemas.microsoft.com/office/drawing/2014/main" id="{9799514B-F289-A325-A5BC-CFFF6A3CB047}"/>
                </a:ext>
              </a:extLst>
            </p:cNvPr>
            <p:cNvSpPr/>
            <p:nvPr/>
          </p:nvSpPr>
          <p:spPr>
            <a:xfrm>
              <a:off x="5278754" y="3968750"/>
              <a:ext cx="5715" cy="203200"/>
            </a:xfrm>
            <a:custGeom>
              <a:avLst/>
              <a:gdLst/>
              <a:ahLst/>
              <a:cxnLst/>
              <a:rect l="l" t="t" r="r" b="b"/>
              <a:pathLst>
                <a:path w="5714" h="203200">
                  <a:moveTo>
                    <a:pt x="5715" y="0"/>
                  </a:moveTo>
                  <a:lnTo>
                    <a:pt x="1270" y="51435"/>
                  </a:lnTo>
                  <a:lnTo>
                    <a:pt x="0" y="102870"/>
                  </a:lnTo>
                  <a:lnTo>
                    <a:pt x="1270" y="153670"/>
                  </a:lnTo>
                  <a:lnTo>
                    <a:pt x="4445" y="203200"/>
                  </a:lnTo>
                  <a:lnTo>
                    <a:pt x="1905" y="150495"/>
                  </a:lnTo>
                  <a:lnTo>
                    <a:pt x="1270" y="99060"/>
                  </a:lnTo>
                  <a:lnTo>
                    <a:pt x="2540" y="48260"/>
                  </a:lnTo>
                  <a:lnTo>
                    <a:pt x="5715" y="0"/>
                  </a:lnTo>
                  <a:close/>
                </a:path>
              </a:pathLst>
            </a:custGeom>
            <a:solidFill>
              <a:srgbClr val="305E9B"/>
            </a:solidFill>
          </p:spPr>
          <p:txBody>
            <a:bodyPr wrap="square" lIns="0" tIns="0" rIns="0" bIns="0" rtlCol="0"/>
            <a:lstStyle/>
            <a:p>
              <a:endParaRPr/>
            </a:p>
          </p:txBody>
        </p:sp>
        <p:sp>
          <p:nvSpPr>
            <p:cNvPr id="125" name="object 125">
              <a:extLst>
                <a:ext uri="{FF2B5EF4-FFF2-40B4-BE49-F238E27FC236}">
                  <a16:creationId xmlns:a16="http://schemas.microsoft.com/office/drawing/2014/main" id="{A1765B18-70CA-F88B-7E58-555BD226921F}"/>
                </a:ext>
              </a:extLst>
            </p:cNvPr>
            <p:cNvSpPr/>
            <p:nvPr/>
          </p:nvSpPr>
          <p:spPr>
            <a:xfrm>
              <a:off x="3411854" y="2916554"/>
              <a:ext cx="1002030" cy="1598930"/>
            </a:xfrm>
            <a:custGeom>
              <a:avLst/>
              <a:gdLst/>
              <a:ahLst/>
              <a:cxnLst/>
              <a:rect l="l" t="t" r="r" b="b"/>
              <a:pathLst>
                <a:path w="1002029" h="1598929">
                  <a:moveTo>
                    <a:pt x="941705" y="0"/>
                  </a:moveTo>
                  <a:lnTo>
                    <a:pt x="921385" y="0"/>
                  </a:lnTo>
                  <a:lnTo>
                    <a:pt x="869315" y="635"/>
                  </a:lnTo>
                  <a:lnTo>
                    <a:pt x="817245" y="3810"/>
                  </a:lnTo>
                  <a:lnTo>
                    <a:pt x="766445" y="8890"/>
                  </a:lnTo>
                  <a:lnTo>
                    <a:pt x="715645" y="15875"/>
                  </a:lnTo>
                  <a:lnTo>
                    <a:pt x="666115" y="24765"/>
                  </a:lnTo>
                  <a:lnTo>
                    <a:pt x="617855" y="36195"/>
                  </a:lnTo>
                  <a:lnTo>
                    <a:pt x="570230" y="48895"/>
                  </a:lnTo>
                  <a:lnTo>
                    <a:pt x="523875" y="64135"/>
                  </a:lnTo>
                  <a:lnTo>
                    <a:pt x="479425" y="81280"/>
                  </a:lnTo>
                  <a:lnTo>
                    <a:pt x="436880" y="100965"/>
                  </a:lnTo>
                  <a:lnTo>
                    <a:pt x="391160" y="124460"/>
                  </a:lnTo>
                  <a:lnTo>
                    <a:pt x="347980" y="151130"/>
                  </a:lnTo>
                  <a:lnTo>
                    <a:pt x="307340" y="180340"/>
                  </a:lnTo>
                  <a:lnTo>
                    <a:pt x="269240" y="211455"/>
                  </a:lnTo>
                  <a:lnTo>
                    <a:pt x="234950" y="245745"/>
                  </a:lnTo>
                  <a:lnTo>
                    <a:pt x="203200" y="282575"/>
                  </a:lnTo>
                  <a:lnTo>
                    <a:pt x="175260" y="322580"/>
                  </a:lnTo>
                  <a:lnTo>
                    <a:pt x="151130" y="364490"/>
                  </a:lnTo>
                  <a:lnTo>
                    <a:pt x="131445" y="408940"/>
                  </a:lnTo>
                  <a:lnTo>
                    <a:pt x="113665" y="454660"/>
                  </a:lnTo>
                  <a:lnTo>
                    <a:pt x="97155" y="501015"/>
                  </a:lnTo>
                  <a:lnTo>
                    <a:pt x="81915" y="548640"/>
                  </a:lnTo>
                  <a:lnTo>
                    <a:pt x="67310" y="596900"/>
                  </a:lnTo>
                  <a:lnTo>
                    <a:pt x="53975" y="645795"/>
                  </a:lnTo>
                  <a:lnTo>
                    <a:pt x="42545" y="694690"/>
                  </a:lnTo>
                  <a:lnTo>
                    <a:pt x="31750" y="744855"/>
                  </a:lnTo>
                  <a:lnTo>
                    <a:pt x="22225" y="795020"/>
                  </a:lnTo>
                  <a:lnTo>
                    <a:pt x="14605" y="845185"/>
                  </a:lnTo>
                  <a:lnTo>
                    <a:pt x="8255" y="895985"/>
                  </a:lnTo>
                  <a:lnTo>
                    <a:pt x="3810" y="946785"/>
                  </a:lnTo>
                  <a:lnTo>
                    <a:pt x="635" y="997585"/>
                  </a:lnTo>
                  <a:lnTo>
                    <a:pt x="0" y="1047750"/>
                  </a:lnTo>
                  <a:lnTo>
                    <a:pt x="635" y="1100455"/>
                  </a:lnTo>
                  <a:lnTo>
                    <a:pt x="4445" y="1152525"/>
                  </a:lnTo>
                  <a:lnTo>
                    <a:pt x="9525" y="1203960"/>
                  </a:lnTo>
                  <a:lnTo>
                    <a:pt x="17780" y="1254760"/>
                  </a:lnTo>
                  <a:lnTo>
                    <a:pt x="28575" y="1304925"/>
                  </a:lnTo>
                  <a:lnTo>
                    <a:pt x="41910" y="1354455"/>
                  </a:lnTo>
                  <a:lnTo>
                    <a:pt x="57785" y="1402080"/>
                  </a:lnTo>
                  <a:lnTo>
                    <a:pt x="76835" y="1449070"/>
                  </a:lnTo>
                  <a:lnTo>
                    <a:pt x="98425" y="1494790"/>
                  </a:lnTo>
                  <a:lnTo>
                    <a:pt x="123190" y="1539240"/>
                  </a:lnTo>
                  <a:lnTo>
                    <a:pt x="153035" y="1584325"/>
                  </a:lnTo>
                  <a:lnTo>
                    <a:pt x="163830" y="1598930"/>
                  </a:lnTo>
                  <a:lnTo>
                    <a:pt x="170180" y="1584960"/>
                  </a:lnTo>
                  <a:lnTo>
                    <a:pt x="160655" y="1572260"/>
                  </a:lnTo>
                  <a:lnTo>
                    <a:pt x="151765" y="1558925"/>
                  </a:lnTo>
                  <a:lnTo>
                    <a:pt x="110490" y="1489075"/>
                  </a:lnTo>
                  <a:lnTo>
                    <a:pt x="88900" y="1443990"/>
                  </a:lnTo>
                  <a:lnTo>
                    <a:pt x="70485" y="1397635"/>
                  </a:lnTo>
                  <a:lnTo>
                    <a:pt x="54610" y="1350645"/>
                  </a:lnTo>
                  <a:lnTo>
                    <a:pt x="41275" y="1301750"/>
                  </a:lnTo>
                  <a:lnTo>
                    <a:pt x="31115" y="1252220"/>
                  </a:lnTo>
                  <a:lnTo>
                    <a:pt x="22860" y="1202055"/>
                  </a:lnTo>
                  <a:lnTo>
                    <a:pt x="17780" y="1151255"/>
                  </a:lnTo>
                  <a:lnTo>
                    <a:pt x="13970" y="1099820"/>
                  </a:lnTo>
                  <a:lnTo>
                    <a:pt x="13335" y="1047750"/>
                  </a:lnTo>
                  <a:lnTo>
                    <a:pt x="13970" y="998220"/>
                  </a:lnTo>
                  <a:lnTo>
                    <a:pt x="17145" y="948055"/>
                  </a:lnTo>
                  <a:lnTo>
                    <a:pt x="21590" y="897255"/>
                  </a:lnTo>
                  <a:lnTo>
                    <a:pt x="27305" y="847090"/>
                  </a:lnTo>
                  <a:lnTo>
                    <a:pt x="35560" y="796925"/>
                  </a:lnTo>
                  <a:lnTo>
                    <a:pt x="44450" y="747395"/>
                  </a:lnTo>
                  <a:lnTo>
                    <a:pt x="55245" y="697865"/>
                  </a:lnTo>
                  <a:lnTo>
                    <a:pt x="67310" y="648970"/>
                  </a:lnTo>
                  <a:lnTo>
                    <a:pt x="80645" y="600075"/>
                  </a:lnTo>
                  <a:lnTo>
                    <a:pt x="94615" y="552450"/>
                  </a:lnTo>
                  <a:lnTo>
                    <a:pt x="109855" y="505460"/>
                  </a:lnTo>
                  <a:lnTo>
                    <a:pt x="126365" y="459105"/>
                  </a:lnTo>
                  <a:lnTo>
                    <a:pt x="143510" y="414020"/>
                  </a:lnTo>
                  <a:lnTo>
                    <a:pt x="163195" y="370205"/>
                  </a:lnTo>
                  <a:lnTo>
                    <a:pt x="186690" y="329565"/>
                  </a:lnTo>
                  <a:lnTo>
                    <a:pt x="213995" y="290830"/>
                  </a:lnTo>
                  <a:lnTo>
                    <a:pt x="244475" y="255270"/>
                  </a:lnTo>
                  <a:lnTo>
                    <a:pt x="278130" y="221615"/>
                  </a:lnTo>
                  <a:lnTo>
                    <a:pt x="315595" y="190500"/>
                  </a:lnTo>
                  <a:lnTo>
                    <a:pt x="354965" y="161925"/>
                  </a:lnTo>
                  <a:lnTo>
                    <a:pt x="397510" y="135890"/>
                  </a:lnTo>
                  <a:lnTo>
                    <a:pt x="442595" y="113030"/>
                  </a:lnTo>
                  <a:lnTo>
                    <a:pt x="484505" y="93980"/>
                  </a:lnTo>
                  <a:lnTo>
                    <a:pt x="528320" y="76835"/>
                  </a:lnTo>
                  <a:lnTo>
                    <a:pt x="574040" y="61595"/>
                  </a:lnTo>
                  <a:lnTo>
                    <a:pt x="621030" y="48895"/>
                  </a:lnTo>
                  <a:lnTo>
                    <a:pt x="668655" y="38100"/>
                  </a:lnTo>
                  <a:lnTo>
                    <a:pt x="718185" y="29210"/>
                  </a:lnTo>
                  <a:lnTo>
                    <a:pt x="767715" y="22225"/>
                  </a:lnTo>
                  <a:lnTo>
                    <a:pt x="818515" y="17145"/>
                  </a:lnTo>
                  <a:lnTo>
                    <a:pt x="869950" y="13970"/>
                  </a:lnTo>
                  <a:lnTo>
                    <a:pt x="921385" y="13335"/>
                  </a:lnTo>
                  <a:lnTo>
                    <a:pt x="958215" y="13970"/>
                  </a:lnTo>
                  <a:lnTo>
                    <a:pt x="994410" y="15240"/>
                  </a:lnTo>
                  <a:lnTo>
                    <a:pt x="1002030" y="1905"/>
                  </a:lnTo>
                  <a:lnTo>
                    <a:pt x="941705" y="0"/>
                  </a:lnTo>
                  <a:close/>
                </a:path>
              </a:pathLst>
            </a:custGeom>
            <a:solidFill>
              <a:srgbClr val="5B5757"/>
            </a:solidFill>
          </p:spPr>
          <p:txBody>
            <a:bodyPr wrap="square" lIns="0" tIns="0" rIns="0" bIns="0" rtlCol="0"/>
            <a:lstStyle/>
            <a:p>
              <a:endParaRPr/>
            </a:p>
          </p:txBody>
        </p:sp>
        <p:sp>
          <p:nvSpPr>
            <p:cNvPr id="126" name="object 126">
              <a:extLst>
                <a:ext uri="{FF2B5EF4-FFF2-40B4-BE49-F238E27FC236}">
                  <a16:creationId xmlns:a16="http://schemas.microsoft.com/office/drawing/2014/main" id="{B0E6C978-A4DB-465E-EAB8-6C68E12C9BC9}"/>
                </a:ext>
              </a:extLst>
            </p:cNvPr>
            <p:cNvSpPr/>
            <p:nvPr/>
          </p:nvSpPr>
          <p:spPr>
            <a:xfrm>
              <a:off x="4421504" y="2919729"/>
              <a:ext cx="80010" cy="12700"/>
            </a:xfrm>
            <a:custGeom>
              <a:avLst/>
              <a:gdLst/>
              <a:ahLst/>
              <a:cxnLst/>
              <a:rect l="l" t="t" r="r" b="b"/>
              <a:pathLst>
                <a:path w="80010" h="12700">
                  <a:moveTo>
                    <a:pt x="7620" y="0"/>
                  </a:moveTo>
                  <a:lnTo>
                    <a:pt x="0" y="12700"/>
                  </a:lnTo>
                  <a:lnTo>
                    <a:pt x="635" y="12700"/>
                  </a:lnTo>
                  <a:lnTo>
                    <a:pt x="3810" y="7620"/>
                  </a:lnTo>
                  <a:lnTo>
                    <a:pt x="17780" y="7620"/>
                  </a:lnTo>
                  <a:lnTo>
                    <a:pt x="45720" y="6350"/>
                  </a:lnTo>
                  <a:lnTo>
                    <a:pt x="59690" y="6350"/>
                  </a:lnTo>
                  <a:lnTo>
                    <a:pt x="80010" y="6985"/>
                  </a:lnTo>
                  <a:lnTo>
                    <a:pt x="61595" y="4445"/>
                  </a:lnTo>
                  <a:lnTo>
                    <a:pt x="43815" y="3175"/>
                  </a:lnTo>
                  <a:lnTo>
                    <a:pt x="25400" y="1270"/>
                  </a:lnTo>
                  <a:lnTo>
                    <a:pt x="7620" y="0"/>
                  </a:lnTo>
                  <a:close/>
                </a:path>
              </a:pathLst>
            </a:custGeom>
            <a:solidFill>
              <a:srgbClr val="4D3B47"/>
            </a:solidFill>
          </p:spPr>
          <p:txBody>
            <a:bodyPr wrap="square" lIns="0" tIns="0" rIns="0" bIns="0" rtlCol="0"/>
            <a:lstStyle/>
            <a:p>
              <a:endParaRPr/>
            </a:p>
          </p:txBody>
        </p:sp>
        <p:pic>
          <p:nvPicPr>
            <p:cNvPr id="127" name="object 127">
              <a:extLst>
                <a:ext uri="{FF2B5EF4-FFF2-40B4-BE49-F238E27FC236}">
                  <a16:creationId xmlns:a16="http://schemas.microsoft.com/office/drawing/2014/main" id="{1F398ED3-A9C3-E197-98B3-F735AEEECEEE}"/>
                </a:ext>
              </a:extLst>
            </p:cNvPr>
            <p:cNvPicPr/>
            <p:nvPr/>
          </p:nvPicPr>
          <p:blipFill>
            <a:blip r:embed="rId17" cstate="print"/>
            <a:stretch>
              <a:fillRect/>
            </a:stretch>
          </p:blipFill>
          <p:spPr>
            <a:xfrm>
              <a:off x="5321300" y="4276089"/>
              <a:ext cx="87630" cy="134620"/>
            </a:xfrm>
            <a:prstGeom prst="rect">
              <a:avLst/>
            </a:prstGeom>
          </p:spPr>
        </p:pic>
        <p:sp>
          <p:nvSpPr>
            <p:cNvPr id="128" name="object 128">
              <a:extLst>
                <a:ext uri="{FF2B5EF4-FFF2-40B4-BE49-F238E27FC236}">
                  <a16:creationId xmlns:a16="http://schemas.microsoft.com/office/drawing/2014/main" id="{AFBF28B3-FF26-360C-1D2E-19348F779F1F}"/>
                </a:ext>
              </a:extLst>
            </p:cNvPr>
            <p:cNvSpPr/>
            <p:nvPr/>
          </p:nvSpPr>
          <p:spPr>
            <a:xfrm>
              <a:off x="4406264" y="2919094"/>
              <a:ext cx="22225" cy="13970"/>
            </a:xfrm>
            <a:custGeom>
              <a:avLst/>
              <a:gdLst/>
              <a:ahLst/>
              <a:cxnLst/>
              <a:rect l="l" t="t" r="r" b="b"/>
              <a:pathLst>
                <a:path w="22225" h="13969">
                  <a:moveTo>
                    <a:pt x="7620" y="0"/>
                  </a:moveTo>
                  <a:lnTo>
                    <a:pt x="0" y="13334"/>
                  </a:lnTo>
                  <a:lnTo>
                    <a:pt x="5080" y="13334"/>
                  </a:lnTo>
                  <a:lnTo>
                    <a:pt x="14605" y="13969"/>
                  </a:lnTo>
                  <a:lnTo>
                    <a:pt x="22225" y="1269"/>
                  </a:lnTo>
                  <a:lnTo>
                    <a:pt x="7620" y="0"/>
                  </a:lnTo>
                  <a:close/>
                </a:path>
              </a:pathLst>
            </a:custGeom>
            <a:solidFill>
              <a:srgbClr val="302C2D"/>
            </a:solidFill>
          </p:spPr>
          <p:txBody>
            <a:bodyPr wrap="square" lIns="0" tIns="0" rIns="0" bIns="0" rtlCol="0"/>
            <a:lstStyle/>
            <a:p>
              <a:endParaRPr/>
            </a:p>
          </p:txBody>
        </p:sp>
        <p:pic>
          <p:nvPicPr>
            <p:cNvPr id="129" name="object 129">
              <a:extLst>
                <a:ext uri="{FF2B5EF4-FFF2-40B4-BE49-F238E27FC236}">
                  <a16:creationId xmlns:a16="http://schemas.microsoft.com/office/drawing/2014/main" id="{21C42D33-7824-37C9-BD65-EC1E43C9EA77}"/>
                </a:ext>
              </a:extLst>
            </p:cNvPr>
            <p:cNvPicPr/>
            <p:nvPr/>
          </p:nvPicPr>
          <p:blipFill>
            <a:blip r:embed="rId18" cstate="print"/>
            <a:stretch>
              <a:fillRect/>
            </a:stretch>
          </p:blipFill>
          <p:spPr>
            <a:xfrm>
              <a:off x="3585209" y="4514214"/>
              <a:ext cx="71118" cy="87630"/>
            </a:xfrm>
            <a:prstGeom prst="rect">
              <a:avLst/>
            </a:prstGeom>
          </p:spPr>
        </p:pic>
        <p:sp>
          <p:nvSpPr>
            <p:cNvPr id="130" name="object 130">
              <a:extLst>
                <a:ext uri="{FF2B5EF4-FFF2-40B4-BE49-F238E27FC236}">
                  <a16:creationId xmlns:a16="http://schemas.microsoft.com/office/drawing/2014/main" id="{B08191CF-0A1B-31AA-6413-4BC14AFB7806}"/>
                </a:ext>
              </a:extLst>
            </p:cNvPr>
            <p:cNvSpPr/>
            <p:nvPr/>
          </p:nvSpPr>
          <p:spPr>
            <a:xfrm>
              <a:off x="3655694" y="4587239"/>
              <a:ext cx="757555" cy="296545"/>
            </a:xfrm>
            <a:custGeom>
              <a:avLst/>
              <a:gdLst/>
              <a:ahLst/>
              <a:cxnLst/>
              <a:rect l="l" t="t" r="r" b="b"/>
              <a:pathLst>
                <a:path w="757554" h="296545">
                  <a:moveTo>
                    <a:pt x="0" y="0"/>
                  </a:moveTo>
                  <a:lnTo>
                    <a:pt x="27304" y="43180"/>
                  </a:lnTo>
                  <a:lnTo>
                    <a:pt x="61594" y="71120"/>
                  </a:lnTo>
                  <a:lnTo>
                    <a:pt x="98425" y="97790"/>
                  </a:lnTo>
                  <a:lnTo>
                    <a:pt x="137794" y="122555"/>
                  </a:lnTo>
                  <a:lnTo>
                    <a:pt x="179069" y="146050"/>
                  </a:lnTo>
                  <a:lnTo>
                    <a:pt x="222884" y="168275"/>
                  </a:lnTo>
                  <a:lnTo>
                    <a:pt x="269875" y="187960"/>
                  </a:lnTo>
                  <a:lnTo>
                    <a:pt x="318769" y="206375"/>
                  </a:lnTo>
                  <a:lnTo>
                    <a:pt x="366394" y="222250"/>
                  </a:lnTo>
                  <a:lnTo>
                    <a:pt x="414019" y="236855"/>
                  </a:lnTo>
                  <a:lnTo>
                    <a:pt x="462279" y="249555"/>
                  </a:lnTo>
                  <a:lnTo>
                    <a:pt x="510539" y="261620"/>
                  </a:lnTo>
                  <a:lnTo>
                    <a:pt x="558164" y="271780"/>
                  </a:lnTo>
                  <a:lnTo>
                    <a:pt x="606425" y="280035"/>
                  </a:lnTo>
                  <a:lnTo>
                    <a:pt x="654684" y="287020"/>
                  </a:lnTo>
                  <a:lnTo>
                    <a:pt x="702309" y="292735"/>
                  </a:lnTo>
                  <a:lnTo>
                    <a:pt x="749934" y="296545"/>
                  </a:lnTo>
                  <a:lnTo>
                    <a:pt x="757554" y="283845"/>
                  </a:lnTo>
                  <a:lnTo>
                    <a:pt x="709294" y="280035"/>
                  </a:lnTo>
                  <a:lnTo>
                    <a:pt x="661669" y="274320"/>
                  </a:lnTo>
                  <a:lnTo>
                    <a:pt x="612775" y="267970"/>
                  </a:lnTo>
                  <a:lnTo>
                    <a:pt x="564514" y="259080"/>
                  </a:lnTo>
                  <a:lnTo>
                    <a:pt x="516254" y="248920"/>
                  </a:lnTo>
                  <a:lnTo>
                    <a:pt x="467994" y="237490"/>
                  </a:lnTo>
                  <a:lnTo>
                    <a:pt x="419734" y="224155"/>
                  </a:lnTo>
                  <a:lnTo>
                    <a:pt x="371475" y="210185"/>
                  </a:lnTo>
                  <a:lnTo>
                    <a:pt x="323214" y="194310"/>
                  </a:lnTo>
                  <a:lnTo>
                    <a:pt x="273684" y="175260"/>
                  </a:lnTo>
                  <a:lnTo>
                    <a:pt x="226694" y="154940"/>
                  </a:lnTo>
                  <a:lnTo>
                    <a:pt x="182879" y="133350"/>
                  </a:lnTo>
                  <a:lnTo>
                    <a:pt x="141604" y="109220"/>
                  </a:lnTo>
                  <a:lnTo>
                    <a:pt x="102234" y="84455"/>
                  </a:lnTo>
                  <a:lnTo>
                    <a:pt x="66039" y="57785"/>
                  </a:lnTo>
                  <a:lnTo>
                    <a:pt x="31750" y="29210"/>
                  </a:lnTo>
                  <a:lnTo>
                    <a:pt x="0" y="0"/>
                  </a:lnTo>
                  <a:close/>
                </a:path>
              </a:pathLst>
            </a:custGeom>
            <a:solidFill>
              <a:srgbClr val="444A28"/>
            </a:solidFill>
          </p:spPr>
          <p:txBody>
            <a:bodyPr wrap="square" lIns="0" tIns="0" rIns="0" bIns="0" rtlCol="0"/>
            <a:lstStyle/>
            <a:p>
              <a:endParaRPr/>
            </a:p>
          </p:txBody>
        </p:sp>
        <p:sp>
          <p:nvSpPr>
            <p:cNvPr id="131" name="object 131">
              <a:extLst>
                <a:ext uri="{FF2B5EF4-FFF2-40B4-BE49-F238E27FC236}">
                  <a16:creationId xmlns:a16="http://schemas.microsoft.com/office/drawing/2014/main" id="{B356EF64-4A52-3329-1A98-18E730E36F7E}"/>
                </a:ext>
              </a:extLst>
            </p:cNvPr>
            <p:cNvSpPr/>
            <p:nvPr/>
          </p:nvSpPr>
          <p:spPr>
            <a:xfrm>
              <a:off x="4420234" y="4871719"/>
              <a:ext cx="38735" cy="14604"/>
            </a:xfrm>
            <a:custGeom>
              <a:avLst/>
              <a:gdLst/>
              <a:ahLst/>
              <a:cxnLst/>
              <a:rect l="l" t="t" r="r" b="b"/>
              <a:pathLst>
                <a:path w="38735" h="14604">
                  <a:moveTo>
                    <a:pt x="12064" y="0"/>
                  </a:moveTo>
                  <a:lnTo>
                    <a:pt x="7619" y="0"/>
                  </a:lnTo>
                  <a:lnTo>
                    <a:pt x="0" y="13335"/>
                  </a:lnTo>
                  <a:lnTo>
                    <a:pt x="32385" y="14605"/>
                  </a:lnTo>
                  <a:lnTo>
                    <a:pt x="38735" y="3175"/>
                  </a:lnTo>
                  <a:lnTo>
                    <a:pt x="25400" y="1905"/>
                  </a:lnTo>
                  <a:lnTo>
                    <a:pt x="12064" y="0"/>
                  </a:lnTo>
                  <a:close/>
                </a:path>
              </a:pathLst>
            </a:custGeom>
            <a:solidFill>
              <a:srgbClr val="494A20"/>
            </a:solidFill>
          </p:spPr>
          <p:txBody>
            <a:bodyPr wrap="square" lIns="0" tIns="0" rIns="0" bIns="0" rtlCol="0"/>
            <a:lstStyle/>
            <a:p>
              <a:endParaRPr/>
            </a:p>
          </p:txBody>
        </p:sp>
        <p:sp>
          <p:nvSpPr>
            <p:cNvPr id="132" name="object 132">
              <a:extLst>
                <a:ext uri="{FF2B5EF4-FFF2-40B4-BE49-F238E27FC236}">
                  <a16:creationId xmlns:a16="http://schemas.microsoft.com/office/drawing/2014/main" id="{4CB6260F-B6A8-2672-AC37-631F0CDEBFD0}"/>
                </a:ext>
              </a:extLst>
            </p:cNvPr>
            <p:cNvSpPr/>
            <p:nvPr/>
          </p:nvSpPr>
          <p:spPr>
            <a:xfrm>
              <a:off x="4452619" y="4533264"/>
              <a:ext cx="802640" cy="353060"/>
            </a:xfrm>
            <a:custGeom>
              <a:avLst/>
              <a:gdLst/>
              <a:ahLst/>
              <a:cxnLst/>
              <a:rect l="l" t="t" r="r" b="b"/>
              <a:pathLst>
                <a:path w="802639" h="353060">
                  <a:moveTo>
                    <a:pt x="6350" y="340995"/>
                  </a:moveTo>
                  <a:lnTo>
                    <a:pt x="0" y="352425"/>
                  </a:lnTo>
                  <a:lnTo>
                    <a:pt x="42544" y="353060"/>
                  </a:lnTo>
                  <a:lnTo>
                    <a:pt x="93344" y="351790"/>
                  </a:lnTo>
                  <a:lnTo>
                    <a:pt x="143509" y="349250"/>
                  </a:lnTo>
                  <a:lnTo>
                    <a:pt x="193039" y="344170"/>
                  </a:lnTo>
                  <a:lnTo>
                    <a:pt x="197114" y="343535"/>
                  </a:lnTo>
                  <a:lnTo>
                    <a:pt x="63500" y="343535"/>
                  </a:lnTo>
                  <a:lnTo>
                    <a:pt x="25400" y="342265"/>
                  </a:lnTo>
                  <a:lnTo>
                    <a:pt x="6350" y="340995"/>
                  </a:lnTo>
                  <a:close/>
                </a:path>
                <a:path w="802639" h="353060">
                  <a:moveTo>
                    <a:pt x="802639" y="0"/>
                  </a:moveTo>
                  <a:lnTo>
                    <a:pt x="768350" y="39370"/>
                  </a:lnTo>
                  <a:lnTo>
                    <a:pt x="734059" y="75565"/>
                  </a:lnTo>
                  <a:lnTo>
                    <a:pt x="698500" y="109220"/>
                  </a:lnTo>
                  <a:lnTo>
                    <a:pt x="661034" y="140970"/>
                  </a:lnTo>
                  <a:lnTo>
                    <a:pt x="622300" y="170180"/>
                  </a:lnTo>
                  <a:lnTo>
                    <a:pt x="582294" y="197485"/>
                  </a:lnTo>
                  <a:lnTo>
                    <a:pt x="541019" y="222250"/>
                  </a:lnTo>
                  <a:lnTo>
                    <a:pt x="498475" y="245110"/>
                  </a:lnTo>
                  <a:lnTo>
                    <a:pt x="455294" y="265430"/>
                  </a:lnTo>
                  <a:lnTo>
                    <a:pt x="410844" y="283845"/>
                  </a:lnTo>
                  <a:lnTo>
                    <a:pt x="365759" y="299720"/>
                  </a:lnTo>
                  <a:lnTo>
                    <a:pt x="319404" y="313055"/>
                  </a:lnTo>
                  <a:lnTo>
                    <a:pt x="273050" y="323850"/>
                  </a:lnTo>
                  <a:lnTo>
                    <a:pt x="226059" y="332740"/>
                  </a:lnTo>
                  <a:lnTo>
                    <a:pt x="178434" y="339090"/>
                  </a:lnTo>
                  <a:lnTo>
                    <a:pt x="130175" y="342900"/>
                  </a:lnTo>
                  <a:lnTo>
                    <a:pt x="81914" y="343535"/>
                  </a:lnTo>
                  <a:lnTo>
                    <a:pt x="197114" y="343535"/>
                  </a:lnTo>
                  <a:lnTo>
                    <a:pt x="241934" y="336550"/>
                  </a:lnTo>
                  <a:lnTo>
                    <a:pt x="290829" y="327660"/>
                  </a:lnTo>
                  <a:lnTo>
                    <a:pt x="337819" y="316230"/>
                  </a:lnTo>
                  <a:lnTo>
                    <a:pt x="384809" y="302260"/>
                  </a:lnTo>
                  <a:lnTo>
                    <a:pt x="430529" y="286385"/>
                  </a:lnTo>
                  <a:lnTo>
                    <a:pt x="474979" y="267970"/>
                  </a:lnTo>
                  <a:lnTo>
                    <a:pt x="518794" y="247650"/>
                  </a:lnTo>
                  <a:lnTo>
                    <a:pt x="561339" y="224790"/>
                  </a:lnTo>
                  <a:lnTo>
                    <a:pt x="602614" y="199390"/>
                  </a:lnTo>
                  <a:lnTo>
                    <a:pt x="643254" y="171450"/>
                  </a:lnTo>
                  <a:lnTo>
                    <a:pt x="681354" y="140970"/>
                  </a:lnTo>
                  <a:lnTo>
                    <a:pt x="718819" y="107950"/>
                  </a:lnTo>
                  <a:lnTo>
                    <a:pt x="754379" y="72390"/>
                  </a:lnTo>
                  <a:lnTo>
                    <a:pt x="788669" y="34290"/>
                  </a:lnTo>
                  <a:lnTo>
                    <a:pt x="791209" y="26035"/>
                  </a:lnTo>
                  <a:lnTo>
                    <a:pt x="791844" y="25400"/>
                  </a:lnTo>
                  <a:lnTo>
                    <a:pt x="792235" y="25400"/>
                  </a:lnTo>
                  <a:lnTo>
                    <a:pt x="795654" y="16510"/>
                  </a:lnTo>
                  <a:lnTo>
                    <a:pt x="799464" y="8255"/>
                  </a:lnTo>
                  <a:lnTo>
                    <a:pt x="802639" y="0"/>
                  </a:lnTo>
                  <a:close/>
                </a:path>
                <a:path w="802639" h="353060">
                  <a:moveTo>
                    <a:pt x="792235" y="25400"/>
                  </a:moveTo>
                  <a:lnTo>
                    <a:pt x="791844" y="25400"/>
                  </a:lnTo>
                  <a:lnTo>
                    <a:pt x="791209" y="26035"/>
                  </a:lnTo>
                  <a:lnTo>
                    <a:pt x="788669" y="34290"/>
                  </a:lnTo>
                  <a:lnTo>
                    <a:pt x="789304" y="33020"/>
                  </a:lnTo>
                  <a:lnTo>
                    <a:pt x="792235" y="25400"/>
                  </a:lnTo>
                  <a:close/>
                </a:path>
              </a:pathLst>
            </a:custGeom>
            <a:solidFill>
              <a:srgbClr val="484A1F"/>
            </a:solidFill>
          </p:spPr>
          <p:txBody>
            <a:bodyPr wrap="square" lIns="0" tIns="0" rIns="0" bIns="0" rtlCol="0"/>
            <a:lstStyle/>
            <a:p>
              <a:endParaRPr/>
            </a:p>
          </p:txBody>
        </p:sp>
        <p:sp>
          <p:nvSpPr>
            <p:cNvPr id="133" name="object 133">
              <a:extLst>
                <a:ext uri="{FF2B5EF4-FFF2-40B4-BE49-F238E27FC236}">
                  <a16:creationId xmlns:a16="http://schemas.microsoft.com/office/drawing/2014/main" id="{74158F24-CAC2-8020-1629-8A2A46228AFD}"/>
                </a:ext>
              </a:extLst>
            </p:cNvPr>
            <p:cNvSpPr/>
            <p:nvPr/>
          </p:nvSpPr>
          <p:spPr>
            <a:xfrm>
              <a:off x="4432299" y="4525010"/>
              <a:ext cx="826135" cy="352425"/>
            </a:xfrm>
            <a:custGeom>
              <a:avLst/>
              <a:gdLst/>
              <a:ahLst/>
              <a:cxnLst/>
              <a:rect l="l" t="t" r="r" b="b"/>
              <a:pathLst>
                <a:path w="826135" h="352425">
                  <a:moveTo>
                    <a:pt x="0" y="346709"/>
                  </a:moveTo>
                  <a:lnTo>
                    <a:pt x="13335" y="348614"/>
                  </a:lnTo>
                  <a:lnTo>
                    <a:pt x="64770" y="351789"/>
                  </a:lnTo>
                  <a:lnTo>
                    <a:pt x="102235" y="352425"/>
                  </a:lnTo>
                  <a:lnTo>
                    <a:pt x="150495" y="351154"/>
                  </a:lnTo>
                  <a:lnTo>
                    <a:pt x="189102" y="348614"/>
                  </a:lnTo>
                  <a:lnTo>
                    <a:pt x="62864" y="348614"/>
                  </a:lnTo>
                  <a:lnTo>
                    <a:pt x="27304" y="347979"/>
                  </a:lnTo>
                  <a:lnTo>
                    <a:pt x="0" y="346709"/>
                  </a:lnTo>
                  <a:close/>
                </a:path>
                <a:path w="826135" h="352425">
                  <a:moveTo>
                    <a:pt x="652145" y="171887"/>
                  </a:moveTo>
                  <a:lnTo>
                    <a:pt x="614045" y="198119"/>
                  </a:lnTo>
                  <a:lnTo>
                    <a:pt x="574039" y="222250"/>
                  </a:lnTo>
                  <a:lnTo>
                    <a:pt x="533400" y="244475"/>
                  </a:lnTo>
                  <a:lnTo>
                    <a:pt x="490220" y="264794"/>
                  </a:lnTo>
                  <a:lnTo>
                    <a:pt x="446404" y="282575"/>
                  </a:lnTo>
                  <a:lnTo>
                    <a:pt x="400685" y="298450"/>
                  </a:lnTo>
                  <a:lnTo>
                    <a:pt x="354964" y="311784"/>
                  </a:lnTo>
                  <a:lnTo>
                    <a:pt x="307975" y="323214"/>
                  </a:lnTo>
                  <a:lnTo>
                    <a:pt x="260350" y="332739"/>
                  </a:lnTo>
                  <a:lnTo>
                    <a:pt x="212089" y="339725"/>
                  </a:lnTo>
                  <a:lnTo>
                    <a:pt x="162560" y="344804"/>
                  </a:lnTo>
                  <a:lnTo>
                    <a:pt x="113029" y="347344"/>
                  </a:lnTo>
                  <a:lnTo>
                    <a:pt x="62864" y="348614"/>
                  </a:lnTo>
                  <a:lnTo>
                    <a:pt x="189102" y="348614"/>
                  </a:lnTo>
                  <a:lnTo>
                    <a:pt x="246379" y="341629"/>
                  </a:lnTo>
                  <a:lnTo>
                    <a:pt x="293370" y="332739"/>
                  </a:lnTo>
                  <a:lnTo>
                    <a:pt x="339725" y="321944"/>
                  </a:lnTo>
                  <a:lnTo>
                    <a:pt x="386079" y="308609"/>
                  </a:lnTo>
                  <a:lnTo>
                    <a:pt x="431164" y="292734"/>
                  </a:lnTo>
                  <a:lnTo>
                    <a:pt x="475614" y="274319"/>
                  </a:lnTo>
                  <a:lnTo>
                    <a:pt x="518795" y="254000"/>
                  </a:lnTo>
                  <a:lnTo>
                    <a:pt x="561339" y="231139"/>
                  </a:lnTo>
                  <a:lnTo>
                    <a:pt x="602614" y="206375"/>
                  </a:lnTo>
                  <a:lnTo>
                    <a:pt x="642620" y="179069"/>
                  </a:lnTo>
                  <a:lnTo>
                    <a:pt x="652145" y="171887"/>
                  </a:lnTo>
                  <a:close/>
                </a:path>
                <a:path w="826135" h="352425">
                  <a:moveTo>
                    <a:pt x="824229" y="2539"/>
                  </a:moveTo>
                  <a:lnTo>
                    <a:pt x="793114" y="41275"/>
                  </a:lnTo>
                  <a:lnTo>
                    <a:pt x="760095" y="77469"/>
                  </a:lnTo>
                  <a:lnTo>
                    <a:pt x="725804" y="111125"/>
                  </a:lnTo>
                  <a:lnTo>
                    <a:pt x="689610" y="142239"/>
                  </a:lnTo>
                  <a:lnTo>
                    <a:pt x="653847" y="170603"/>
                  </a:lnTo>
                  <a:lnTo>
                    <a:pt x="681354" y="149859"/>
                  </a:lnTo>
                  <a:lnTo>
                    <a:pt x="718820" y="118109"/>
                  </a:lnTo>
                  <a:lnTo>
                    <a:pt x="754379" y="84454"/>
                  </a:lnTo>
                  <a:lnTo>
                    <a:pt x="788670" y="48259"/>
                  </a:lnTo>
                  <a:lnTo>
                    <a:pt x="821054" y="10794"/>
                  </a:lnTo>
                  <a:lnTo>
                    <a:pt x="824864" y="3809"/>
                  </a:lnTo>
                  <a:lnTo>
                    <a:pt x="824229" y="3809"/>
                  </a:lnTo>
                  <a:lnTo>
                    <a:pt x="824229" y="2539"/>
                  </a:lnTo>
                  <a:close/>
                </a:path>
                <a:path w="826135" h="352425">
                  <a:moveTo>
                    <a:pt x="826135" y="0"/>
                  </a:moveTo>
                  <a:lnTo>
                    <a:pt x="824229" y="2539"/>
                  </a:lnTo>
                  <a:lnTo>
                    <a:pt x="824229" y="3809"/>
                  </a:lnTo>
                  <a:lnTo>
                    <a:pt x="824864" y="3809"/>
                  </a:lnTo>
                  <a:lnTo>
                    <a:pt x="826135" y="0"/>
                  </a:lnTo>
                  <a:close/>
                </a:path>
              </a:pathLst>
            </a:custGeom>
            <a:solidFill>
              <a:srgbClr val="474920"/>
            </a:solidFill>
          </p:spPr>
          <p:txBody>
            <a:bodyPr wrap="square" lIns="0" tIns="0" rIns="0" bIns="0" rtlCol="0"/>
            <a:lstStyle/>
            <a:p>
              <a:endParaRPr/>
            </a:p>
          </p:txBody>
        </p:sp>
        <p:sp>
          <p:nvSpPr>
            <p:cNvPr id="134" name="object 134">
              <a:extLst>
                <a:ext uri="{FF2B5EF4-FFF2-40B4-BE49-F238E27FC236}">
                  <a16:creationId xmlns:a16="http://schemas.microsoft.com/office/drawing/2014/main" id="{560EBB6E-2D01-A703-0D58-E393AB2EC5A2}"/>
                </a:ext>
              </a:extLst>
            </p:cNvPr>
            <p:cNvSpPr/>
            <p:nvPr/>
          </p:nvSpPr>
          <p:spPr>
            <a:xfrm>
              <a:off x="5269864" y="4445000"/>
              <a:ext cx="51435" cy="86995"/>
            </a:xfrm>
            <a:custGeom>
              <a:avLst/>
              <a:gdLst/>
              <a:ahLst/>
              <a:cxnLst/>
              <a:rect l="l" t="t" r="r" b="b"/>
              <a:pathLst>
                <a:path w="51435" h="86995">
                  <a:moveTo>
                    <a:pt x="47625" y="0"/>
                  </a:moveTo>
                  <a:lnTo>
                    <a:pt x="33655" y="21589"/>
                  </a:lnTo>
                  <a:lnTo>
                    <a:pt x="19685" y="41910"/>
                  </a:lnTo>
                  <a:lnTo>
                    <a:pt x="9525" y="64135"/>
                  </a:lnTo>
                  <a:lnTo>
                    <a:pt x="0" y="86994"/>
                  </a:lnTo>
                  <a:lnTo>
                    <a:pt x="13335" y="68580"/>
                  </a:lnTo>
                  <a:lnTo>
                    <a:pt x="26670" y="49530"/>
                  </a:lnTo>
                  <a:lnTo>
                    <a:pt x="39370" y="30480"/>
                  </a:lnTo>
                  <a:lnTo>
                    <a:pt x="51435" y="10794"/>
                  </a:lnTo>
                  <a:lnTo>
                    <a:pt x="47625" y="0"/>
                  </a:lnTo>
                  <a:close/>
                </a:path>
              </a:pathLst>
            </a:custGeom>
            <a:solidFill>
              <a:srgbClr val="4A491F"/>
            </a:solidFill>
          </p:spPr>
          <p:txBody>
            <a:bodyPr wrap="square" lIns="0" tIns="0" rIns="0" bIns="0" rtlCol="0"/>
            <a:lstStyle/>
            <a:p>
              <a:endParaRPr/>
            </a:p>
          </p:txBody>
        </p:sp>
        <p:sp>
          <p:nvSpPr>
            <p:cNvPr id="135" name="object 135">
              <a:extLst>
                <a:ext uri="{FF2B5EF4-FFF2-40B4-BE49-F238E27FC236}">
                  <a16:creationId xmlns:a16="http://schemas.microsoft.com/office/drawing/2014/main" id="{93839C90-EE78-17E1-FF3A-BB3510A2BDE0}"/>
                </a:ext>
              </a:extLst>
            </p:cNvPr>
            <p:cNvSpPr/>
            <p:nvPr/>
          </p:nvSpPr>
          <p:spPr>
            <a:xfrm>
              <a:off x="5290184" y="4439919"/>
              <a:ext cx="27940" cy="46990"/>
            </a:xfrm>
            <a:custGeom>
              <a:avLst/>
              <a:gdLst/>
              <a:ahLst/>
              <a:cxnLst/>
              <a:rect l="l" t="t" r="r" b="b"/>
              <a:pathLst>
                <a:path w="27939" h="46989">
                  <a:moveTo>
                    <a:pt x="26035" y="0"/>
                  </a:moveTo>
                  <a:lnTo>
                    <a:pt x="21589" y="7620"/>
                  </a:lnTo>
                  <a:lnTo>
                    <a:pt x="12700" y="21590"/>
                  </a:lnTo>
                  <a:lnTo>
                    <a:pt x="0" y="46990"/>
                  </a:lnTo>
                  <a:lnTo>
                    <a:pt x="13969" y="26670"/>
                  </a:lnTo>
                  <a:lnTo>
                    <a:pt x="27939" y="5080"/>
                  </a:lnTo>
                  <a:lnTo>
                    <a:pt x="26035" y="0"/>
                  </a:lnTo>
                  <a:close/>
                </a:path>
              </a:pathLst>
            </a:custGeom>
            <a:solidFill>
              <a:srgbClr val="49491F"/>
            </a:solidFill>
          </p:spPr>
          <p:txBody>
            <a:bodyPr wrap="square" lIns="0" tIns="0" rIns="0" bIns="0" rtlCol="0"/>
            <a:lstStyle/>
            <a:p>
              <a:endParaRPr/>
            </a:p>
          </p:txBody>
        </p:sp>
        <p:sp>
          <p:nvSpPr>
            <p:cNvPr id="136" name="object 136">
              <a:extLst>
                <a:ext uri="{FF2B5EF4-FFF2-40B4-BE49-F238E27FC236}">
                  <a16:creationId xmlns:a16="http://schemas.microsoft.com/office/drawing/2014/main" id="{E97F2C4B-2195-3498-492D-3147F8CCE17B}"/>
                </a:ext>
              </a:extLst>
            </p:cNvPr>
            <p:cNvSpPr/>
            <p:nvPr/>
          </p:nvSpPr>
          <p:spPr>
            <a:xfrm>
              <a:off x="5324475" y="4411344"/>
              <a:ext cx="15875" cy="29845"/>
            </a:xfrm>
            <a:custGeom>
              <a:avLst/>
              <a:gdLst/>
              <a:ahLst/>
              <a:cxnLst/>
              <a:rect l="l" t="t" r="r" b="b"/>
              <a:pathLst>
                <a:path w="15875" h="29845">
                  <a:moveTo>
                    <a:pt x="8254" y="0"/>
                  </a:moveTo>
                  <a:lnTo>
                    <a:pt x="6350" y="3810"/>
                  </a:lnTo>
                  <a:lnTo>
                    <a:pt x="4445" y="6350"/>
                  </a:lnTo>
                  <a:lnTo>
                    <a:pt x="2539" y="10160"/>
                  </a:lnTo>
                  <a:lnTo>
                    <a:pt x="0" y="13970"/>
                  </a:lnTo>
                  <a:lnTo>
                    <a:pt x="2539" y="19685"/>
                  </a:lnTo>
                  <a:lnTo>
                    <a:pt x="3810" y="22860"/>
                  </a:lnTo>
                  <a:lnTo>
                    <a:pt x="6350" y="29845"/>
                  </a:lnTo>
                  <a:lnTo>
                    <a:pt x="12064" y="20320"/>
                  </a:lnTo>
                  <a:lnTo>
                    <a:pt x="12064" y="19685"/>
                  </a:lnTo>
                  <a:lnTo>
                    <a:pt x="10160" y="15875"/>
                  </a:lnTo>
                  <a:lnTo>
                    <a:pt x="14242" y="15875"/>
                  </a:lnTo>
                  <a:lnTo>
                    <a:pt x="14604" y="15240"/>
                  </a:lnTo>
                  <a:lnTo>
                    <a:pt x="15451" y="13970"/>
                  </a:lnTo>
                  <a:lnTo>
                    <a:pt x="9525" y="13970"/>
                  </a:lnTo>
                  <a:lnTo>
                    <a:pt x="9313" y="13335"/>
                  </a:lnTo>
                  <a:lnTo>
                    <a:pt x="6350" y="13335"/>
                  </a:lnTo>
                  <a:lnTo>
                    <a:pt x="6985" y="12065"/>
                  </a:lnTo>
                  <a:lnTo>
                    <a:pt x="9525" y="12065"/>
                  </a:lnTo>
                  <a:lnTo>
                    <a:pt x="9525" y="10160"/>
                  </a:lnTo>
                  <a:lnTo>
                    <a:pt x="8254" y="10160"/>
                  </a:lnTo>
                  <a:lnTo>
                    <a:pt x="8254" y="0"/>
                  </a:lnTo>
                  <a:close/>
                </a:path>
                <a:path w="15875" h="29845">
                  <a:moveTo>
                    <a:pt x="14242" y="15875"/>
                  </a:moveTo>
                  <a:lnTo>
                    <a:pt x="10160" y="15875"/>
                  </a:lnTo>
                  <a:lnTo>
                    <a:pt x="12064" y="19685"/>
                  </a:lnTo>
                  <a:lnTo>
                    <a:pt x="14242" y="15875"/>
                  </a:lnTo>
                  <a:close/>
                </a:path>
                <a:path w="15875" h="29845">
                  <a:moveTo>
                    <a:pt x="9525" y="12065"/>
                  </a:moveTo>
                  <a:lnTo>
                    <a:pt x="8889" y="12065"/>
                  </a:lnTo>
                  <a:lnTo>
                    <a:pt x="9525" y="13970"/>
                  </a:lnTo>
                  <a:lnTo>
                    <a:pt x="9525" y="12065"/>
                  </a:lnTo>
                  <a:close/>
                </a:path>
                <a:path w="15875" h="29845">
                  <a:moveTo>
                    <a:pt x="9525" y="1905"/>
                  </a:moveTo>
                  <a:lnTo>
                    <a:pt x="9525" y="13970"/>
                  </a:lnTo>
                  <a:lnTo>
                    <a:pt x="15451" y="13970"/>
                  </a:lnTo>
                  <a:lnTo>
                    <a:pt x="15875" y="13335"/>
                  </a:lnTo>
                  <a:lnTo>
                    <a:pt x="15875" y="12700"/>
                  </a:lnTo>
                  <a:lnTo>
                    <a:pt x="13970" y="8890"/>
                  </a:lnTo>
                  <a:lnTo>
                    <a:pt x="11429" y="4445"/>
                  </a:lnTo>
                  <a:lnTo>
                    <a:pt x="9525" y="1905"/>
                  </a:lnTo>
                  <a:close/>
                </a:path>
                <a:path w="15875" h="29845">
                  <a:moveTo>
                    <a:pt x="8889" y="12065"/>
                  </a:moveTo>
                  <a:lnTo>
                    <a:pt x="6985" y="12065"/>
                  </a:lnTo>
                  <a:lnTo>
                    <a:pt x="6350" y="13335"/>
                  </a:lnTo>
                  <a:lnTo>
                    <a:pt x="9313" y="13335"/>
                  </a:lnTo>
                  <a:lnTo>
                    <a:pt x="8889" y="12065"/>
                  </a:lnTo>
                  <a:close/>
                </a:path>
                <a:path w="15875" h="29845">
                  <a:moveTo>
                    <a:pt x="8889" y="635"/>
                  </a:moveTo>
                  <a:lnTo>
                    <a:pt x="8254" y="1270"/>
                  </a:lnTo>
                  <a:lnTo>
                    <a:pt x="8254" y="10160"/>
                  </a:lnTo>
                  <a:lnTo>
                    <a:pt x="9525" y="10160"/>
                  </a:lnTo>
                  <a:lnTo>
                    <a:pt x="9525" y="1905"/>
                  </a:lnTo>
                  <a:lnTo>
                    <a:pt x="8889" y="635"/>
                  </a:lnTo>
                  <a:close/>
                </a:path>
              </a:pathLst>
            </a:custGeom>
            <a:solidFill>
              <a:srgbClr val="4A491E"/>
            </a:solidFill>
          </p:spPr>
          <p:txBody>
            <a:bodyPr wrap="square" lIns="0" tIns="0" rIns="0" bIns="0" rtlCol="0"/>
            <a:lstStyle/>
            <a:p>
              <a:endParaRPr/>
            </a:p>
          </p:txBody>
        </p:sp>
        <p:sp>
          <p:nvSpPr>
            <p:cNvPr id="137" name="object 137">
              <a:extLst>
                <a:ext uri="{FF2B5EF4-FFF2-40B4-BE49-F238E27FC236}">
                  <a16:creationId xmlns:a16="http://schemas.microsoft.com/office/drawing/2014/main" id="{59D108E6-A7F2-30DC-091B-26D117BD1B96}"/>
                </a:ext>
              </a:extLst>
            </p:cNvPr>
            <p:cNvSpPr/>
            <p:nvPr/>
          </p:nvSpPr>
          <p:spPr>
            <a:xfrm>
              <a:off x="5315584" y="4425314"/>
              <a:ext cx="14604" cy="30480"/>
            </a:xfrm>
            <a:custGeom>
              <a:avLst/>
              <a:gdLst/>
              <a:ahLst/>
              <a:cxnLst/>
              <a:rect l="l" t="t" r="r" b="b"/>
              <a:pathLst>
                <a:path w="14604" h="30479">
                  <a:moveTo>
                    <a:pt x="8254" y="0"/>
                  </a:moveTo>
                  <a:lnTo>
                    <a:pt x="5714" y="5080"/>
                  </a:lnTo>
                  <a:lnTo>
                    <a:pt x="0" y="14605"/>
                  </a:lnTo>
                  <a:lnTo>
                    <a:pt x="1904" y="19685"/>
                  </a:lnTo>
                  <a:lnTo>
                    <a:pt x="5714" y="30480"/>
                  </a:lnTo>
                  <a:lnTo>
                    <a:pt x="8889" y="25400"/>
                  </a:lnTo>
                  <a:lnTo>
                    <a:pt x="14604" y="15875"/>
                  </a:lnTo>
                  <a:lnTo>
                    <a:pt x="13335" y="12700"/>
                  </a:lnTo>
                  <a:lnTo>
                    <a:pt x="10794" y="5715"/>
                  </a:lnTo>
                  <a:lnTo>
                    <a:pt x="8254" y="0"/>
                  </a:lnTo>
                  <a:close/>
                </a:path>
              </a:pathLst>
            </a:custGeom>
            <a:solidFill>
              <a:srgbClr val="49491E"/>
            </a:solidFill>
          </p:spPr>
          <p:txBody>
            <a:bodyPr wrap="square" lIns="0" tIns="0" rIns="0" bIns="0" rtlCol="0"/>
            <a:lstStyle/>
            <a:p>
              <a:endParaRPr/>
            </a:p>
          </p:txBody>
        </p:sp>
        <p:sp>
          <p:nvSpPr>
            <p:cNvPr id="138" name="object 138">
              <a:extLst>
                <a:ext uri="{FF2B5EF4-FFF2-40B4-BE49-F238E27FC236}">
                  <a16:creationId xmlns:a16="http://schemas.microsoft.com/office/drawing/2014/main" id="{1A80E086-8D8E-98F4-E61D-53A5F151BCDA}"/>
                </a:ext>
              </a:extLst>
            </p:cNvPr>
            <p:cNvSpPr/>
            <p:nvPr/>
          </p:nvSpPr>
          <p:spPr>
            <a:xfrm>
              <a:off x="5241925" y="4461510"/>
              <a:ext cx="60960" cy="105410"/>
            </a:xfrm>
            <a:custGeom>
              <a:avLst/>
              <a:gdLst/>
              <a:ahLst/>
              <a:cxnLst/>
              <a:rect l="l" t="t" r="r" b="b"/>
              <a:pathLst>
                <a:path w="60960" h="105410">
                  <a:moveTo>
                    <a:pt x="60960" y="0"/>
                  </a:moveTo>
                  <a:lnTo>
                    <a:pt x="50164" y="16509"/>
                  </a:lnTo>
                  <a:lnTo>
                    <a:pt x="39370" y="32384"/>
                  </a:lnTo>
                  <a:lnTo>
                    <a:pt x="27939" y="48259"/>
                  </a:lnTo>
                  <a:lnTo>
                    <a:pt x="16510" y="63500"/>
                  </a:lnTo>
                  <a:lnTo>
                    <a:pt x="13335" y="72389"/>
                  </a:lnTo>
                  <a:lnTo>
                    <a:pt x="6350" y="88900"/>
                  </a:lnTo>
                  <a:lnTo>
                    <a:pt x="0" y="105409"/>
                  </a:lnTo>
                  <a:lnTo>
                    <a:pt x="14604" y="88264"/>
                  </a:lnTo>
                  <a:lnTo>
                    <a:pt x="28575" y="70484"/>
                  </a:lnTo>
                  <a:lnTo>
                    <a:pt x="38100" y="47625"/>
                  </a:lnTo>
                  <a:lnTo>
                    <a:pt x="48260" y="25400"/>
                  </a:lnTo>
                  <a:lnTo>
                    <a:pt x="60960" y="0"/>
                  </a:lnTo>
                  <a:close/>
                </a:path>
              </a:pathLst>
            </a:custGeom>
            <a:solidFill>
              <a:srgbClr val="47481F"/>
            </a:solidFill>
          </p:spPr>
          <p:txBody>
            <a:bodyPr wrap="square" lIns="0" tIns="0" rIns="0" bIns="0" rtlCol="0"/>
            <a:lstStyle/>
            <a:p>
              <a:endParaRPr/>
            </a:p>
          </p:txBody>
        </p:sp>
        <p:sp>
          <p:nvSpPr>
            <p:cNvPr id="139" name="object 139">
              <a:extLst>
                <a:ext uri="{FF2B5EF4-FFF2-40B4-BE49-F238E27FC236}">
                  <a16:creationId xmlns:a16="http://schemas.microsoft.com/office/drawing/2014/main" id="{80FA053B-88DC-DF57-8FBD-E5D6A2434CDD}"/>
                </a:ext>
              </a:extLst>
            </p:cNvPr>
            <p:cNvSpPr/>
            <p:nvPr/>
          </p:nvSpPr>
          <p:spPr>
            <a:xfrm>
              <a:off x="4404994" y="4870450"/>
              <a:ext cx="22225" cy="13970"/>
            </a:xfrm>
            <a:custGeom>
              <a:avLst/>
              <a:gdLst/>
              <a:ahLst/>
              <a:cxnLst/>
              <a:rect l="l" t="t" r="r" b="b"/>
              <a:pathLst>
                <a:path w="22225" h="13970">
                  <a:moveTo>
                    <a:pt x="7619" y="0"/>
                  </a:moveTo>
                  <a:lnTo>
                    <a:pt x="0" y="12700"/>
                  </a:lnTo>
                  <a:lnTo>
                    <a:pt x="5079" y="13335"/>
                  </a:lnTo>
                  <a:lnTo>
                    <a:pt x="14604" y="13969"/>
                  </a:lnTo>
                  <a:lnTo>
                    <a:pt x="22225" y="635"/>
                  </a:lnTo>
                  <a:lnTo>
                    <a:pt x="7619" y="0"/>
                  </a:lnTo>
                  <a:close/>
                </a:path>
              </a:pathLst>
            </a:custGeom>
            <a:solidFill>
              <a:srgbClr val="3E421F"/>
            </a:solidFill>
          </p:spPr>
          <p:txBody>
            <a:bodyPr wrap="square" lIns="0" tIns="0" rIns="0" bIns="0" rtlCol="0"/>
            <a:lstStyle/>
            <a:p>
              <a:endParaRPr/>
            </a:p>
          </p:txBody>
        </p:sp>
        <p:sp>
          <p:nvSpPr>
            <p:cNvPr id="140" name="object 140">
              <a:extLst>
                <a:ext uri="{FF2B5EF4-FFF2-40B4-BE49-F238E27FC236}">
                  <a16:creationId xmlns:a16="http://schemas.microsoft.com/office/drawing/2014/main" id="{AB93D925-8D24-BDEC-36B1-BD859E732323}"/>
                </a:ext>
              </a:extLst>
            </p:cNvPr>
            <p:cNvSpPr/>
            <p:nvPr/>
          </p:nvSpPr>
          <p:spPr>
            <a:xfrm>
              <a:off x="3575684" y="4502150"/>
              <a:ext cx="15240" cy="26034"/>
            </a:xfrm>
            <a:custGeom>
              <a:avLst/>
              <a:gdLst/>
              <a:ahLst/>
              <a:cxnLst/>
              <a:rect l="l" t="t" r="r" b="b"/>
              <a:pathLst>
                <a:path w="15239" h="26035">
                  <a:moveTo>
                    <a:pt x="6350" y="0"/>
                  </a:moveTo>
                  <a:lnTo>
                    <a:pt x="3810" y="4444"/>
                  </a:lnTo>
                  <a:lnTo>
                    <a:pt x="0" y="13969"/>
                  </a:lnTo>
                  <a:lnTo>
                    <a:pt x="2539" y="17780"/>
                  </a:lnTo>
                  <a:lnTo>
                    <a:pt x="5714" y="22225"/>
                  </a:lnTo>
                  <a:lnTo>
                    <a:pt x="8889" y="26035"/>
                  </a:lnTo>
                  <a:lnTo>
                    <a:pt x="10794" y="21589"/>
                  </a:lnTo>
                  <a:lnTo>
                    <a:pt x="15239" y="12064"/>
                  </a:lnTo>
                  <a:lnTo>
                    <a:pt x="12064" y="8255"/>
                  </a:lnTo>
                  <a:lnTo>
                    <a:pt x="8889" y="3810"/>
                  </a:lnTo>
                  <a:lnTo>
                    <a:pt x="6350" y="0"/>
                  </a:lnTo>
                  <a:close/>
                </a:path>
              </a:pathLst>
            </a:custGeom>
            <a:solidFill>
              <a:srgbClr val="302C2D"/>
            </a:solidFill>
          </p:spPr>
          <p:txBody>
            <a:bodyPr wrap="square" lIns="0" tIns="0" rIns="0" bIns="0" rtlCol="0"/>
            <a:lstStyle/>
            <a:p>
              <a:endParaRPr/>
            </a:p>
          </p:txBody>
        </p:sp>
        <p:sp>
          <p:nvSpPr>
            <p:cNvPr id="141" name="object 141">
              <a:extLst>
                <a:ext uri="{FF2B5EF4-FFF2-40B4-BE49-F238E27FC236}">
                  <a16:creationId xmlns:a16="http://schemas.microsoft.com/office/drawing/2014/main" id="{67BCD801-A17D-D54E-C16D-B28C2177D103}"/>
                </a:ext>
              </a:extLst>
            </p:cNvPr>
            <p:cNvSpPr/>
            <p:nvPr/>
          </p:nvSpPr>
          <p:spPr>
            <a:xfrm>
              <a:off x="5335269" y="4408804"/>
              <a:ext cx="12065" cy="15875"/>
            </a:xfrm>
            <a:custGeom>
              <a:avLst/>
              <a:gdLst/>
              <a:ahLst/>
              <a:cxnLst/>
              <a:rect l="l" t="t" r="r" b="b"/>
              <a:pathLst>
                <a:path w="12064" h="15875">
                  <a:moveTo>
                    <a:pt x="11429" y="0"/>
                  </a:moveTo>
                  <a:lnTo>
                    <a:pt x="3809" y="634"/>
                  </a:lnTo>
                  <a:lnTo>
                    <a:pt x="2539" y="2539"/>
                  </a:lnTo>
                  <a:lnTo>
                    <a:pt x="0" y="6984"/>
                  </a:lnTo>
                  <a:lnTo>
                    <a:pt x="1269" y="9524"/>
                  </a:lnTo>
                  <a:lnTo>
                    <a:pt x="3809" y="13969"/>
                  </a:lnTo>
                  <a:lnTo>
                    <a:pt x="4444" y="15239"/>
                  </a:lnTo>
                  <a:lnTo>
                    <a:pt x="4444" y="15874"/>
                  </a:lnTo>
                  <a:lnTo>
                    <a:pt x="5079" y="15239"/>
                  </a:lnTo>
                  <a:lnTo>
                    <a:pt x="7619" y="10159"/>
                  </a:lnTo>
                  <a:lnTo>
                    <a:pt x="12064" y="1904"/>
                  </a:lnTo>
                  <a:lnTo>
                    <a:pt x="11429" y="0"/>
                  </a:lnTo>
                  <a:close/>
                </a:path>
              </a:pathLst>
            </a:custGeom>
            <a:solidFill>
              <a:srgbClr val="302A20"/>
            </a:solidFill>
          </p:spPr>
          <p:txBody>
            <a:bodyPr wrap="square" lIns="0" tIns="0" rIns="0" bIns="0" rtlCol="0"/>
            <a:lstStyle/>
            <a:p>
              <a:endParaRPr/>
            </a:p>
          </p:txBody>
        </p:sp>
        <p:sp>
          <p:nvSpPr>
            <p:cNvPr id="142" name="object 142">
              <a:extLst>
                <a:ext uri="{FF2B5EF4-FFF2-40B4-BE49-F238E27FC236}">
                  <a16:creationId xmlns:a16="http://schemas.microsoft.com/office/drawing/2014/main" id="{A6465767-6C3B-719A-ECE5-4876A07B8637}"/>
                </a:ext>
              </a:extLst>
            </p:cNvPr>
            <p:cNvSpPr/>
            <p:nvPr/>
          </p:nvSpPr>
          <p:spPr>
            <a:xfrm>
              <a:off x="5333364" y="4408804"/>
              <a:ext cx="6350" cy="6350"/>
            </a:xfrm>
            <a:custGeom>
              <a:avLst/>
              <a:gdLst/>
              <a:ahLst/>
              <a:cxnLst/>
              <a:rect l="l" t="t" r="r" b="b"/>
              <a:pathLst>
                <a:path w="6350" h="6350">
                  <a:moveTo>
                    <a:pt x="6350" y="0"/>
                  </a:moveTo>
                  <a:lnTo>
                    <a:pt x="1270" y="0"/>
                  </a:lnTo>
                  <a:lnTo>
                    <a:pt x="0" y="2539"/>
                  </a:lnTo>
                  <a:lnTo>
                    <a:pt x="635" y="3809"/>
                  </a:lnTo>
                  <a:lnTo>
                    <a:pt x="2539" y="6349"/>
                  </a:lnTo>
                  <a:lnTo>
                    <a:pt x="5080" y="1904"/>
                  </a:lnTo>
                  <a:lnTo>
                    <a:pt x="6350" y="0"/>
                  </a:lnTo>
                  <a:close/>
                </a:path>
              </a:pathLst>
            </a:custGeom>
            <a:solidFill>
              <a:srgbClr val="2F2A21"/>
            </a:solidFill>
          </p:spPr>
          <p:txBody>
            <a:bodyPr wrap="square" lIns="0" tIns="0" rIns="0" bIns="0" rtlCol="0"/>
            <a:lstStyle/>
            <a:p>
              <a:endParaRPr/>
            </a:p>
          </p:txBody>
        </p:sp>
        <p:sp>
          <p:nvSpPr>
            <p:cNvPr id="143" name="object 143">
              <a:extLst>
                <a:ext uri="{FF2B5EF4-FFF2-40B4-BE49-F238E27FC236}">
                  <a16:creationId xmlns:a16="http://schemas.microsoft.com/office/drawing/2014/main" id="{C19EB53D-91B7-6504-E1CD-E818F1750BC0}"/>
                </a:ext>
              </a:extLst>
            </p:cNvPr>
            <p:cNvSpPr/>
            <p:nvPr/>
          </p:nvSpPr>
          <p:spPr>
            <a:xfrm>
              <a:off x="5334634" y="4404360"/>
              <a:ext cx="12700" cy="5080"/>
            </a:xfrm>
            <a:custGeom>
              <a:avLst/>
              <a:gdLst/>
              <a:ahLst/>
              <a:cxnLst/>
              <a:rect l="l" t="t" r="r" b="b"/>
              <a:pathLst>
                <a:path w="12700" h="5079">
                  <a:moveTo>
                    <a:pt x="3175" y="0"/>
                  </a:moveTo>
                  <a:lnTo>
                    <a:pt x="0" y="5079"/>
                  </a:lnTo>
                  <a:lnTo>
                    <a:pt x="5079" y="5079"/>
                  </a:lnTo>
                  <a:lnTo>
                    <a:pt x="10160" y="4444"/>
                  </a:lnTo>
                  <a:lnTo>
                    <a:pt x="12700" y="4444"/>
                  </a:lnTo>
                  <a:lnTo>
                    <a:pt x="12064" y="3809"/>
                  </a:lnTo>
                  <a:lnTo>
                    <a:pt x="5714" y="3809"/>
                  </a:lnTo>
                  <a:lnTo>
                    <a:pt x="6350" y="1904"/>
                  </a:lnTo>
                  <a:lnTo>
                    <a:pt x="7619" y="634"/>
                  </a:lnTo>
                  <a:lnTo>
                    <a:pt x="3175" y="0"/>
                  </a:lnTo>
                  <a:close/>
                </a:path>
                <a:path w="12700" h="5079">
                  <a:moveTo>
                    <a:pt x="10160" y="634"/>
                  </a:moveTo>
                  <a:lnTo>
                    <a:pt x="7619" y="634"/>
                  </a:lnTo>
                  <a:lnTo>
                    <a:pt x="5714" y="3809"/>
                  </a:lnTo>
                  <a:lnTo>
                    <a:pt x="12064" y="3809"/>
                  </a:lnTo>
                  <a:lnTo>
                    <a:pt x="11429" y="3175"/>
                  </a:lnTo>
                  <a:lnTo>
                    <a:pt x="10160" y="634"/>
                  </a:lnTo>
                  <a:close/>
                </a:path>
              </a:pathLst>
            </a:custGeom>
            <a:solidFill>
              <a:srgbClr val="2F2A20"/>
            </a:solidFill>
          </p:spPr>
          <p:txBody>
            <a:bodyPr wrap="square" lIns="0" tIns="0" rIns="0" bIns="0" rtlCol="0"/>
            <a:lstStyle/>
            <a:p>
              <a:endParaRPr/>
            </a:p>
          </p:txBody>
        </p:sp>
        <p:sp>
          <p:nvSpPr>
            <p:cNvPr id="144" name="object 144">
              <a:extLst>
                <a:ext uri="{FF2B5EF4-FFF2-40B4-BE49-F238E27FC236}">
                  <a16:creationId xmlns:a16="http://schemas.microsoft.com/office/drawing/2014/main" id="{464BC7B9-0CD3-5551-0065-257E17B94323}"/>
                </a:ext>
              </a:extLst>
            </p:cNvPr>
            <p:cNvSpPr/>
            <p:nvPr/>
          </p:nvSpPr>
          <p:spPr>
            <a:xfrm>
              <a:off x="5337175" y="4398644"/>
              <a:ext cx="6985" cy="6350"/>
            </a:xfrm>
            <a:custGeom>
              <a:avLst/>
              <a:gdLst/>
              <a:ahLst/>
              <a:cxnLst/>
              <a:rect l="l" t="t" r="r" b="b"/>
              <a:pathLst>
                <a:path w="6985" h="6350">
                  <a:moveTo>
                    <a:pt x="3175" y="0"/>
                  </a:moveTo>
                  <a:lnTo>
                    <a:pt x="3175" y="635"/>
                  </a:lnTo>
                  <a:lnTo>
                    <a:pt x="2539" y="1905"/>
                  </a:lnTo>
                  <a:lnTo>
                    <a:pt x="0" y="5715"/>
                  </a:lnTo>
                  <a:lnTo>
                    <a:pt x="4445" y="6350"/>
                  </a:lnTo>
                  <a:lnTo>
                    <a:pt x="6985" y="6350"/>
                  </a:lnTo>
                  <a:lnTo>
                    <a:pt x="6350" y="5715"/>
                  </a:lnTo>
                  <a:lnTo>
                    <a:pt x="5714" y="4445"/>
                  </a:lnTo>
                  <a:lnTo>
                    <a:pt x="5714" y="3810"/>
                  </a:lnTo>
                  <a:lnTo>
                    <a:pt x="3175" y="0"/>
                  </a:lnTo>
                  <a:close/>
                </a:path>
              </a:pathLst>
            </a:custGeom>
            <a:solidFill>
              <a:srgbClr val="24201F"/>
            </a:solidFill>
          </p:spPr>
          <p:txBody>
            <a:bodyPr wrap="square" lIns="0" tIns="0" rIns="0" bIns="0" rtlCol="0"/>
            <a:lstStyle/>
            <a:p>
              <a:endParaRPr/>
            </a:p>
          </p:txBody>
        </p:sp>
        <p:sp>
          <p:nvSpPr>
            <p:cNvPr id="145" name="object 145">
              <a:extLst>
                <a:ext uri="{FF2B5EF4-FFF2-40B4-BE49-F238E27FC236}">
                  <a16:creationId xmlns:a16="http://schemas.microsoft.com/office/drawing/2014/main" id="{3773C18C-9B7A-63AF-BA18-BDC0FE06DACD}"/>
                </a:ext>
              </a:extLst>
            </p:cNvPr>
            <p:cNvSpPr/>
            <p:nvPr/>
          </p:nvSpPr>
          <p:spPr>
            <a:xfrm>
              <a:off x="5406389" y="3611879"/>
              <a:ext cx="6985" cy="9525"/>
            </a:xfrm>
            <a:custGeom>
              <a:avLst/>
              <a:gdLst/>
              <a:ahLst/>
              <a:cxnLst/>
              <a:rect l="l" t="t" r="r" b="b"/>
              <a:pathLst>
                <a:path w="6985" h="9525">
                  <a:moveTo>
                    <a:pt x="6350" y="0"/>
                  </a:moveTo>
                  <a:lnTo>
                    <a:pt x="4445" y="3175"/>
                  </a:lnTo>
                  <a:lnTo>
                    <a:pt x="1905" y="6350"/>
                  </a:lnTo>
                  <a:lnTo>
                    <a:pt x="0" y="9525"/>
                  </a:lnTo>
                  <a:lnTo>
                    <a:pt x="1905" y="6985"/>
                  </a:lnTo>
                  <a:lnTo>
                    <a:pt x="6985" y="635"/>
                  </a:lnTo>
                  <a:lnTo>
                    <a:pt x="6350" y="0"/>
                  </a:lnTo>
                  <a:close/>
                </a:path>
              </a:pathLst>
            </a:custGeom>
            <a:solidFill>
              <a:srgbClr val="4F2127"/>
            </a:solidFill>
          </p:spPr>
          <p:txBody>
            <a:bodyPr wrap="square" lIns="0" tIns="0" rIns="0" bIns="0" rtlCol="0"/>
            <a:lstStyle/>
            <a:p>
              <a:endParaRPr/>
            </a:p>
          </p:txBody>
        </p:sp>
        <p:sp>
          <p:nvSpPr>
            <p:cNvPr id="146" name="object 146">
              <a:extLst>
                <a:ext uri="{FF2B5EF4-FFF2-40B4-BE49-F238E27FC236}">
                  <a16:creationId xmlns:a16="http://schemas.microsoft.com/office/drawing/2014/main" id="{83EC83D8-9466-1BB1-E849-4D28ED6300B2}"/>
                </a:ext>
              </a:extLst>
            </p:cNvPr>
            <p:cNvSpPr/>
            <p:nvPr/>
          </p:nvSpPr>
          <p:spPr>
            <a:xfrm>
              <a:off x="4347844" y="2964814"/>
              <a:ext cx="40640" cy="83185"/>
            </a:xfrm>
            <a:custGeom>
              <a:avLst/>
              <a:gdLst/>
              <a:ahLst/>
              <a:cxnLst/>
              <a:rect l="l" t="t" r="r" b="b"/>
              <a:pathLst>
                <a:path w="40639" h="83185">
                  <a:moveTo>
                    <a:pt x="40639" y="0"/>
                  </a:moveTo>
                  <a:lnTo>
                    <a:pt x="29209" y="20955"/>
                  </a:lnTo>
                  <a:lnTo>
                    <a:pt x="19050" y="41275"/>
                  </a:lnTo>
                  <a:lnTo>
                    <a:pt x="8889" y="62230"/>
                  </a:lnTo>
                  <a:lnTo>
                    <a:pt x="0" y="83185"/>
                  </a:lnTo>
                  <a:lnTo>
                    <a:pt x="2539" y="82550"/>
                  </a:lnTo>
                  <a:lnTo>
                    <a:pt x="11429" y="61595"/>
                  </a:lnTo>
                  <a:lnTo>
                    <a:pt x="20319" y="41275"/>
                  </a:lnTo>
                  <a:lnTo>
                    <a:pt x="30479" y="20320"/>
                  </a:lnTo>
                  <a:lnTo>
                    <a:pt x="40639" y="0"/>
                  </a:lnTo>
                  <a:close/>
                </a:path>
              </a:pathLst>
            </a:custGeom>
            <a:solidFill>
              <a:srgbClr val="315875"/>
            </a:solidFill>
          </p:spPr>
          <p:txBody>
            <a:bodyPr wrap="square" lIns="0" tIns="0" rIns="0" bIns="0" rtlCol="0"/>
            <a:lstStyle/>
            <a:p>
              <a:endParaRPr/>
            </a:p>
          </p:txBody>
        </p:sp>
        <p:sp>
          <p:nvSpPr>
            <p:cNvPr id="147" name="object 147">
              <a:extLst>
                <a:ext uri="{FF2B5EF4-FFF2-40B4-BE49-F238E27FC236}">
                  <a16:creationId xmlns:a16="http://schemas.microsoft.com/office/drawing/2014/main" id="{81F5DB1C-F2F5-AFD3-376D-A65C094EB17C}"/>
                </a:ext>
              </a:extLst>
            </p:cNvPr>
            <p:cNvSpPr/>
            <p:nvPr/>
          </p:nvSpPr>
          <p:spPr>
            <a:xfrm>
              <a:off x="4279264" y="3047999"/>
              <a:ext cx="71120" cy="333375"/>
            </a:xfrm>
            <a:custGeom>
              <a:avLst/>
              <a:gdLst/>
              <a:ahLst/>
              <a:cxnLst/>
              <a:rect l="l" t="t" r="r" b="b"/>
              <a:pathLst>
                <a:path w="71120" h="333375">
                  <a:moveTo>
                    <a:pt x="71120" y="0"/>
                  </a:moveTo>
                  <a:lnTo>
                    <a:pt x="50164" y="47625"/>
                  </a:lnTo>
                  <a:lnTo>
                    <a:pt x="34925" y="93979"/>
                  </a:lnTo>
                  <a:lnTo>
                    <a:pt x="22225" y="141604"/>
                  </a:lnTo>
                  <a:lnTo>
                    <a:pt x="12700" y="188595"/>
                  </a:lnTo>
                  <a:lnTo>
                    <a:pt x="5714" y="236854"/>
                  </a:lnTo>
                  <a:lnTo>
                    <a:pt x="1270" y="285114"/>
                  </a:lnTo>
                  <a:lnTo>
                    <a:pt x="0" y="333375"/>
                  </a:lnTo>
                  <a:lnTo>
                    <a:pt x="2539" y="285114"/>
                  </a:lnTo>
                  <a:lnTo>
                    <a:pt x="8255" y="237489"/>
                  </a:lnTo>
                  <a:lnTo>
                    <a:pt x="15875" y="189229"/>
                  </a:lnTo>
                  <a:lnTo>
                    <a:pt x="26035" y="141604"/>
                  </a:lnTo>
                  <a:lnTo>
                    <a:pt x="38735" y="93979"/>
                  </a:lnTo>
                  <a:lnTo>
                    <a:pt x="53339" y="46989"/>
                  </a:lnTo>
                  <a:lnTo>
                    <a:pt x="71120" y="0"/>
                  </a:lnTo>
                  <a:close/>
                </a:path>
              </a:pathLst>
            </a:custGeom>
            <a:solidFill>
              <a:srgbClr val="184B6E"/>
            </a:solidFill>
          </p:spPr>
          <p:txBody>
            <a:bodyPr wrap="square" lIns="0" tIns="0" rIns="0" bIns="0" rtlCol="0"/>
            <a:lstStyle/>
            <a:p>
              <a:endParaRPr/>
            </a:p>
          </p:txBody>
        </p:sp>
        <p:sp>
          <p:nvSpPr>
            <p:cNvPr id="148" name="object 148">
              <a:extLst>
                <a:ext uri="{FF2B5EF4-FFF2-40B4-BE49-F238E27FC236}">
                  <a16:creationId xmlns:a16="http://schemas.microsoft.com/office/drawing/2014/main" id="{6C3B1EEA-FBDB-4A08-88E1-C1717F1DB997}"/>
                </a:ext>
              </a:extLst>
            </p:cNvPr>
            <p:cNvSpPr/>
            <p:nvPr/>
          </p:nvSpPr>
          <p:spPr>
            <a:xfrm>
              <a:off x="4291964" y="3362959"/>
              <a:ext cx="142240" cy="553720"/>
            </a:xfrm>
            <a:custGeom>
              <a:avLst/>
              <a:gdLst/>
              <a:ahLst/>
              <a:cxnLst/>
              <a:rect l="l" t="t" r="r" b="b"/>
              <a:pathLst>
                <a:path w="142239" h="553720">
                  <a:moveTo>
                    <a:pt x="1270" y="0"/>
                  </a:moveTo>
                  <a:lnTo>
                    <a:pt x="0" y="27939"/>
                  </a:lnTo>
                  <a:lnTo>
                    <a:pt x="0" y="55244"/>
                  </a:lnTo>
                  <a:lnTo>
                    <a:pt x="1270" y="107950"/>
                  </a:lnTo>
                  <a:lnTo>
                    <a:pt x="5714" y="160019"/>
                  </a:lnTo>
                  <a:lnTo>
                    <a:pt x="12064" y="211454"/>
                  </a:lnTo>
                  <a:lnTo>
                    <a:pt x="22225" y="262889"/>
                  </a:lnTo>
                  <a:lnTo>
                    <a:pt x="34289" y="313689"/>
                  </a:lnTo>
                  <a:lnTo>
                    <a:pt x="49530" y="363854"/>
                  </a:lnTo>
                  <a:lnTo>
                    <a:pt x="67310" y="412750"/>
                  </a:lnTo>
                  <a:lnTo>
                    <a:pt x="87630" y="461010"/>
                  </a:lnTo>
                  <a:lnTo>
                    <a:pt x="110489" y="508000"/>
                  </a:lnTo>
                  <a:lnTo>
                    <a:pt x="135889" y="553719"/>
                  </a:lnTo>
                  <a:lnTo>
                    <a:pt x="142239" y="553719"/>
                  </a:lnTo>
                  <a:lnTo>
                    <a:pt x="118110" y="509904"/>
                  </a:lnTo>
                  <a:lnTo>
                    <a:pt x="95885" y="465454"/>
                  </a:lnTo>
                  <a:lnTo>
                    <a:pt x="76200" y="419100"/>
                  </a:lnTo>
                  <a:lnTo>
                    <a:pt x="59055" y="372110"/>
                  </a:lnTo>
                  <a:lnTo>
                    <a:pt x="43814" y="323850"/>
                  </a:lnTo>
                  <a:lnTo>
                    <a:pt x="29845" y="269875"/>
                  </a:lnTo>
                  <a:lnTo>
                    <a:pt x="17780" y="215900"/>
                  </a:lnTo>
                  <a:lnTo>
                    <a:pt x="9525" y="161925"/>
                  </a:lnTo>
                  <a:lnTo>
                    <a:pt x="3810" y="107314"/>
                  </a:lnTo>
                  <a:lnTo>
                    <a:pt x="1270" y="53975"/>
                  </a:lnTo>
                  <a:lnTo>
                    <a:pt x="1270" y="0"/>
                  </a:lnTo>
                  <a:close/>
                </a:path>
              </a:pathLst>
            </a:custGeom>
            <a:solidFill>
              <a:srgbClr val="24486C"/>
            </a:solidFill>
          </p:spPr>
          <p:txBody>
            <a:bodyPr wrap="square" lIns="0" tIns="0" rIns="0" bIns="0" rtlCol="0"/>
            <a:lstStyle/>
            <a:p>
              <a:endParaRPr/>
            </a:p>
          </p:txBody>
        </p:sp>
        <p:pic>
          <p:nvPicPr>
            <p:cNvPr id="149" name="object 149">
              <a:extLst>
                <a:ext uri="{FF2B5EF4-FFF2-40B4-BE49-F238E27FC236}">
                  <a16:creationId xmlns:a16="http://schemas.microsoft.com/office/drawing/2014/main" id="{25E80AEC-3158-0A1F-87D5-92706DAF7DB9}"/>
                </a:ext>
              </a:extLst>
            </p:cNvPr>
            <p:cNvPicPr/>
            <p:nvPr/>
          </p:nvPicPr>
          <p:blipFill>
            <a:blip r:embed="rId19" cstate="print"/>
            <a:stretch>
              <a:fillRect/>
            </a:stretch>
          </p:blipFill>
          <p:spPr>
            <a:xfrm>
              <a:off x="4350384" y="2941954"/>
              <a:ext cx="65404" cy="106045"/>
            </a:xfrm>
            <a:prstGeom prst="rect">
              <a:avLst/>
            </a:prstGeom>
          </p:spPr>
        </p:pic>
        <p:sp>
          <p:nvSpPr>
            <p:cNvPr id="150" name="object 150">
              <a:extLst>
                <a:ext uri="{FF2B5EF4-FFF2-40B4-BE49-F238E27FC236}">
                  <a16:creationId xmlns:a16="http://schemas.microsoft.com/office/drawing/2014/main" id="{B5CA49E1-EC35-9F6A-DD84-408B7EBA1271}"/>
                </a:ext>
              </a:extLst>
            </p:cNvPr>
            <p:cNvSpPr/>
            <p:nvPr/>
          </p:nvSpPr>
          <p:spPr>
            <a:xfrm>
              <a:off x="4279264" y="3045459"/>
              <a:ext cx="148590" cy="871219"/>
            </a:xfrm>
            <a:custGeom>
              <a:avLst/>
              <a:gdLst/>
              <a:ahLst/>
              <a:cxnLst/>
              <a:rect l="l" t="t" r="r" b="b"/>
              <a:pathLst>
                <a:path w="148589" h="871220">
                  <a:moveTo>
                    <a:pt x="82550" y="0"/>
                  </a:moveTo>
                  <a:lnTo>
                    <a:pt x="53339" y="48894"/>
                  </a:lnTo>
                  <a:lnTo>
                    <a:pt x="38735" y="95885"/>
                  </a:lnTo>
                  <a:lnTo>
                    <a:pt x="26035" y="143510"/>
                  </a:lnTo>
                  <a:lnTo>
                    <a:pt x="15875" y="191135"/>
                  </a:lnTo>
                  <a:lnTo>
                    <a:pt x="8255" y="239394"/>
                  </a:lnTo>
                  <a:lnTo>
                    <a:pt x="2539" y="287019"/>
                  </a:lnTo>
                  <a:lnTo>
                    <a:pt x="0" y="335279"/>
                  </a:lnTo>
                  <a:lnTo>
                    <a:pt x="635" y="382269"/>
                  </a:lnTo>
                  <a:lnTo>
                    <a:pt x="3810" y="429260"/>
                  </a:lnTo>
                  <a:lnTo>
                    <a:pt x="8889" y="476250"/>
                  </a:lnTo>
                  <a:lnTo>
                    <a:pt x="16510" y="523875"/>
                  </a:lnTo>
                  <a:lnTo>
                    <a:pt x="26035" y="572135"/>
                  </a:lnTo>
                  <a:lnTo>
                    <a:pt x="37464" y="620394"/>
                  </a:lnTo>
                  <a:lnTo>
                    <a:pt x="52705" y="673735"/>
                  </a:lnTo>
                  <a:lnTo>
                    <a:pt x="70485" y="725169"/>
                  </a:lnTo>
                  <a:lnTo>
                    <a:pt x="90805" y="775335"/>
                  </a:lnTo>
                  <a:lnTo>
                    <a:pt x="114300" y="824229"/>
                  </a:lnTo>
                  <a:lnTo>
                    <a:pt x="139700" y="871219"/>
                  </a:lnTo>
                  <a:lnTo>
                    <a:pt x="148589" y="870585"/>
                  </a:lnTo>
                  <a:lnTo>
                    <a:pt x="123189" y="824864"/>
                  </a:lnTo>
                  <a:lnTo>
                    <a:pt x="100330" y="777875"/>
                  </a:lnTo>
                  <a:lnTo>
                    <a:pt x="80010" y="729614"/>
                  </a:lnTo>
                  <a:lnTo>
                    <a:pt x="62230" y="680719"/>
                  </a:lnTo>
                  <a:lnTo>
                    <a:pt x="46989" y="630554"/>
                  </a:lnTo>
                  <a:lnTo>
                    <a:pt x="34925" y="579754"/>
                  </a:lnTo>
                  <a:lnTo>
                    <a:pt x="24764" y="528319"/>
                  </a:lnTo>
                  <a:lnTo>
                    <a:pt x="18414" y="476885"/>
                  </a:lnTo>
                  <a:lnTo>
                    <a:pt x="13970" y="424814"/>
                  </a:lnTo>
                  <a:lnTo>
                    <a:pt x="12700" y="372110"/>
                  </a:lnTo>
                  <a:lnTo>
                    <a:pt x="12700" y="344804"/>
                  </a:lnTo>
                  <a:lnTo>
                    <a:pt x="17145" y="261619"/>
                  </a:lnTo>
                  <a:lnTo>
                    <a:pt x="24130" y="206375"/>
                  </a:lnTo>
                  <a:lnTo>
                    <a:pt x="33655" y="153035"/>
                  </a:lnTo>
                  <a:lnTo>
                    <a:pt x="46989" y="100329"/>
                  </a:lnTo>
                  <a:lnTo>
                    <a:pt x="62864" y="49529"/>
                  </a:lnTo>
                  <a:lnTo>
                    <a:pt x="82550" y="0"/>
                  </a:lnTo>
                  <a:close/>
                </a:path>
              </a:pathLst>
            </a:custGeom>
            <a:solidFill>
              <a:srgbClr val="15415E"/>
            </a:solidFill>
          </p:spPr>
          <p:txBody>
            <a:bodyPr wrap="square" lIns="0" tIns="0" rIns="0" bIns="0" rtlCol="0"/>
            <a:lstStyle/>
            <a:p>
              <a:endParaRPr/>
            </a:p>
          </p:txBody>
        </p:sp>
        <p:pic>
          <p:nvPicPr>
            <p:cNvPr id="151" name="object 151">
              <a:extLst>
                <a:ext uri="{FF2B5EF4-FFF2-40B4-BE49-F238E27FC236}">
                  <a16:creationId xmlns:a16="http://schemas.microsoft.com/office/drawing/2014/main" id="{85652901-5DDE-2AAE-23EE-73761643D5E0}"/>
                </a:ext>
              </a:extLst>
            </p:cNvPr>
            <p:cNvPicPr/>
            <p:nvPr/>
          </p:nvPicPr>
          <p:blipFill>
            <a:blip r:embed="rId20" cstate="print"/>
            <a:stretch>
              <a:fillRect/>
            </a:stretch>
          </p:blipFill>
          <p:spPr>
            <a:xfrm>
              <a:off x="4435474" y="3929379"/>
              <a:ext cx="146685" cy="185420"/>
            </a:xfrm>
            <a:prstGeom prst="rect">
              <a:avLst/>
            </a:prstGeom>
          </p:spPr>
        </p:pic>
        <p:sp>
          <p:nvSpPr>
            <p:cNvPr id="152" name="object 152">
              <a:extLst>
                <a:ext uri="{FF2B5EF4-FFF2-40B4-BE49-F238E27FC236}">
                  <a16:creationId xmlns:a16="http://schemas.microsoft.com/office/drawing/2014/main" id="{5D14E55C-F04A-DDE8-AFC4-5581E386405C}"/>
                </a:ext>
              </a:extLst>
            </p:cNvPr>
            <p:cNvSpPr/>
            <p:nvPr/>
          </p:nvSpPr>
          <p:spPr>
            <a:xfrm>
              <a:off x="4531359" y="4052569"/>
              <a:ext cx="655955" cy="340360"/>
            </a:xfrm>
            <a:custGeom>
              <a:avLst/>
              <a:gdLst/>
              <a:ahLst/>
              <a:cxnLst/>
              <a:rect l="l" t="t" r="r" b="b"/>
              <a:pathLst>
                <a:path w="655954" h="340360">
                  <a:moveTo>
                    <a:pt x="0" y="0"/>
                  </a:moveTo>
                  <a:lnTo>
                    <a:pt x="24129" y="31750"/>
                  </a:lnTo>
                  <a:lnTo>
                    <a:pt x="50164" y="62229"/>
                  </a:lnTo>
                  <a:lnTo>
                    <a:pt x="85089" y="95250"/>
                  </a:lnTo>
                  <a:lnTo>
                    <a:pt x="122554" y="126364"/>
                  </a:lnTo>
                  <a:lnTo>
                    <a:pt x="161289" y="156209"/>
                  </a:lnTo>
                  <a:lnTo>
                    <a:pt x="201929" y="184784"/>
                  </a:lnTo>
                  <a:lnTo>
                    <a:pt x="243839" y="210819"/>
                  </a:lnTo>
                  <a:lnTo>
                    <a:pt x="291464" y="236854"/>
                  </a:lnTo>
                  <a:lnTo>
                    <a:pt x="339089" y="260349"/>
                  </a:lnTo>
                  <a:lnTo>
                    <a:pt x="387350" y="280669"/>
                  </a:lnTo>
                  <a:lnTo>
                    <a:pt x="436879" y="297814"/>
                  </a:lnTo>
                  <a:lnTo>
                    <a:pt x="486410" y="312419"/>
                  </a:lnTo>
                  <a:lnTo>
                    <a:pt x="536575" y="324484"/>
                  </a:lnTo>
                  <a:lnTo>
                    <a:pt x="586739" y="334009"/>
                  </a:lnTo>
                  <a:lnTo>
                    <a:pt x="636904" y="340359"/>
                  </a:lnTo>
                  <a:lnTo>
                    <a:pt x="655954" y="339089"/>
                  </a:lnTo>
                  <a:lnTo>
                    <a:pt x="606425" y="333374"/>
                  </a:lnTo>
                  <a:lnTo>
                    <a:pt x="558164" y="325119"/>
                  </a:lnTo>
                  <a:lnTo>
                    <a:pt x="509904" y="314324"/>
                  </a:lnTo>
                  <a:lnTo>
                    <a:pt x="462279" y="301624"/>
                  </a:lnTo>
                  <a:lnTo>
                    <a:pt x="415925" y="286384"/>
                  </a:lnTo>
                  <a:lnTo>
                    <a:pt x="372744" y="269874"/>
                  </a:lnTo>
                  <a:lnTo>
                    <a:pt x="330200" y="251459"/>
                  </a:lnTo>
                  <a:lnTo>
                    <a:pt x="287654" y="230504"/>
                  </a:lnTo>
                  <a:lnTo>
                    <a:pt x="246379" y="207009"/>
                  </a:lnTo>
                  <a:lnTo>
                    <a:pt x="204469" y="180975"/>
                  </a:lnTo>
                  <a:lnTo>
                    <a:pt x="149225" y="140969"/>
                  </a:lnTo>
                  <a:lnTo>
                    <a:pt x="108585" y="108584"/>
                  </a:lnTo>
                  <a:lnTo>
                    <a:pt x="70485" y="74294"/>
                  </a:lnTo>
                  <a:lnTo>
                    <a:pt x="34289" y="38100"/>
                  </a:lnTo>
                  <a:lnTo>
                    <a:pt x="0" y="0"/>
                  </a:lnTo>
                  <a:close/>
                </a:path>
              </a:pathLst>
            </a:custGeom>
            <a:solidFill>
              <a:srgbClr val="27505C"/>
            </a:solidFill>
          </p:spPr>
          <p:txBody>
            <a:bodyPr wrap="square" lIns="0" tIns="0" rIns="0" bIns="0" rtlCol="0"/>
            <a:lstStyle/>
            <a:p>
              <a:endParaRPr/>
            </a:p>
          </p:txBody>
        </p:sp>
        <p:pic>
          <p:nvPicPr>
            <p:cNvPr id="153" name="object 153">
              <a:extLst>
                <a:ext uri="{FF2B5EF4-FFF2-40B4-BE49-F238E27FC236}">
                  <a16:creationId xmlns:a16="http://schemas.microsoft.com/office/drawing/2014/main" id="{CE9CA158-CF48-8645-E774-EB1104C5179E}"/>
                </a:ext>
              </a:extLst>
            </p:cNvPr>
            <p:cNvPicPr/>
            <p:nvPr/>
          </p:nvPicPr>
          <p:blipFill>
            <a:blip r:embed="rId21" cstate="print"/>
            <a:stretch>
              <a:fillRect/>
            </a:stretch>
          </p:blipFill>
          <p:spPr>
            <a:xfrm>
              <a:off x="4427219" y="3929379"/>
              <a:ext cx="255270" cy="281939"/>
            </a:xfrm>
            <a:prstGeom prst="rect">
              <a:avLst/>
            </a:prstGeom>
          </p:spPr>
        </p:pic>
        <p:sp>
          <p:nvSpPr>
            <p:cNvPr id="154" name="object 154">
              <a:extLst>
                <a:ext uri="{FF2B5EF4-FFF2-40B4-BE49-F238E27FC236}">
                  <a16:creationId xmlns:a16="http://schemas.microsoft.com/office/drawing/2014/main" id="{AEF092EC-2CB6-81CE-55E7-A7CB09BAC4D4}"/>
                </a:ext>
              </a:extLst>
            </p:cNvPr>
            <p:cNvSpPr/>
            <p:nvPr/>
          </p:nvSpPr>
          <p:spPr>
            <a:xfrm>
              <a:off x="4582159" y="4114164"/>
              <a:ext cx="586740" cy="283210"/>
            </a:xfrm>
            <a:custGeom>
              <a:avLst/>
              <a:gdLst/>
              <a:ahLst/>
              <a:cxnLst/>
              <a:rect l="l" t="t" r="r" b="b"/>
              <a:pathLst>
                <a:path w="586739" h="283210">
                  <a:moveTo>
                    <a:pt x="0" y="0"/>
                  </a:moveTo>
                  <a:lnTo>
                    <a:pt x="48260" y="50164"/>
                  </a:lnTo>
                  <a:lnTo>
                    <a:pt x="100329" y="96520"/>
                  </a:lnTo>
                  <a:lnTo>
                    <a:pt x="144779" y="128270"/>
                  </a:lnTo>
                  <a:lnTo>
                    <a:pt x="191769" y="157480"/>
                  </a:lnTo>
                  <a:lnTo>
                    <a:pt x="239394" y="183514"/>
                  </a:lnTo>
                  <a:lnTo>
                    <a:pt x="288289" y="207010"/>
                  </a:lnTo>
                  <a:lnTo>
                    <a:pt x="338454" y="227965"/>
                  </a:lnTo>
                  <a:lnTo>
                    <a:pt x="389254" y="246380"/>
                  </a:lnTo>
                  <a:lnTo>
                    <a:pt x="440689" y="260985"/>
                  </a:lnTo>
                  <a:lnTo>
                    <a:pt x="493394" y="273685"/>
                  </a:lnTo>
                  <a:lnTo>
                    <a:pt x="546100" y="283210"/>
                  </a:lnTo>
                  <a:lnTo>
                    <a:pt x="586739" y="278130"/>
                  </a:lnTo>
                  <a:lnTo>
                    <a:pt x="536575" y="271780"/>
                  </a:lnTo>
                  <a:lnTo>
                    <a:pt x="486410" y="262255"/>
                  </a:lnTo>
                  <a:lnTo>
                    <a:pt x="436244" y="250190"/>
                  </a:lnTo>
                  <a:lnTo>
                    <a:pt x="386714" y="235585"/>
                  </a:lnTo>
                  <a:lnTo>
                    <a:pt x="337185" y="218440"/>
                  </a:lnTo>
                  <a:lnTo>
                    <a:pt x="288925" y="198120"/>
                  </a:lnTo>
                  <a:lnTo>
                    <a:pt x="241300" y="174625"/>
                  </a:lnTo>
                  <a:lnTo>
                    <a:pt x="193675" y="148589"/>
                  </a:lnTo>
                  <a:lnTo>
                    <a:pt x="151764" y="122555"/>
                  </a:lnTo>
                  <a:lnTo>
                    <a:pt x="111125" y="93980"/>
                  </a:lnTo>
                  <a:lnTo>
                    <a:pt x="72389" y="64135"/>
                  </a:lnTo>
                  <a:lnTo>
                    <a:pt x="34925" y="33020"/>
                  </a:lnTo>
                  <a:lnTo>
                    <a:pt x="0" y="0"/>
                  </a:lnTo>
                  <a:close/>
                </a:path>
              </a:pathLst>
            </a:custGeom>
            <a:solidFill>
              <a:srgbClr val="224F57"/>
            </a:solidFill>
          </p:spPr>
          <p:txBody>
            <a:bodyPr wrap="square" lIns="0" tIns="0" rIns="0" bIns="0" rtlCol="0"/>
            <a:lstStyle/>
            <a:p>
              <a:endParaRPr/>
            </a:p>
          </p:txBody>
        </p:sp>
        <p:sp>
          <p:nvSpPr>
            <p:cNvPr id="155" name="object 155">
              <a:extLst>
                <a:ext uri="{FF2B5EF4-FFF2-40B4-BE49-F238E27FC236}">
                  <a16:creationId xmlns:a16="http://schemas.microsoft.com/office/drawing/2014/main" id="{62771A85-463B-5525-F792-4439BE30CD3A}"/>
                </a:ext>
              </a:extLst>
            </p:cNvPr>
            <p:cNvSpPr/>
            <p:nvPr/>
          </p:nvSpPr>
          <p:spPr>
            <a:xfrm>
              <a:off x="5187314" y="4401819"/>
              <a:ext cx="117475" cy="7620"/>
            </a:xfrm>
            <a:custGeom>
              <a:avLst/>
              <a:gdLst/>
              <a:ahLst/>
              <a:cxnLst/>
              <a:rect l="l" t="t" r="r" b="b"/>
              <a:pathLst>
                <a:path w="117475" h="7620">
                  <a:moveTo>
                    <a:pt x="87630" y="0"/>
                  </a:moveTo>
                  <a:lnTo>
                    <a:pt x="58420" y="0"/>
                  </a:lnTo>
                  <a:lnTo>
                    <a:pt x="39370" y="635"/>
                  </a:lnTo>
                  <a:lnTo>
                    <a:pt x="0" y="3175"/>
                  </a:lnTo>
                  <a:lnTo>
                    <a:pt x="22225" y="5080"/>
                  </a:lnTo>
                  <a:lnTo>
                    <a:pt x="43814" y="5715"/>
                  </a:lnTo>
                  <a:lnTo>
                    <a:pt x="66039" y="6985"/>
                  </a:lnTo>
                  <a:lnTo>
                    <a:pt x="117475" y="7620"/>
                  </a:lnTo>
                  <a:lnTo>
                    <a:pt x="114935" y="635"/>
                  </a:lnTo>
                  <a:lnTo>
                    <a:pt x="87630" y="0"/>
                  </a:lnTo>
                  <a:close/>
                </a:path>
              </a:pathLst>
            </a:custGeom>
            <a:solidFill>
              <a:srgbClr val="295257"/>
            </a:solidFill>
          </p:spPr>
          <p:txBody>
            <a:bodyPr wrap="square" lIns="0" tIns="0" rIns="0" bIns="0" rtlCol="0"/>
            <a:lstStyle/>
            <a:p>
              <a:endParaRPr/>
            </a:p>
          </p:txBody>
        </p:sp>
        <p:sp>
          <p:nvSpPr>
            <p:cNvPr id="156" name="object 156">
              <a:extLst>
                <a:ext uri="{FF2B5EF4-FFF2-40B4-BE49-F238E27FC236}">
                  <a16:creationId xmlns:a16="http://schemas.microsoft.com/office/drawing/2014/main" id="{FBDAD9FD-DED8-F5EB-1FB5-8ED3DB120DC2}"/>
                </a:ext>
              </a:extLst>
            </p:cNvPr>
            <p:cNvSpPr/>
            <p:nvPr/>
          </p:nvSpPr>
          <p:spPr>
            <a:xfrm>
              <a:off x="5302250" y="4402454"/>
              <a:ext cx="29209" cy="6985"/>
            </a:xfrm>
            <a:custGeom>
              <a:avLst/>
              <a:gdLst/>
              <a:ahLst/>
              <a:cxnLst/>
              <a:rect l="l" t="t" r="r" b="b"/>
              <a:pathLst>
                <a:path w="29210" h="6985">
                  <a:moveTo>
                    <a:pt x="0" y="0"/>
                  </a:moveTo>
                  <a:lnTo>
                    <a:pt x="2539" y="6984"/>
                  </a:lnTo>
                  <a:lnTo>
                    <a:pt x="13335" y="6984"/>
                  </a:lnTo>
                  <a:lnTo>
                    <a:pt x="14604" y="4444"/>
                  </a:lnTo>
                  <a:lnTo>
                    <a:pt x="15239" y="3809"/>
                  </a:lnTo>
                  <a:lnTo>
                    <a:pt x="16510" y="1904"/>
                  </a:lnTo>
                  <a:lnTo>
                    <a:pt x="17145" y="634"/>
                  </a:lnTo>
                  <a:lnTo>
                    <a:pt x="9525" y="634"/>
                  </a:lnTo>
                  <a:lnTo>
                    <a:pt x="0" y="0"/>
                  </a:lnTo>
                  <a:close/>
                </a:path>
                <a:path w="29210" h="6985">
                  <a:moveTo>
                    <a:pt x="16510" y="2539"/>
                  </a:moveTo>
                  <a:lnTo>
                    <a:pt x="14604" y="4444"/>
                  </a:lnTo>
                  <a:lnTo>
                    <a:pt x="13335" y="6984"/>
                  </a:lnTo>
                  <a:lnTo>
                    <a:pt x="23495" y="6984"/>
                  </a:lnTo>
                  <a:lnTo>
                    <a:pt x="26670" y="6349"/>
                  </a:lnTo>
                  <a:lnTo>
                    <a:pt x="29210" y="6349"/>
                  </a:lnTo>
                  <a:lnTo>
                    <a:pt x="28654" y="5714"/>
                  </a:lnTo>
                  <a:lnTo>
                    <a:pt x="16510" y="5714"/>
                  </a:lnTo>
                  <a:lnTo>
                    <a:pt x="15875" y="5079"/>
                  </a:lnTo>
                  <a:lnTo>
                    <a:pt x="15875" y="4444"/>
                  </a:lnTo>
                  <a:lnTo>
                    <a:pt x="16510" y="4444"/>
                  </a:lnTo>
                  <a:lnTo>
                    <a:pt x="16510" y="2539"/>
                  </a:lnTo>
                  <a:close/>
                </a:path>
                <a:path w="29210" h="6985">
                  <a:moveTo>
                    <a:pt x="16510" y="4444"/>
                  </a:moveTo>
                  <a:lnTo>
                    <a:pt x="15875" y="4444"/>
                  </a:lnTo>
                  <a:lnTo>
                    <a:pt x="16510" y="5714"/>
                  </a:lnTo>
                  <a:lnTo>
                    <a:pt x="16510" y="4444"/>
                  </a:lnTo>
                  <a:close/>
                </a:path>
                <a:path w="29210" h="6985">
                  <a:moveTo>
                    <a:pt x="18414" y="634"/>
                  </a:moveTo>
                  <a:lnTo>
                    <a:pt x="17145" y="634"/>
                  </a:lnTo>
                  <a:lnTo>
                    <a:pt x="16510" y="1904"/>
                  </a:lnTo>
                  <a:lnTo>
                    <a:pt x="16510" y="5714"/>
                  </a:lnTo>
                  <a:lnTo>
                    <a:pt x="28654" y="5714"/>
                  </a:lnTo>
                  <a:lnTo>
                    <a:pt x="26987" y="3809"/>
                  </a:lnTo>
                  <a:lnTo>
                    <a:pt x="20320" y="3809"/>
                  </a:lnTo>
                  <a:lnTo>
                    <a:pt x="19050" y="2539"/>
                  </a:lnTo>
                  <a:lnTo>
                    <a:pt x="20320" y="2539"/>
                  </a:lnTo>
                  <a:lnTo>
                    <a:pt x="20320" y="1269"/>
                  </a:lnTo>
                  <a:lnTo>
                    <a:pt x="18414" y="1269"/>
                  </a:lnTo>
                  <a:lnTo>
                    <a:pt x="18414" y="634"/>
                  </a:lnTo>
                  <a:close/>
                </a:path>
                <a:path w="29210" h="6985">
                  <a:moveTo>
                    <a:pt x="20320" y="2539"/>
                  </a:moveTo>
                  <a:lnTo>
                    <a:pt x="19050" y="2539"/>
                  </a:lnTo>
                  <a:lnTo>
                    <a:pt x="20320" y="3809"/>
                  </a:lnTo>
                  <a:lnTo>
                    <a:pt x="20320" y="2539"/>
                  </a:lnTo>
                  <a:close/>
                </a:path>
                <a:path w="29210" h="6985">
                  <a:moveTo>
                    <a:pt x="24764" y="1269"/>
                  </a:moveTo>
                  <a:lnTo>
                    <a:pt x="20320" y="1269"/>
                  </a:lnTo>
                  <a:lnTo>
                    <a:pt x="20320" y="3809"/>
                  </a:lnTo>
                  <a:lnTo>
                    <a:pt x="26987" y="3809"/>
                  </a:lnTo>
                  <a:lnTo>
                    <a:pt x="24764" y="1269"/>
                  </a:lnTo>
                  <a:close/>
                </a:path>
              </a:pathLst>
            </a:custGeom>
            <a:solidFill>
              <a:srgbClr val="295157"/>
            </a:solidFill>
          </p:spPr>
          <p:txBody>
            <a:bodyPr wrap="square" lIns="0" tIns="0" rIns="0" bIns="0" rtlCol="0"/>
            <a:lstStyle/>
            <a:p>
              <a:endParaRPr/>
            </a:p>
          </p:txBody>
        </p:sp>
        <p:sp>
          <p:nvSpPr>
            <p:cNvPr id="157" name="object 157">
              <a:extLst>
                <a:ext uri="{FF2B5EF4-FFF2-40B4-BE49-F238E27FC236}">
                  <a16:creationId xmlns:a16="http://schemas.microsoft.com/office/drawing/2014/main" id="{4D960E83-A417-9892-0578-AED4038CE3B4}"/>
                </a:ext>
              </a:extLst>
            </p:cNvPr>
            <p:cNvSpPr/>
            <p:nvPr/>
          </p:nvSpPr>
          <p:spPr>
            <a:xfrm>
              <a:off x="5168900" y="4391025"/>
              <a:ext cx="131445" cy="5080"/>
            </a:xfrm>
            <a:custGeom>
              <a:avLst/>
              <a:gdLst/>
              <a:ahLst/>
              <a:cxnLst/>
              <a:rect l="l" t="t" r="r" b="b"/>
              <a:pathLst>
                <a:path w="131445" h="5079">
                  <a:moveTo>
                    <a:pt x="19050" y="0"/>
                  </a:moveTo>
                  <a:lnTo>
                    <a:pt x="12700" y="635"/>
                  </a:lnTo>
                  <a:lnTo>
                    <a:pt x="0" y="1269"/>
                  </a:lnTo>
                  <a:lnTo>
                    <a:pt x="23495" y="3810"/>
                  </a:lnTo>
                  <a:lnTo>
                    <a:pt x="47625" y="5080"/>
                  </a:lnTo>
                  <a:lnTo>
                    <a:pt x="59689" y="4444"/>
                  </a:lnTo>
                  <a:lnTo>
                    <a:pt x="71754" y="4444"/>
                  </a:lnTo>
                  <a:lnTo>
                    <a:pt x="84454" y="3810"/>
                  </a:lnTo>
                  <a:lnTo>
                    <a:pt x="96520" y="3810"/>
                  </a:lnTo>
                  <a:lnTo>
                    <a:pt x="57785" y="2539"/>
                  </a:lnTo>
                  <a:lnTo>
                    <a:pt x="19050" y="0"/>
                  </a:lnTo>
                  <a:close/>
                </a:path>
                <a:path w="131445" h="5079">
                  <a:moveTo>
                    <a:pt x="130810" y="3810"/>
                  </a:moveTo>
                  <a:lnTo>
                    <a:pt x="118110" y="3810"/>
                  </a:lnTo>
                  <a:lnTo>
                    <a:pt x="131445" y="4444"/>
                  </a:lnTo>
                  <a:lnTo>
                    <a:pt x="130810" y="3810"/>
                  </a:lnTo>
                  <a:close/>
                </a:path>
              </a:pathLst>
            </a:custGeom>
            <a:solidFill>
              <a:srgbClr val="234E57"/>
            </a:solidFill>
          </p:spPr>
          <p:txBody>
            <a:bodyPr wrap="square" lIns="0" tIns="0" rIns="0" bIns="0" rtlCol="0"/>
            <a:lstStyle/>
            <a:p>
              <a:endParaRPr/>
            </a:p>
          </p:txBody>
        </p:sp>
        <p:sp>
          <p:nvSpPr>
            <p:cNvPr id="158" name="object 158">
              <a:extLst>
                <a:ext uri="{FF2B5EF4-FFF2-40B4-BE49-F238E27FC236}">
                  <a16:creationId xmlns:a16="http://schemas.microsoft.com/office/drawing/2014/main" id="{2E81D4B1-8019-5532-11E1-4048D55EBA7E}"/>
                </a:ext>
              </a:extLst>
            </p:cNvPr>
            <p:cNvSpPr/>
            <p:nvPr/>
          </p:nvSpPr>
          <p:spPr>
            <a:xfrm>
              <a:off x="5215889" y="4394835"/>
              <a:ext cx="84455" cy="3175"/>
            </a:xfrm>
            <a:custGeom>
              <a:avLst/>
              <a:gdLst/>
              <a:ahLst/>
              <a:cxnLst/>
              <a:rect l="l" t="t" r="r" b="b"/>
              <a:pathLst>
                <a:path w="84454" h="3175">
                  <a:moveTo>
                    <a:pt x="70485" y="0"/>
                  </a:moveTo>
                  <a:lnTo>
                    <a:pt x="48895" y="0"/>
                  </a:lnTo>
                  <a:lnTo>
                    <a:pt x="0" y="1269"/>
                  </a:lnTo>
                  <a:lnTo>
                    <a:pt x="40639" y="3175"/>
                  </a:lnTo>
                  <a:lnTo>
                    <a:pt x="61595" y="3175"/>
                  </a:lnTo>
                  <a:lnTo>
                    <a:pt x="84455" y="2539"/>
                  </a:lnTo>
                  <a:lnTo>
                    <a:pt x="83820" y="634"/>
                  </a:lnTo>
                  <a:lnTo>
                    <a:pt x="70485" y="0"/>
                  </a:lnTo>
                  <a:close/>
                </a:path>
              </a:pathLst>
            </a:custGeom>
            <a:solidFill>
              <a:srgbClr val="234F57"/>
            </a:solidFill>
          </p:spPr>
          <p:txBody>
            <a:bodyPr wrap="square" lIns="0" tIns="0" rIns="0" bIns="0" rtlCol="0"/>
            <a:lstStyle/>
            <a:p>
              <a:endParaRPr/>
            </a:p>
          </p:txBody>
        </p:sp>
        <p:sp>
          <p:nvSpPr>
            <p:cNvPr id="159" name="object 159">
              <a:extLst>
                <a:ext uri="{FF2B5EF4-FFF2-40B4-BE49-F238E27FC236}">
                  <a16:creationId xmlns:a16="http://schemas.microsoft.com/office/drawing/2014/main" id="{C77C69FF-D9CB-E57B-ED90-9FBB9960A445}"/>
                </a:ext>
              </a:extLst>
            </p:cNvPr>
            <p:cNvSpPr/>
            <p:nvPr/>
          </p:nvSpPr>
          <p:spPr>
            <a:xfrm>
              <a:off x="5128259" y="4392929"/>
              <a:ext cx="173990" cy="12065"/>
            </a:xfrm>
            <a:custGeom>
              <a:avLst/>
              <a:gdLst/>
              <a:ahLst/>
              <a:cxnLst/>
              <a:rect l="l" t="t" r="r" b="b"/>
              <a:pathLst>
                <a:path w="173989" h="12064">
                  <a:moveTo>
                    <a:pt x="88264" y="3809"/>
                  </a:moveTo>
                  <a:lnTo>
                    <a:pt x="87629" y="3809"/>
                  </a:lnTo>
                  <a:lnTo>
                    <a:pt x="31114" y="8889"/>
                  </a:lnTo>
                  <a:lnTo>
                    <a:pt x="59054" y="12064"/>
                  </a:lnTo>
                  <a:lnTo>
                    <a:pt x="98425" y="9524"/>
                  </a:lnTo>
                  <a:lnTo>
                    <a:pt x="117475" y="8889"/>
                  </a:lnTo>
                  <a:lnTo>
                    <a:pt x="173808" y="8889"/>
                  </a:lnTo>
                  <a:lnTo>
                    <a:pt x="172901" y="5714"/>
                  </a:lnTo>
                  <a:lnTo>
                    <a:pt x="149860" y="5714"/>
                  </a:lnTo>
                  <a:lnTo>
                    <a:pt x="115569" y="5079"/>
                  </a:lnTo>
                  <a:lnTo>
                    <a:pt x="88264" y="3809"/>
                  </a:lnTo>
                  <a:close/>
                </a:path>
                <a:path w="173989" h="12064">
                  <a:moveTo>
                    <a:pt x="173808" y="8889"/>
                  </a:moveTo>
                  <a:lnTo>
                    <a:pt x="146685" y="8889"/>
                  </a:lnTo>
                  <a:lnTo>
                    <a:pt x="173989" y="9524"/>
                  </a:lnTo>
                  <a:lnTo>
                    <a:pt x="173808" y="8889"/>
                  </a:lnTo>
                  <a:close/>
                </a:path>
                <a:path w="173989" h="12064">
                  <a:moveTo>
                    <a:pt x="40639" y="0"/>
                  </a:moveTo>
                  <a:lnTo>
                    <a:pt x="0" y="5079"/>
                  </a:lnTo>
                  <a:lnTo>
                    <a:pt x="7619" y="6349"/>
                  </a:lnTo>
                  <a:lnTo>
                    <a:pt x="31114" y="8889"/>
                  </a:lnTo>
                  <a:lnTo>
                    <a:pt x="87269" y="3809"/>
                  </a:lnTo>
                  <a:lnTo>
                    <a:pt x="88265" y="3809"/>
                  </a:lnTo>
                  <a:lnTo>
                    <a:pt x="64135" y="2539"/>
                  </a:lnTo>
                  <a:lnTo>
                    <a:pt x="40639" y="0"/>
                  </a:lnTo>
                  <a:close/>
                </a:path>
                <a:path w="173989" h="12064">
                  <a:moveTo>
                    <a:pt x="172719" y="5079"/>
                  </a:moveTo>
                  <a:lnTo>
                    <a:pt x="149860" y="5714"/>
                  </a:lnTo>
                  <a:lnTo>
                    <a:pt x="172901" y="5714"/>
                  </a:lnTo>
                  <a:lnTo>
                    <a:pt x="172719" y="5079"/>
                  </a:lnTo>
                  <a:close/>
                </a:path>
              </a:pathLst>
            </a:custGeom>
            <a:solidFill>
              <a:srgbClr val="224D56"/>
            </a:solidFill>
          </p:spPr>
          <p:txBody>
            <a:bodyPr wrap="square" lIns="0" tIns="0" rIns="0" bIns="0" rtlCol="0"/>
            <a:lstStyle/>
            <a:p>
              <a:endParaRPr/>
            </a:p>
          </p:txBody>
        </p:sp>
        <p:sp>
          <p:nvSpPr>
            <p:cNvPr id="160" name="object 160">
              <a:extLst>
                <a:ext uri="{FF2B5EF4-FFF2-40B4-BE49-F238E27FC236}">
                  <a16:creationId xmlns:a16="http://schemas.microsoft.com/office/drawing/2014/main" id="{9B3C9411-5B4E-82D7-68C5-0E3BB73EFE0D}"/>
                </a:ext>
              </a:extLst>
            </p:cNvPr>
            <p:cNvSpPr/>
            <p:nvPr/>
          </p:nvSpPr>
          <p:spPr>
            <a:xfrm>
              <a:off x="5313679" y="4394200"/>
              <a:ext cx="10160" cy="8255"/>
            </a:xfrm>
            <a:custGeom>
              <a:avLst/>
              <a:gdLst/>
              <a:ahLst/>
              <a:cxnLst/>
              <a:rect l="l" t="t" r="r" b="b"/>
              <a:pathLst>
                <a:path w="10160" h="8254">
                  <a:moveTo>
                    <a:pt x="5080" y="0"/>
                  </a:moveTo>
                  <a:lnTo>
                    <a:pt x="0" y="0"/>
                  </a:lnTo>
                  <a:lnTo>
                    <a:pt x="0" y="635"/>
                  </a:lnTo>
                  <a:lnTo>
                    <a:pt x="635" y="1269"/>
                  </a:lnTo>
                  <a:lnTo>
                    <a:pt x="635" y="1905"/>
                  </a:lnTo>
                  <a:lnTo>
                    <a:pt x="1270" y="2539"/>
                  </a:lnTo>
                  <a:lnTo>
                    <a:pt x="3175" y="8255"/>
                  </a:lnTo>
                  <a:lnTo>
                    <a:pt x="6350" y="8255"/>
                  </a:lnTo>
                  <a:lnTo>
                    <a:pt x="6350" y="7619"/>
                  </a:lnTo>
                  <a:lnTo>
                    <a:pt x="7408" y="5714"/>
                  </a:lnTo>
                  <a:lnTo>
                    <a:pt x="5080" y="5714"/>
                  </a:lnTo>
                  <a:lnTo>
                    <a:pt x="3175" y="2539"/>
                  </a:lnTo>
                  <a:lnTo>
                    <a:pt x="5080" y="2539"/>
                  </a:lnTo>
                  <a:lnTo>
                    <a:pt x="5080" y="0"/>
                  </a:lnTo>
                  <a:close/>
                </a:path>
                <a:path w="10160" h="8254">
                  <a:moveTo>
                    <a:pt x="5080" y="2539"/>
                  </a:moveTo>
                  <a:lnTo>
                    <a:pt x="3175" y="2539"/>
                  </a:lnTo>
                  <a:lnTo>
                    <a:pt x="4445" y="3810"/>
                  </a:lnTo>
                  <a:lnTo>
                    <a:pt x="5080" y="5714"/>
                  </a:lnTo>
                  <a:lnTo>
                    <a:pt x="5080" y="2539"/>
                  </a:lnTo>
                  <a:close/>
                </a:path>
                <a:path w="10160" h="8254">
                  <a:moveTo>
                    <a:pt x="9525" y="1905"/>
                  </a:moveTo>
                  <a:lnTo>
                    <a:pt x="5080" y="2539"/>
                  </a:lnTo>
                  <a:lnTo>
                    <a:pt x="5080" y="5714"/>
                  </a:lnTo>
                  <a:lnTo>
                    <a:pt x="7408" y="5714"/>
                  </a:lnTo>
                  <a:lnTo>
                    <a:pt x="9525" y="1905"/>
                  </a:lnTo>
                  <a:close/>
                </a:path>
                <a:path w="10160" h="8254">
                  <a:moveTo>
                    <a:pt x="9525" y="0"/>
                  </a:moveTo>
                  <a:lnTo>
                    <a:pt x="5080" y="0"/>
                  </a:lnTo>
                  <a:lnTo>
                    <a:pt x="5080" y="2539"/>
                  </a:lnTo>
                  <a:lnTo>
                    <a:pt x="9525" y="1905"/>
                  </a:lnTo>
                  <a:lnTo>
                    <a:pt x="9525" y="0"/>
                  </a:lnTo>
                  <a:close/>
                </a:path>
                <a:path w="10160" h="8254">
                  <a:moveTo>
                    <a:pt x="9525" y="0"/>
                  </a:moveTo>
                  <a:lnTo>
                    <a:pt x="9525" y="1905"/>
                  </a:lnTo>
                  <a:lnTo>
                    <a:pt x="10160" y="1905"/>
                  </a:lnTo>
                  <a:lnTo>
                    <a:pt x="10160" y="1269"/>
                  </a:lnTo>
                  <a:lnTo>
                    <a:pt x="9525" y="0"/>
                  </a:lnTo>
                  <a:close/>
                </a:path>
              </a:pathLst>
            </a:custGeom>
            <a:solidFill>
              <a:srgbClr val="234E56"/>
            </a:solidFill>
          </p:spPr>
          <p:txBody>
            <a:bodyPr wrap="square" lIns="0" tIns="0" rIns="0" bIns="0" rtlCol="0"/>
            <a:lstStyle/>
            <a:p>
              <a:endParaRPr/>
            </a:p>
          </p:txBody>
        </p:sp>
        <p:sp>
          <p:nvSpPr>
            <p:cNvPr id="161" name="object 161">
              <a:extLst>
                <a:ext uri="{FF2B5EF4-FFF2-40B4-BE49-F238E27FC236}">
                  <a16:creationId xmlns:a16="http://schemas.microsoft.com/office/drawing/2014/main" id="{E6A79801-5E18-2562-A3B1-99F12C8FB321}"/>
                </a:ext>
              </a:extLst>
            </p:cNvPr>
            <p:cNvSpPr/>
            <p:nvPr/>
          </p:nvSpPr>
          <p:spPr>
            <a:xfrm>
              <a:off x="5299709" y="4394835"/>
              <a:ext cx="29209" cy="8890"/>
            </a:xfrm>
            <a:custGeom>
              <a:avLst/>
              <a:gdLst/>
              <a:ahLst/>
              <a:cxnLst/>
              <a:rect l="l" t="t" r="r" b="b"/>
              <a:pathLst>
                <a:path w="29210" h="8889">
                  <a:moveTo>
                    <a:pt x="13969" y="0"/>
                  </a:moveTo>
                  <a:lnTo>
                    <a:pt x="9525" y="634"/>
                  </a:lnTo>
                  <a:lnTo>
                    <a:pt x="0" y="634"/>
                  </a:lnTo>
                  <a:lnTo>
                    <a:pt x="635" y="1269"/>
                  </a:lnTo>
                  <a:lnTo>
                    <a:pt x="1269" y="3175"/>
                  </a:lnTo>
                  <a:lnTo>
                    <a:pt x="2539" y="7619"/>
                  </a:lnTo>
                  <a:lnTo>
                    <a:pt x="7619" y="7619"/>
                  </a:lnTo>
                  <a:lnTo>
                    <a:pt x="17144" y="8254"/>
                  </a:lnTo>
                  <a:lnTo>
                    <a:pt x="15451" y="3175"/>
                  </a:lnTo>
                  <a:lnTo>
                    <a:pt x="6350" y="3175"/>
                  </a:lnTo>
                  <a:lnTo>
                    <a:pt x="10160" y="2539"/>
                  </a:lnTo>
                  <a:lnTo>
                    <a:pt x="15239" y="2539"/>
                  </a:lnTo>
                  <a:lnTo>
                    <a:pt x="14604" y="1904"/>
                  </a:lnTo>
                  <a:lnTo>
                    <a:pt x="13969" y="0"/>
                  </a:lnTo>
                  <a:close/>
                </a:path>
                <a:path w="29210" h="8889">
                  <a:moveTo>
                    <a:pt x="15239" y="2539"/>
                  </a:moveTo>
                  <a:lnTo>
                    <a:pt x="6350" y="3175"/>
                  </a:lnTo>
                  <a:lnTo>
                    <a:pt x="15451" y="3175"/>
                  </a:lnTo>
                  <a:lnTo>
                    <a:pt x="15239" y="2539"/>
                  </a:lnTo>
                  <a:close/>
                </a:path>
                <a:path w="29210" h="8889">
                  <a:moveTo>
                    <a:pt x="24129" y="1269"/>
                  </a:moveTo>
                  <a:lnTo>
                    <a:pt x="24129" y="1904"/>
                  </a:lnTo>
                  <a:lnTo>
                    <a:pt x="23494" y="1904"/>
                  </a:lnTo>
                  <a:lnTo>
                    <a:pt x="20319" y="7619"/>
                  </a:lnTo>
                  <a:lnTo>
                    <a:pt x="19685" y="8254"/>
                  </a:lnTo>
                  <a:lnTo>
                    <a:pt x="20954" y="8254"/>
                  </a:lnTo>
                  <a:lnTo>
                    <a:pt x="22860" y="8889"/>
                  </a:lnTo>
                  <a:lnTo>
                    <a:pt x="29210" y="8889"/>
                  </a:lnTo>
                  <a:lnTo>
                    <a:pt x="26669" y="5714"/>
                  </a:lnTo>
                  <a:lnTo>
                    <a:pt x="25400" y="3809"/>
                  </a:lnTo>
                  <a:lnTo>
                    <a:pt x="25400" y="2539"/>
                  </a:lnTo>
                  <a:lnTo>
                    <a:pt x="24129" y="1269"/>
                  </a:lnTo>
                  <a:close/>
                </a:path>
              </a:pathLst>
            </a:custGeom>
            <a:solidFill>
              <a:srgbClr val="224D56"/>
            </a:solidFill>
          </p:spPr>
          <p:txBody>
            <a:bodyPr wrap="square" lIns="0" tIns="0" rIns="0" bIns="0" rtlCol="0"/>
            <a:lstStyle/>
            <a:p>
              <a:endParaRPr/>
            </a:p>
          </p:txBody>
        </p:sp>
        <p:sp>
          <p:nvSpPr>
            <p:cNvPr id="162" name="object 162">
              <a:extLst>
                <a:ext uri="{FF2B5EF4-FFF2-40B4-BE49-F238E27FC236}">
                  <a16:creationId xmlns:a16="http://schemas.microsoft.com/office/drawing/2014/main" id="{1AF70C5D-1A0A-A430-0B20-3BECB9132B3E}"/>
                </a:ext>
              </a:extLst>
            </p:cNvPr>
            <p:cNvSpPr/>
            <p:nvPr/>
          </p:nvSpPr>
          <p:spPr>
            <a:xfrm>
              <a:off x="4427854" y="3916044"/>
              <a:ext cx="13970" cy="13335"/>
            </a:xfrm>
            <a:custGeom>
              <a:avLst/>
              <a:gdLst/>
              <a:ahLst/>
              <a:cxnLst/>
              <a:rect l="l" t="t" r="r" b="b"/>
              <a:pathLst>
                <a:path w="13970" h="13335">
                  <a:moveTo>
                    <a:pt x="6350" y="0"/>
                  </a:moveTo>
                  <a:lnTo>
                    <a:pt x="0" y="0"/>
                  </a:lnTo>
                  <a:lnTo>
                    <a:pt x="7620" y="13334"/>
                  </a:lnTo>
                  <a:lnTo>
                    <a:pt x="13970" y="12700"/>
                  </a:lnTo>
                  <a:lnTo>
                    <a:pt x="11430" y="8254"/>
                  </a:lnTo>
                  <a:lnTo>
                    <a:pt x="8890" y="4444"/>
                  </a:lnTo>
                  <a:lnTo>
                    <a:pt x="6350" y="0"/>
                  </a:lnTo>
                  <a:close/>
                </a:path>
              </a:pathLst>
            </a:custGeom>
            <a:solidFill>
              <a:srgbClr val="183E5E"/>
            </a:solidFill>
          </p:spPr>
          <p:txBody>
            <a:bodyPr wrap="square" lIns="0" tIns="0" rIns="0" bIns="0" rtlCol="0"/>
            <a:lstStyle/>
            <a:p>
              <a:endParaRPr/>
            </a:p>
          </p:txBody>
        </p:sp>
        <p:sp>
          <p:nvSpPr>
            <p:cNvPr id="163" name="object 163">
              <a:extLst>
                <a:ext uri="{FF2B5EF4-FFF2-40B4-BE49-F238E27FC236}">
                  <a16:creationId xmlns:a16="http://schemas.microsoft.com/office/drawing/2014/main" id="{65036D50-091A-1F6D-2555-D50E844A81D8}"/>
                </a:ext>
              </a:extLst>
            </p:cNvPr>
            <p:cNvSpPr/>
            <p:nvPr/>
          </p:nvSpPr>
          <p:spPr>
            <a:xfrm>
              <a:off x="4419599" y="3916679"/>
              <a:ext cx="16510" cy="13970"/>
            </a:xfrm>
            <a:custGeom>
              <a:avLst/>
              <a:gdLst/>
              <a:ahLst/>
              <a:cxnLst/>
              <a:rect l="l" t="t" r="r" b="b"/>
              <a:pathLst>
                <a:path w="16510" h="13970">
                  <a:moveTo>
                    <a:pt x="8889" y="0"/>
                  </a:moveTo>
                  <a:lnTo>
                    <a:pt x="0" y="635"/>
                  </a:lnTo>
                  <a:lnTo>
                    <a:pt x="7620" y="13970"/>
                  </a:lnTo>
                  <a:lnTo>
                    <a:pt x="10795" y="13335"/>
                  </a:lnTo>
                  <a:lnTo>
                    <a:pt x="16510" y="13335"/>
                  </a:lnTo>
                  <a:lnTo>
                    <a:pt x="8889" y="0"/>
                  </a:lnTo>
                  <a:close/>
                </a:path>
              </a:pathLst>
            </a:custGeom>
            <a:solidFill>
              <a:srgbClr val="163C5A"/>
            </a:solidFill>
          </p:spPr>
          <p:txBody>
            <a:bodyPr wrap="square" lIns="0" tIns="0" rIns="0" bIns="0" rtlCol="0"/>
            <a:lstStyle/>
            <a:p>
              <a:endParaRPr/>
            </a:p>
          </p:txBody>
        </p:sp>
        <p:sp>
          <p:nvSpPr>
            <p:cNvPr id="164" name="object 164">
              <a:extLst>
                <a:ext uri="{FF2B5EF4-FFF2-40B4-BE49-F238E27FC236}">
                  <a16:creationId xmlns:a16="http://schemas.microsoft.com/office/drawing/2014/main" id="{E83A6833-2638-6136-65AF-87BB5C98A46A}"/>
                </a:ext>
              </a:extLst>
            </p:cNvPr>
            <p:cNvSpPr/>
            <p:nvPr/>
          </p:nvSpPr>
          <p:spPr>
            <a:xfrm>
              <a:off x="5328284" y="4403725"/>
              <a:ext cx="2540" cy="5080"/>
            </a:xfrm>
            <a:custGeom>
              <a:avLst/>
              <a:gdLst/>
              <a:ahLst/>
              <a:cxnLst/>
              <a:rect l="l" t="t" r="r" b="b"/>
              <a:pathLst>
                <a:path w="2539" h="5079">
                  <a:moveTo>
                    <a:pt x="635" y="0"/>
                  </a:moveTo>
                  <a:lnTo>
                    <a:pt x="0" y="0"/>
                  </a:lnTo>
                  <a:lnTo>
                    <a:pt x="2539" y="5080"/>
                  </a:lnTo>
                  <a:lnTo>
                    <a:pt x="1904" y="3175"/>
                  </a:lnTo>
                  <a:lnTo>
                    <a:pt x="635" y="0"/>
                  </a:lnTo>
                  <a:close/>
                </a:path>
              </a:pathLst>
            </a:custGeom>
            <a:solidFill>
              <a:srgbClr val="1B415A"/>
            </a:solidFill>
          </p:spPr>
          <p:txBody>
            <a:bodyPr wrap="square" lIns="0" tIns="0" rIns="0" bIns="0" rtlCol="0"/>
            <a:lstStyle/>
            <a:p>
              <a:endParaRPr/>
            </a:p>
          </p:txBody>
        </p:sp>
        <p:sp>
          <p:nvSpPr>
            <p:cNvPr id="165" name="object 165">
              <a:extLst>
                <a:ext uri="{FF2B5EF4-FFF2-40B4-BE49-F238E27FC236}">
                  <a16:creationId xmlns:a16="http://schemas.microsoft.com/office/drawing/2014/main" id="{66CF34F9-B6AD-4BAA-9119-7177485F7368}"/>
                </a:ext>
              </a:extLst>
            </p:cNvPr>
            <p:cNvSpPr/>
            <p:nvPr/>
          </p:nvSpPr>
          <p:spPr>
            <a:xfrm>
              <a:off x="5322569" y="4394200"/>
              <a:ext cx="3810" cy="2540"/>
            </a:xfrm>
            <a:custGeom>
              <a:avLst/>
              <a:gdLst/>
              <a:ahLst/>
              <a:cxnLst/>
              <a:rect l="l" t="t" r="r" b="b"/>
              <a:pathLst>
                <a:path w="3810" h="2539">
                  <a:moveTo>
                    <a:pt x="3175" y="0"/>
                  </a:moveTo>
                  <a:lnTo>
                    <a:pt x="1904" y="0"/>
                  </a:lnTo>
                  <a:lnTo>
                    <a:pt x="1904" y="635"/>
                  </a:lnTo>
                  <a:lnTo>
                    <a:pt x="0" y="635"/>
                  </a:lnTo>
                  <a:lnTo>
                    <a:pt x="634" y="1269"/>
                  </a:lnTo>
                  <a:lnTo>
                    <a:pt x="634" y="1905"/>
                  </a:lnTo>
                  <a:lnTo>
                    <a:pt x="1269" y="2539"/>
                  </a:lnTo>
                  <a:lnTo>
                    <a:pt x="3809" y="2539"/>
                  </a:lnTo>
                  <a:lnTo>
                    <a:pt x="3809" y="1269"/>
                  </a:lnTo>
                  <a:lnTo>
                    <a:pt x="3175" y="0"/>
                  </a:lnTo>
                  <a:close/>
                </a:path>
              </a:pathLst>
            </a:custGeom>
            <a:solidFill>
              <a:srgbClr val="163C57"/>
            </a:solidFill>
          </p:spPr>
          <p:txBody>
            <a:bodyPr wrap="square" lIns="0" tIns="0" rIns="0" bIns="0" rtlCol="0"/>
            <a:lstStyle/>
            <a:p>
              <a:endParaRPr/>
            </a:p>
          </p:txBody>
        </p:sp>
        <p:sp>
          <p:nvSpPr>
            <p:cNvPr id="166" name="object 166">
              <a:extLst>
                <a:ext uri="{FF2B5EF4-FFF2-40B4-BE49-F238E27FC236}">
                  <a16:creationId xmlns:a16="http://schemas.microsoft.com/office/drawing/2014/main" id="{F718830F-9CF7-A82B-19D0-2F135DCB2FC2}"/>
                </a:ext>
              </a:extLst>
            </p:cNvPr>
            <p:cNvSpPr/>
            <p:nvPr/>
          </p:nvSpPr>
          <p:spPr>
            <a:xfrm>
              <a:off x="5323839" y="4396739"/>
              <a:ext cx="5080" cy="6985"/>
            </a:xfrm>
            <a:custGeom>
              <a:avLst/>
              <a:gdLst/>
              <a:ahLst/>
              <a:cxnLst/>
              <a:rect l="l" t="t" r="r" b="b"/>
              <a:pathLst>
                <a:path w="5079" h="6985">
                  <a:moveTo>
                    <a:pt x="2539" y="0"/>
                  </a:moveTo>
                  <a:lnTo>
                    <a:pt x="0" y="0"/>
                  </a:lnTo>
                  <a:lnTo>
                    <a:pt x="635" y="635"/>
                  </a:lnTo>
                  <a:lnTo>
                    <a:pt x="635" y="1905"/>
                  </a:lnTo>
                  <a:lnTo>
                    <a:pt x="1905" y="3810"/>
                  </a:lnTo>
                  <a:lnTo>
                    <a:pt x="4445" y="6985"/>
                  </a:lnTo>
                  <a:lnTo>
                    <a:pt x="5080" y="6985"/>
                  </a:lnTo>
                  <a:lnTo>
                    <a:pt x="3810" y="2540"/>
                  </a:lnTo>
                  <a:lnTo>
                    <a:pt x="3175" y="635"/>
                  </a:lnTo>
                  <a:lnTo>
                    <a:pt x="2539" y="0"/>
                  </a:lnTo>
                  <a:close/>
                </a:path>
              </a:pathLst>
            </a:custGeom>
            <a:solidFill>
              <a:srgbClr val="153C57"/>
            </a:solidFill>
          </p:spPr>
          <p:txBody>
            <a:bodyPr wrap="square" lIns="0" tIns="0" rIns="0" bIns="0" rtlCol="0"/>
            <a:lstStyle/>
            <a:p>
              <a:endParaRPr/>
            </a:p>
          </p:txBody>
        </p:sp>
        <p:sp>
          <p:nvSpPr>
            <p:cNvPr id="167" name="object 167">
              <a:extLst>
                <a:ext uri="{FF2B5EF4-FFF2-40B4-BE49-F238E27FC236}">
                  <a16:creationId xmlns:a16="http://schemas.microsoft.com/office/drawing/2014/main" id="{2958ABE9-975E-6923-D3C6-4DA5AABD19DF}"/>
                </a:ext>
              </a:extLst>
            </p:cNvPr>
            <p:cNvSpPr/>
            <p:nvPr/>
          </p:nvSpPr>
          <p:spPr>
            <a:xfrm>
              <a:off x="4500879" y="2926714"/>
              <a:ext cx="46355" cy="5715"/>
            </a:xfrm>
            <a:custGeom>
              <a:avLst/>
              <a:gdLst/>
              <a:ahLst/>
              <a:cxnLst/>
              <a:rect l="l" t="t" r="r" b="b"/>
              <a:pathLst>
                <a:path w="46354" h="5714">
                  <a:moveTo>
                    <a:pt x="11430" y="0"/>
                  </a:moveTo>
                  <a:lnTo>
                    <a:pt x="0" y="0"/>
                  </a:lnTo>
                  <a:lnTo>
                    <a:pt x="21590" y="2539"/>
                  </a:lnTo>
                  <a:lnTo>
                    <a:pt x="43180" y="5714"/>
                  </a:lnTo>
                  <a:lnTo>
                    <a:pt x="46355" y="1905"/>
                  </a:lnTo>
                  <a:lnTo>
                    <a:pt x="11430" y="0"/>
                  </a:lnTo>
                  <a:close/>
                </a:path>
              </a:pathLst>
            </a:custGeom>
            <a:solidFill>
              <a:srgbClr val="BD79B0"/>
            </a:solidFill>
          </p:spPr>
          <p:txBody>
            <a:bodyPr wrap="square" lIns="0" tIns="0" rIns="0" bIns="0" rtlCol="0"/>
            <a:lstStyle/>
            <a:p>
              <a:endParaRPr/>
            </a:p>
          </p:txBody>
        </p:sp>
        <p:sp>
          <p:nvSpPr>
            <p:cNvPr id="168" name="object 168">
              <a:extLst>
                <a:ext uri="{FF2B5EF4-FFF2-40B4-BE49-F238E27FC236}">
                  <a16:creationId xmlns:a16="http://schemas.microsoft.com/office/drawing/2014/main" id="{F6AC93BD-30FF-C129-2A1C-E8DD326F8638}"/>
                </a:ext>
              </a:extLst>
            </p:cNvPr>
            <p:cNvSpPr/>
            <p:nvPr/>
          </p:nvSpPr>
          <p:spPr>
            <a:xfrm>
              <a:off x="4544059" y="2928619"/>
              <a:ext cx="867410" cy="667385"/>
            </a:xfrm>
            <a:custGeom>
              <a:avLst/>
              <a:gdLst/>
              <a:ahLst/>
              <a:cxnLst/>
              <a:rect l="l" t="t" r="r" b="b"/>
              <a:pathLst>
                <a:path w="867410" h="667385">
                  <a:moveTo>
                    <a:pt x="3175" y="0"/>
                  </a:moveTo>
                  <a:lnTo>
                    <a:pt x="0" y="3809"/>
                  </a:lnTo>
                  <a:lnTo>
                    <a:pt x="51435" y="12700"/>
                  </a:lnTo>
                  <a:lnTo>
                    <a:pt x="102235" y="23494"/>
                  </a:lnTo>
                  <a:lnTo>
                    <a:pt x="153035" y="36194"/>
                  </a:lnTo>
                  <a:lnTo>
                    <a:pt x="202564" y="50800"/>
                  </a:lnTo>
                  <a:lnTo>
                    <a:pt x="250825" y="67309"/>
                  </a:lnTo>
                  <a:lnTo>
                    <a:pt x="298450" y="85725"/>
                  </a:lnTo>
                  <a:lnTo>
                    <a:pt x="344804" y="106044"/>
                  </a:lnTo>
                  <a:lnTo>
                    <a:pt x="389889" y="128269"/>
                  </a:lnTo>
                  <a:lnTo>
                    <a:pt x="433704" y="152400"/>
                  </a:lnTo>
                  <a:lnTo>
                    <a:pt x="476885" y="179069"/>
                  </a:lnTo>
                  <a:lnTo>
                    <a:pt x="518160" y="208279"/>
                  </a:lnTo>
                  <a:lnTo>
                    <a:pt x="558164" y="238759"/>
                  </a:lnTo>
                  <a:lnTo>
                    <a:pt x="595629" y="271144"/>
                  </a:lnTo>
                  <a:lnTo>
                    <a:pt x="631825" y="304800"/>
                  </a:lnTo>
                  <a:lnTo>
                    <a:pt x="665479" y="340359"/>
                  </a:lnTo>
                  <a:lnTo>
                    <a:pt x="697229" y="377189"/>
                  </a:lnTo>
                  <a:lnTo>
                    <a:pt x="727075" y="415289"/>
                  </a:lnTo>
                  <a:lnTo>
                    <a:pt x="755014" y="454659"/>
                  </a:lnTo>
                  <a:lnTo>
                    <a:pt x="781050" y="495300"/>
                  </a:lnTo>
                  <a:lnTo>
                    <a:pt x="804544" y="536575"/>
                  </a:lnTo>
                  <a:lnTo>
                    <a:pt x="826135" y="579754"/>
                  </a:lnTo>
                  <a:lnTo>
                    <a:pt x="845819" y="622934"/>
                  </a:lnTo>
                  <a:lnTo>
                    <a:pt x="863600" y="667384"/>
                  </a:lnTo>
                  <a:lnTo>
                    <a:pt x="867410" y="661669"/>
                  </a:lnTo>
                  <a:lnTo>
                    <a:pt x="850900" y="618489"/>
                  </a:lnTo>
                  <a:lnTo>
                    <a:pt x="833119" y="575309"/>
                  </a:lnTo>
                  <a:lnTo>
                    <a:pt x="812800" y="534034"/>
                  </a:lnTo>
                  <a:lnTo>
                    <a:pt x="791210" y="492759"/>
                  </a:lnTo>
                  <a:lnTo>
                    <a:pt x="767079" y="452754"/>
                  </a:lnTo>
                  <a:lnTo>
                    <a:pt x="741044" y="414019"/>
                  </a:lnTo>
                  <a:lnTo>
                    <a:pt x="713104" y="375919"/>
                  </a:lnTo>
                  <a:lnTo>
                    <a:pt x="682625" y="339089"/>
                  </a:lnTo>
                  <a:lnTo>
                    <a:pt x="649604" y="302894"/>
                  </a:lnTo>
                  <a:lnTo>
                    <a:pt x="614679" y="268604"/>
                  </a:lnTo>
                  <a:lnTo>
                    <a:pt x="576579" y="234950"/>
                  </a:lnTo>
                  <a:lnTo>
                    <a:pt x="535304" y="202564"/>
                  </a:lnTo>
                  <a:lnTo>
                    <a:pt x="492125" y="171450"/>
                  </a:lnTo>
                  <a:lnTo>
                    <a:pt x="445135" y="141604"/>
                  </a:lnTo>
                  <a:lnTo>
                    <a:pt x="391794" y="111759"/>
                  </a:lnTo>
                  <a:lnTo>
                    <a:pt x="339089" y="85089"/>
                  </a:lnTo>
                  <a:lnTo>
                    <a:pt x="287654" y="63500"/>
                  </a:lnTo>
                  <a:lnTo>
                    <a:pt x="237489" y="45084"/>
                  </a:lnTo>
                  <a:lnTo>
                    <a:pt x="188594" y="30479"/>
                  </a:lnTo>
                  <a:lnTo>
                    <a:pt x="140969" y="18414"/>
                  </a:lnTo>
                  <a:lnTo>
                    <a:pt x="93979" y="9525"/>
                  </a:lnTo>
                  <a:lnTo>
                    <a:pt x="47625" y="3809"/>
                  </a:lnTo>
                  <a:lnTo>
                    <a:pt x="3175" y="0"/>
                  </a:lnTo>
                  <a:close/>
                </a:path>
              </a:pathLst>
            </a:custGeom>
            <a:solidFill>
              <a:srgbClr val="BD73AC"/>
            </a:solidFill>
          </p:spPr>
          <p:txBody>
            <a:bodyPr wrap="square" lIns="0" tIns="0" rIns="0" bIns="0" rtlCol="0"/>
            <a:lstStyle/>
            <a:p>
              <a:endParaRPr/>
            </a:p>
          </p:txBody>
        </p:sp>
        <p:sp>
          <p:nvSpPr>
            <p:cNvPr id="169" name="object 169">
              <a:extLst>
                <a:ext uri="{FF2B5EF4-FFF2-40B4-BE49-F238E27FC236}">
                  <a16:creationId xmlns:a16="http://schemas.microsoft.com/office/drawing/2014/main" id="{D6AE8F78-71A3-37CE-4C06-BEED5B0EFD00}"/>
                </a:ext>
              </a:extLst>
            </p:cNvPr>
            <p:cNvSpPr/>
            <p:nvPr/>
          </p:nvSpPr>
          <p:spPr>
            <a:xfrm>
              <a:off x="5407659" y="3590289"/>
              <a:ext cx="6985" cy="8890"/>
            </a:xfrm>
            <a:custGeom>
              <a:avLst/>
              <a:gdLst/>
              <a:ahLst/>
              <a:cxnLst/>
              <a:rect l="l" t="t" r="r" b="b"/>
              <a:pathLst>
                <a:path w="6985" h="8889">
                  <a:moveTo>
                    <a:pt x="3810" y="0"/>
                  </a:moveTo>
                  <a:lnTo>
                    <a:pt x="6985" y="8889"/>
                  </a:lnTo>
                  <a:lnTo>
                    <a:pt x="5079" y="2539"/>
                  </a:lnTo>
                  <a:lnTo>
                    <a:pt x="3810" y="0"/>
                  </a:lnTo>
                  <a:close/>
                </a:path>
                <a:path w="6985" h="8889">
                  <a:moveTo>
                    <a:pt x="3810" y="0"/>
                  </a:moveTo>
                  <a:lnTo>
                    <a:pt x="0" y="5714"/>
                  </a:lnTo>
                  <a:lnTo>
                    <a:pt x="0" y="6350"/>
                  </a:lnTo>
                  <a:lnTo>
                    <a:pt x="1269" y="4445"/>
                  </a:lnTo>
                  <a:lnTo>
                    <a:pt x="3810" y="0"/>
                  </a:lnTo>
                  <a:close/>
                </a:path>
              </a:pathLst>
            </a:custGeom>
            <a:solidFill>
              <a:srgbClr val="9F6192"/>
            </a:solidFill>
          </p:spPr>
          <p:txBody>
            <a:bodyPr wrap="square" lIns="0" tIns="0" rIns="0" bIns="0" rtlCol="0"/>
            <a:lstStyle/>
            <a:p>
              <a:endParaRPr/>
            </a:p>
          </p:txBody>
        </p:sp>
        <p:pic>
          <p:nvPicPr>
            <p:cNvPr id="170" name="object 170">
              <a:extLst>
                <a:ext uri="{FF2B5EF4-FFF2-40B4-BE49-F238E27FC236}">
                  <a16:creationId xmlns:a16="http://schemas.microsoft.com/office/drawing/2014/main" id="{B530E158-153C-1F75-2B84-353880FCC873}"/>
                </a:ext>
              </a:extLst>
            </p:cNvPr>
            <p:cNvPicPr/>
            <p:nvPr/>
          </p:nvPicPr>
          <p:blipFill>
            <a:blip r:embed="rId22" cstate="print"/>
            <a:stretch>
              <a:fillRect/>
            </a:stretch>
          </p:blipFill>
          <p:spPr>
            <a:xfrm>
              <a:off x="4366259" y="2933064"/>
              <a:ext cx="168910" cy="112395"/>
            </a:xfrm>
            <a:prstGeom prst="rect">
              <a:avLst/>
            </a:prstGeom>
          </p:spPr>
        </p:pic>
        <p:sp>
          <p:nvSpPr>
            <p:cNvPr id="171" name="object 171">
              <a:extLst>
                <a:ext uri="{FF2B5EF4-FFF2-40B4-BE49-F238E27FC236}">
                  <a16:creationId xmlns:a16="http://schemas.microsoft.com/office/drawing/2014/main" id="{D4E3F938-4212-2BCE-4ECF-EFF9DBF03385}"/>
                </a:ext>
              </a:extLst>
            </p:cNvPr>
            <p:cNvSpPr/>
            <p:nvPr/>
          </p:nvSpPr>
          <p:spPr>
            <a:xfrm>
              <a:off x="4477384" y="2944494"/>
              <a:ext cx="921385" cy="669925"/>
            </a:xfrm>
            <a:custGeom>
              <a:avLst/>
              <a:gdLst/>
              <a:ahLst/>
              <a:cxnLst/>
              <a:rect l="l" t="t" r="r" b="b"/>
              <a:pathLst>
                <a:path w="921385" h="669925">
                  <a:moveTo>
                    <a:pt x="57785" y="0"/>
                  </a:moveTo>
                  <a:lnTo>
                    <a:pt x="42544" y="20954"/>
                  </a:lnTo>
                  <a:lnTo>
                    <a:pt x="27939" y="41909"/>
                  </a:lnTo>
                  <a:lnTo>
                    <a:pt x="0" y="86359"/>
                  </a:lnTo>
                  <a:lnTo>
                    <a:pt x="29844" y="85089"/>
                  </a:lnTo>
                  <a:lnTo>
                    <a:pt x="59054" y="84454"/>
                  </a:lnTo>
                  <a:lnTo>
                    <a:pt x="106679" y="85725"/>
                  </a:lnTo>
                  <a:lnTo>
                    <a:pt x="154939" y="89534"/>
                  </a:lnTo>
                  <a:lnTo>
                    <a:pt x="202564" y="95250"/>
                  </a:lnTo>
                  <a:lnTo>
                    <a:pt x="249554" y="104139"/>
                  </a:lnTo>
                  <a:lnTo>
                    <a:pt x="297179" y="115569"/>
                  </a:lnTo>
                  <a:lnTo>
                    <a:pt x="344169" y="129539"/>
                  </a:lnTo>
                  <a:lnTo>
                    <a:pt x="390525" y="146050"/>
                  </a:lnTo>
                  <a:lnTo>
                    <a:pt x="436244" y="165100"/>
                  </a:lnTo>
                  <a:lnTo>
                    <a:pt x="481329" y="187325"/>
                  </a:lnTo>
                  <a:lnTo>
                    <a:pt x="525779" y="211454"/>
                  </a:lnTo>
                  <a:lnTo>
                    <a:pt x="571500" y="240029"/>
                  </a:lnTo>
                  <a:lnTo>
                    <a:pt x="614679" y="270509"/>
                  </a:lnTo>
                  <a:lnTo>
                    <a:pt x="655319" y="302894"/>
                  </a:lnTo>
                  <a:lnTo>
                    <a:pt x="694054" y="337184"/>
                  </a:lnTo>
                  <a:lnTo>
                    <a:pt x="730250" y="374014"/>
                  </a:lnTo>
                  <a:lnTo>
                    <a:pt x="763904" y="412114"/>
                  </a:lnTo>
                  <a:lnTo>
                    <a:pt x="795654" y="451484"/>
                  </a:lnTo>
                  <a:lnTo>
                    <a:pt x="824864" y="492759"/>
                  </a:lnTo>
                  <a:lnTo>
                    <a:pt x="852169" y="535304"/>
                  </a:lnTo>
                  <a:lnTo>
                    <a:pt x="876300" y="578484"/>
                  </a:lnTo>
                  <a:lnTo>
                    <a:pt x="898525" y="623569"/>
                  </a:lnTo>
                  <a:lnTo>
                    <a:pt x="918210" y="669925"/>
                  </a:lnTo>
                  <a:lnTo>
                    <a:pt x="921385" y="664844"/>
                  </a:lnTo>
                  <a:lnTo>
                    <a:pt x="904239" y="620394"/>
                  </a:lnTo>
                  <a:lnTo>
                    <a:pt x="885189" y="576579"/>
                  </a:lnTo>
                  <a:lnTo>
                    <a:pt x="863600" y="534034"/>
                  </a:lnTo>
                  <a:lnTo>
                    <a:pt x="840104" y="492125"/>
                  </a:lnTo>
                  <a:lnTo>
                    <a:pt x="814704" y="450850"/>
                  </a:lnTo>
                  <a:lnTo>
                    <a:pt x="787400" y="411479"/>
                  </a:lnTo>
                  <a:lnTo>
                    <a:pt x="757554" y="373379"/>
                  </a:lnTo>
                  <a:lnTo>
                    <a:pt x="725804" y="336550"/>
                  </a:lnTo>
                  <a:lnTo>
                    <a:pt x="692150" y="300989"/>
                  </a:lnTo>
                  <a:lnTo>
                    <a:pt x="656589" y="266700"/>
                  </a:lnTo>
                  <a:lnTo>
                    <a:pt x="618489" y="234314"/>
                  </a:lnTo>
                  <a:lnTo>
                    <a:pt x="579119" y="203834"/>
                  </a:lnTo>
                  <a:lnTo>
                    <a:pt x="537210" y="174625"/>
                  </a:lnTo>
                  <a:lnTo>
                    <a:pt x="494029" y="147954"/>
                  </a:lnTo>
                  <a:lnTo>
                    <a:pt x="450214" y="123825"/>
                  </a:lnTo>
                  <a:lnTo>
                    <a:pt x="405129" y="101600"/>
                  </a:lnTo>
                  <a:lnTo>
                    <a:pt x="358775" y="81279"/>
                  </a:lnTo>
                  <a:lnTo>
                    <a:pt x="310514" y="62864"/>
                  </a:lnTo>
                  <a:lnTo>
                    <a:pt x="261619" y="46354"/>
                  </a:lnTo>
                  <a:lnTo>
                    <a:pt x="212089" y="31750"/>
                  </a:lnTo>
                  <a:lnTo>
                    <a:pt x="161289" y="19050"/>
                  </a:lnTo>
                  <a:lnTo>
                    <a:pt x="109854" y="8889"/>
                  </a:lnTo>
                  <a:lnTo>
                    <a:pt x="57785" y="0"/>
                  </a:lnTo>
                  <a:close/>
                </a:path>
              </a:pathLst>
            </a:custGeom>
            <a:solidFill>
              <a:srgbClr val="9771AE"/>
            </a:solidFill>
          </p:spPr>
          <p:txBody>
            <a:bodyPr wrap="square" lIns="0" tIns="0" rIns="0" bIns="0" rtlCol="0"/>
            <a:lstStyle/>
            <a:p>
              <a:endParaRPr/>
            </a:p>
          </p:txBody>
        </p:sp>
        <p:sp>
          <p:nvSpPr>
            <p:cNvPr id="172" name="object 172">
              <a:extLst>
                <a:ext uri="{FF2B5EF4-FFF2-40B4-BE49-F238E27FC236}">
                  <a16:creationId xmlns:a16="http://schemas.microsoft.com/office/drawing/2014/main" id="{14191029-BDC7-7312-E754-8E221D8F149F}"/>
                </a:ext>
              </a:extLst>
            </p:cNvPr>
            <p:cNvSpPr/>
            <p:nvPr/>
          </p:nvSpPr>
          <p:spPr>
            <a:xfrm>
              <a:off x="4294504" y="3030854"/>
              <a:ext cx="182880" cy="885190"/>
            </a:xfrm>
            <a:custGeom>
              <a:avLst/>
              <a:gdLst/>
              <a:ahLst/>
              <a:cxnLst/>
              <a:rect l="l" t="t" r="r" b="b"/>
              <a:pathLst>
                <a:path w="182879" h="885189">
                  <a:moveTo>
                    <a:pt x="182880" y="0"/>
                  </a:moveTo>
                  <a:lnTo>
                    <a:pt x="127635" y="5080"/>
                  </a:lnTo>
                  <a:lnTo>
                    <a:pt x="72390" y="13970"/>
                  </a:lnTo>
                  <a:lnTo>
                    <a:pt x="55245" y="57785"/>
                  </a:lnTo>
                  <a:lnTo>
                    <a:pt x="40005" y="102870"/>
                  </a:lnTo>
                  <a:lnTo>
                    <a:pt x="27305" y="147955"/>
                  </a:lnTo>
                  <a:lnTo>
                    <a:pt x="17145" y="193040"/>
                  </a:lnTo>
                  <a:lnTo>
                    <a:pt x="8890" y="238760"/>
                  </a:lnTo>
                  <a:lnTo>
                    <a:pt x="3175" y="284480"/>
                  </a:lnTo>
                  <a:lnTo>
                    <a:pt x="635" y="333375"/>
                  </a:lnTo>
                  <a:lnTo>
                    <a:pt x="0" y="382270"/>
                  </a:lnTo>
                  <a:lnTo>
                    <a:pt x="2540" y="431800"/>
                  </a:lnTo>
                  <a:lnTo>
                    <a:pt x="7620" y="481330"/>
                  </a:lnTo>
                  <a:lnTo>
                    <a:pt x="14605" y="531495"/>
                  </a:lnTo>
                  <a:lnTo>
                    <a:pt x="24130" y="581660"/>
                  </a:lnTo>
                  <a:lnTo>
                    <a:pt x="36195" y="631825"/>
                  </a:lnTo>
                  <a:lnTo>
                    <a:pt x="57785" y="702310"/>
                  </a:lnTo>
                  <a:lnTo>
                    <a:pt x="74930" y="749300"/>
                  </a:lnTo>
                  <a:lnTo>
                    <a:pt x="95250" y="795020"/>
                  </a:lnTo>
                  <a:lnTo>
                    <a:pt x="117475" y="840740"/>
                  </a:lnTo>
                  <a:lnTo>
                    <a:pt x="142240" y="885190"/>
                  </a:lnTo>
                  <a:lnTo>
                    <a:pt x="153035" y="884555"/>
                  </a:lnTo>
                  <a:lnTo>
                    <a:pt x="132715" y="841375"/>
                  </a:lnTo>
                  <a:lnTo>
                    <a:pt x="114935" y="796925"/>
                  </a:lnTo>
                  <a:lnTo>
                    <a:pt x="99060" y="751840"/>
                  </a:lnTo>
                  <a:lnTo>
                    <a:pt x="85725" y="706755"/>
                  </a:lnTo>
                  <a:lnTo>
                    <a:pt x="74930" y="660400"/>
                  </a:lnTo>
                  <a:lnTo>
                    <a:pt x="66040" y="613410"/>
                  </a:lnTo>
                  <a:lnTo>
                    <a:pt x="59690" y="566420"/>
                  </a:lnTo>
                  <a:lnTo>
                    <a:pt x="55880" y="518795"/>
                  </a:lnTo>
                  <a:lnTo>
                    <a:pt x="54610" y="470535"/>
                  </a:lnTo>
                  <a:lnTo>
                    <a:pt x="55880" y="422910"/>
                  </a:lnTo>
                  <a:lnTo>
                    <a:pt x="59690" y="374650"/>
                  </a:lnTo>
                  <a:lnTo>
                    <a:pt x="65405" y="327025"/>
                  </a:lnTo>
                  <a:lnTo>
                    <a:pt x="74295" y="279400"/>
                  </a:lnTo>
                  <a:lnTo>
                    <a:pt x="85725" y="231775"/>
                  </a:lnTo>
                  <a:lnTo>
                    <a:pt x="99695" y="184785"/>
                  </a:lnTo>
                  <a:lnTo>
                    <a:pt x="116205" y="137795"/>
                  </a:lnTo>
                  <a:lnTo>
                    <a:pt x="135255" y="92075"/>
                  </a:lnTo>
                  <a:lnTo>
                    <a:pt x="157480" y="46355"/>
                  </a:lnTo>
                  <a:lnTo>
                    <a:pt x="182880" y="0"/>
                  </a:lnTo>
                  <a:close/>
                </a:path>
              </a:pathLst>
            </a:custGeom>
            <a:solidFill>
              <a:srgbClr val="9571AF"/>
            </a:solidFill>
          </p:spPr>
          <p:txBody>
            <a:bodyPr wrap="square" lIns="0" tIns="0" rIns="0" bIns="0" rtlCol="0"/>
            <a:lstStyle/>
            <a:p>
              <a:endParaRPr/>
            </a:p>
          </p:txBody>
        </p:sp>
        <p:sp>
          <p:nvSpPr>
            <p:cNvPr id="173" name="object 173">
              <a:extLst>
                <a:ext uri="{FF2B5EF4-FFF2-40B4-BE49-F238E27FC236}">
                  <a16:creationId xmlns:a16="http://schemas.microsoft.com/office/drawing/2014/main" id="{2D3F079F-268B-5AFD-F34C-5A1545C9256D}"/>
                </a:ext>
              </a:extLst>
            </p:cNvPr>
            <p:cNvSpPr/>
            <p:nvPr/>
          </p:nvSpPr>
          <p:spPr>
            <a:xfrm>
              <a:off x="4349114" y="3028949"/>
              <a:ext cx="1046480" cy="1269365"/>
            </a:xfrm>
            <a:custGeom>
              <a:avLst/>
              <a:gdLst/>
              <a:ahLst/>
              <a:cxnLst/>
              <a:rect l="l" t="t" r="r" b="b"/>
              <a:pathLst>
                <a:path w="1046479" h="1269364">
                  <a:moveTo>
                    <a:pt x="187325" y="0"/>
                  </a:moveTo>
                  <a:lnTo>
                    <a:pt x="128270" y="1904"/>
                  </a:lnTo>
                  <a:lnTo>
                    <a:pt x="102870" y="48260"/>
                  </a:lnTo>
                  <a:lnTo>
                    <a:pt x="80645" y="93979"/>
                  </a:lnTo>
                  <a:lnTo>
                    <a:pt x="61595" y="139700"/>
                  </a:lnTo>
                  <a:lnTo>
                    <a:pt x="45085" y="186689"/>
                  </a:lnTo>
                  <a:lnTo>
                    <a:pt x="31114" y="233679"/>
                  </a:lnTo>
                  <a:lnTo>
                    <a:pt x="19685" y="281304"/>
                  </a:lnTo>
                  <a:lnTo>
                    <a:pt x="10795" y="328929"/>
                  </a:lnTo>
                  <a:lnTo>
                    <a:pt x="5080" y="376554"/>
                  </a:lnTo>
                  <a:lnTo>
                    <a:pt x="1270" y="424814"/>
                  </a:lnTo>
                  <a:lnTo>
                    <a:pt x="0" y="472439"/>
                  </a:lnTo>
                  <a:lnTo>
                    <a:pt x="1270" y="520700"/>
                  </a:lnTo>
                  <a:lnTo>
                    <a:pt x="5080" y="568325"/>
                  </a:lnTo>
                  <a:lnTo>
                    <a:pt x="11430" y="615314"/>
                  </a:lnTo>
                  <a:lnTo>
                    <a:pt x="20320" y="662304"/>
                  </a:lnTo>
                  <a:lnTo>
                    <a:pt x="31114" y="708660"/>
                  </a:lnTo>
                  <a:lnTo>
                    <a:pt x="44450" y="753745"/>
                  </a:lnTo>
                  <a:lnTo>
                    <a:pt x="60325" y="798829"/>
                  </a:lnTo>
                  <a:lnTo>
                    <a:pt x="78105" y="843279"/>
                  </a:lnTo>
                  <a:lnTo>
                    <a:pt x="98425" y="886460"/>
                  </a:lnTo>
                  <a:lnTo>
                    <a:pt x="109220" y="885825"/>
                  </a:lnTo>
                  <a:lnTo>
                    <a:pt x="140335" y="885189"/>
                  </a:lnTo>
                  <a:lnTo>
                    <a:pt x="191770" y="886460"/>
                  </a:lnTo>
                  <a:lnTo>
                    <a:pt x="243205" y="890904"/>
                  </a:lnTo>
                  <a:lnTo>
                    <a:pt x="294639" y="897254"/>
                  </a:lnTo>
                  <a:lnTo>
                    <a:pt x="345439" y="906779"/>
                  </a:lnTo>
                  <a:lnTo>
                    <a:pt x="396239" y="918845"/>
                  </a:lnTo>
                  <a:lnTo>
                    <a:pt x="446405" y="934085"/>
                  </a:lnTo>
                  <a:lnTo>
                    <a:pt x="496570" y="951864"/>
                  </a:lnTo>
                  <a:lnTo>
                    <a:pt x="545464" y="972185"/>
                  </a:lnTo>
                  <a:lnTo>
                    <a:pt x="594360" y="995679"/>
                  </a:lnTo>
                  <a:lnTo>
                    <a:pt x="641985" y="1022350"/>
                  </a:lnTo>
                  <a:lnTo>
                    <a:pt x="688975" y="1051560"/>
                  </a:lnTo>
                  <a:lnTo>
                    <a:pt x="734060" y="1083310"/>
                  </a:lnTo>
                  <a:lnTo>
                    <a:pt x="776605" y="1116329"/>
                  </a:lnTo>
                  <a:lnTo>
                    <a:pt x="816610" y="1151889"/>
                  </a:lnTo>
                  <a:lnTo>
                    <a:pt x="854710" y="1189354"/>
                  </a:lnTo>
                  <a:lnTo>
                    <a:pt x="890270" y="1228725"/>
                  </a:lnTo>
                  <a:lnTo>
                    <a:pt x="923925" y="1269364"/>
                  </a:lnTo>
                  <a:lnTo>
                    <a:pt x="913764" y="1217929"/>
                  </a:lnTo>
                  <a:lnTo>
                    <a:pt x="906780" y="1166495"/>
                  </a:lnTo>
                  <a:lnTo>
                    <a:pt x="902335" y="1115060"/>
                  </a:lnTo>
                  <a:lnTo>
                    <a:pt x="900430" y="1062989"/>
                  </a:lnTo>
                  <a:lnTo>
                    <a:pt x="902335" y="1013460"/>
                  </a:lnTo>
                  <a:lnTo>
                    <a:pt x="906145" y="963929"/>
                  </a:lnTo>
                  <a:lnTo>
                    <a:pt x="913130" y="914400"/>
                  </a:lnTo>
                  <a:lnTo>
                    <a:pt x="923289" y="865504"/>
                  </a:lnTo>
                  <a:lnTo>
                    <a:pt x="935989" y="816610"/>
                  </a:lnTo>
                  <a:lnTo>
                    <a:pt x="951864" y="768985"/>
                  </a:lnTo>
                  <a:lnTo>
                    <a:pt x="970914" y="721360"/>
                  </a:lnTo>
                  <a:lnTo>
                    <a:pt x="992505" y="675004"/>
                  </a:lnTo>
                  <a:lnTo>
                    <a:pt x="1017905" y="629920"/>
                  </a:lnTo>
                  <a:lnTo>
                    <a:pt x="1046480" y="585470"/>
                  </a:lnTo>
                  <a:lnTo>
                    <a:pt x="1026795" y="539114"/>
                  </a:lnTo>
                  <a:lnTo>
                    <a:pt x="1004570" y="494664"/>
                  </a:lnTo>
                  <a:lnTo>
                    <a:pt x="980439" y="450850"/>
                  </a:lnTo>
                  <a:lnTo>
                    <a:pt x="953135" y="408304"/>
                  </a:lnTo>
                  <a:lnTo>
                    <a:pt x="923925" y="367029"/>
                  </a:lnTo>
                  <a:lnTo>
                    <a:pt x="892175" y="327660"/>
                  </a:lnTo>
                  <a:lnTo>
                    <a:pt x="858520" y="289560"/>
                  </a:lnTo>
                  <a:lnTo>
                    <a:pt x="822325" y="252729"/>
                  </a:lnTo>
                  <a:lnTo>
                    <a:pt x="783589" y="218439"/>
                  </a:lnTo>
                  <a:lnTo>
                    <a:pt x="742950" y="186054"/>
                  </a:lnTo>
                  <a:lnTo>
                    <a:pt x="699770" y="155575"/>
                  </a:lnTo>
                  <a:lnTo>
                    <a:pt x="654050" y="127000"/>
                  </a:lnTo>
                  <a:lnTo>
                    <a:pt x="609600" y="102870"/>
                  </a:lnTo>
                  <a:lnTo>
                    <a:pt x="564514" y="80645"/>
                  </a:lnTo>
                  <a:lnTo>
                    <a:pt x="518795" y="61595"/>
                  </a:lnTo>
                  <a:lnTo>
                    <a:pt x="472439" y="45085"/>
                  </a:lnTo>
                  <a:lnTo>
                    <a:pt x="425450" y="31114"/>
                  </a:lnTo>
                  <a:lnTo>
                    <a:pt x="377825" y="19685"/>
                  </a:lnTo>
                  <a:lnTo>
                    <a:pt x="330835" y="10795"/>
                  </a:lnTo>
                  <a:lnTo>
                    <a:pt x="283210" y="5079"/>
                  </a:lnTo>
                  <a:lnTo>
                    <a:pt x="234950" y="1270"/>
                  </a:lnTo>
                  <a:lnTo>
                    <a:pt x="187325" y="0"/>
                  </a:lnTo>
                  <a:close/>
                </a:path>
              </a:pathLst>
            </a:custGeom>
            <a:solidFill>
              <a:srgbClr val="946FAE"/>
            </a:solidFill>
          </p:spPr>
          <p:txBody>
            <a:bodyPr wrap="square" lIns="0" tIns="0" rIns="0" bIns="0" rtlCol="0"/>
            <a:lstStyle/>
            <a:p>
              <a:endParaRPr/>
            </a:p>
          </p:txBody>
        </p:sp>
        <p:sp>
          <p:nvSpPr>
            <p:cNvPr id="174" name="object 174">
              <a:extLst>
                <a:ext uri="{FF2B5EF4-FFF2-40B4-BE49-F238E27FC236}">
                  <a16:creationId xmlns:a16="http://schemas.microsoft.com/office/drawing/2014/main" id="{65DC9537-AE10-C043-6002-25B9DE1EF78B}"/>
                </a:ext>
              </a:extLst>
            </p:cNvPr>
            <p:cNvSpPr/>
            <p:nvPr/>
          </p:nvSpPr>
          <p:spPr>
            <a:xfrm>
              <a:off x="4364354" y="2952749"/>
              <a:ext cx="45720" cy="92075"/>
            </a:xfrm>
            <a:custGeom>
              <a:avLst/>
              <a:gdLst/>
              <a:ahLst/>
              <a:cxnLst/>
              <a:rect l="l" t="t" r="r" b="b"/>
              <a:pathLst>
                <a:path w="45720" h="92075">
                  <a:moveTo>
                    <a:pt x="45720" y="0"/>
                  </a:moveTo>
                  <a:lnTo>
                    <a:pt x="17780" y="51435"/>
                  </a:lnTo>
                  <a:lnTo>
                    <a:pt x="0" y="92075"/>
                  </a:lnTo>
                  <a:lnTo>
                    <a:pt x="1905" y="92075"/>
                  </a:lnTo>
                  <a:lnTo>
                    <a:pt x="11430" y="68579"/>
                  </a:lnTo>
                  <a:lnTo>
                    <a:pt x="22225" y="45720"/>
                  </a:lnTo>
                  <a:lnTo>
                    <a:pt x="33655" y="22860"/>
                  </a:lnTo>
                  <a:lnTo>
                    <a:pt x="45720" y="0"/>
                  </a:lnTo>
                  <a:close/>
                </a:path>
              </a:pathLst>
            </a:custGeom>
            <a:solidFill>
              <a:srgbClr val="926EAA"/>
            </a:solidFill>
          </p:spPr>
          <p:txBody>
            <a:bodyPr wrap="square" lIns="0" tIns="0" rIns="0" bIns="0" rtlCol="0"/>
            <a:lstStyle/>
            <a:p>
              <a:endParaRPr/>
            </a:p>
          </p:txBody>
        </p:sp>
        <p:sp>
          <p:nvSpPr>
            <p:cNvPr id="175" name="object 175">
              <a:extLst>
                <a:ext uri="{FF2B5EF4-FFF2-40B4-BE49-F238E27FC236}">
                  <a16:creationId xmlns:a16="http://schemas.microsoft.com/office/drawing/2014/main" id="{A6E54194-96FA-48CC-02FC-D40DF6BADE96}"/>
                </a:ext>
              </a:extLst>
            </p:cNvPr>
            <p:cNvSpPr/>
            <p:nvPr/>
          </p:nvSpPr>
          <p:spPr>
            <a:xfrm>
              <a:off x="4297679" y="3044824"/>
              <a:ext cx="69215" cy="270510"/>
            </a:xfrm>
            <a:custGeom>
              <a:avLst/>
              <a:gdLst/>
              <a:ahLst/>
              <a:cxnLst/>
              <a:rect l="l" t="t" r="r" b="b"/>
              <a:pathLst>
                <a:path w="69214" h="270510">
                  <a:moveTo>
                    <a:pt x="69215" y="0"/>
                  </a:moveTo>
                  <a:lnTo>
                    <a:pt x="49530" y="44450"/>
                  </a:lnTo>
                  <a:lnTo>
                    <a:pt x="34925" y="88900"/>
                  </a:lnTo>
                  <a:lnTo>
                    <a:pt x="22225" y="133985"/>
                  </a:lnTo>
                  <a:lnTo>
                    <a:pt x="12700" y="179070"/>
                  </a:lnTo>
                  <a:lnTo>
                    <a:pt x="5080" y="224789"/>
                  </a:lnTo>
                  <a:lnTo>
                    <a:pt x="0" y="270510"/>
                  </a:lnTo>
                  <a:lnTo>
                    <a:pt x="5715" y="224789"/>
                  </a:lnTo>
                  <a:lnTo>
                    <a:pt x="13970" y="179070"/>
                  </a:lnTo>
                  <a:lnTo>
                    <a:pt x="24130" y="133985"/>
                  </a:lnTo>
                  <a:lnTo>
                    <a:pt x="36830" y="88900"/>
                  </a:lnTo>
                  <a:lnTo>
                    <a:pt x="52070" y="43814"/>
                  </a:lnTo>
                  <a:lnTo>
                    <a:pt x="69215" y="0"/>
                  </a:lnTo>
                  <a:close/>
                </a:path>
              </a:pathLst>
            </a:custGeom>
            <a:solidFill>
              <a:srgbClr val="906DA9"/>
            </a:solidFill>
          </p:spPr>
          <p:txBody>
            <a:bodyPr wrap="square" lIns="0" tIns="0" rIns="0" bIns="0" rtlCol="0"/>
            <a:lstStyle/>
            <a:p>
              <a:endParaRPr/>
            </a:p>
          </p:txBody>
        </p:sp>
        <p:sp>
          <p:nvSpPr>
            <p:cNvPr id="176" name="object 176">
              <a:extLst>
                <a:ext uri="{FF2B5EF4-FFF2-40B4-BE49-F238E27FC236}">
                  <a16:creationId xmlns:a16="http://schemas.microsoft.com/office/drawing/2014/main" id="{58F17A82-2C20-CDB1-3026-A4D7F19DF3A8}"/>
                </a:ext>
              </a:extLst>
            </p:cNvPr>
            <p:cNvSpPr/>
            <p:nvPr/>
          </p:nvSpPr>
          <p:spPr>
            <a:xfrm>
              <a:off x="5262879" y="3771900"/>
              <a:ext cx="62865" cy="585470"/>
            </a:xfrm>
            <a:custGeom>
              <a:avLst/>
              <a:gdLst/>
              <a:ahLst/>
              <a:cxnLst/>
              <a:rect l="l" t="t" r="r" b="b"/>
              <a:pathLst>
                <a:path w="62864" h="585470">
                  <a:moveTo>
                    <a:pt x="62865" y="0"/>
                  </a:moveTo>
                  <a:lnTo>
                    <a:pt x="45720" y="44450"/>
                  </a:lnTo>
                  <a:lnTo>
                    <a:pt x="31750" y="89535"/>
                  </a:lnTo>
                  <a:lnTo>
                    <a:pt x="20320" y="135254"/>
                  </a:lnTo>
                  <a:lnTo>
                    <a:pt x="11430" y="180975"/>
                  </a:lnTo>
                  <a:lnTo>
                    <a:pt x="5080" y="227329"/>
                  </a:lnTo>
                  <a:lnTo>
                    <a:pt x="1270" y="274320"/>
                  </a:lnTo>
                  <a:lnTo>
                    <a:pt x="0" y="320675"/>
                  </a:lnTo>
                  <a:lnTo>
                    <a:pt x="1270" y="367664"/>
                  </a:lnTo>
                  <a:lnTo>
                    <a:pt x="5080" y="414654"/>
                  </a:lnTo>
                  <a:lnTo>
                    <a:pt x="11430" y="461645"/>
                  </a:lnTo>
                  <a:lnTo>
                    <a:pt x="19685" y="508000"/>
                  </a:lnTo>
                  <a:lnTo>
                    <a:pt x="30480" y="553719"/>
                  </a:lnTo>
                  <a:lnTo>
                    <a:pt x="50165" y="582294"/>
                  </a:lnTo>
                  <a:lnTo>
                    <a:pt x="52070" y="585469"/>
                  </a:lnTo>
                  <a:lnTo>
                    <a:pt x="45720" y="560705"/>
                  </a:lnTo>
                  <a:lnTo>
                    <a:pt x="40005" y="535304"/>
                  </a:lnTo>
                  <a:lnTo>
                    <a:pt x="34925" y="509270"/>
                  </a:lnTo>
                  <a:lnTo>
                    <a:pt x="34708" y="508000"/>
                  </a:lnTo>
                  <a:lnTo>
                    <a:pt x="34290" y="508000"/>
                  </a:lnTo>
                  <a:lnTo>
                    <a:pt x="27305" y="462279"/>
                  </a:lnTo>
                  <a:lnTo>
                    <a:pt x="22860" y="421639"/>
                  </a:lnTo>
                  <a:lnTo>
                    <a:pt x="17780" y="351154"/>
                  </a:lnTo>
                  <a:lnTo>
                    <a:pt x="16510" y="300354"/>
                  </a:lnTo>
                  <a:lnTo>
                    <a:pt x="17780" y="248920"/>
                  </a:lnTo>
                  <a:lnTo>
                    <a:pt x="22225" y="197485"/>
                  </a:lnTo>
                  <a:lnTo>
                    <a:pt x="27940" y="147320"/>
                  </a:lnTo>
                  <a:lnTo>
                    <a:pt x="36195" y="97154"/>
                  </a:lnTo>
                  <a:lnTo>
                    <a:pt x="48260" y="48260"/>
                  </a:lnTo>
                  <a:lnTo>
                    <a:pt x="62865" y="0"/>
                  </a:lnTo>
                  <a:close/>
                </a:path>
                <a:path w="62864" h="585470">
                  <a:moveTo>
                    <a:pt x="30731" y="484708"/>
                  </a:moveTo>
                  <a:lnTo>
                    <a:pt x="34290" y="508000"/>
                  </a:lnTo>
                  <a:lnTo>
                    <a:pt x="34708" y="508000"/>
                  </a:lnTo>
                  <a:lnTo>
                    <a:pt x="30731" y="484708"/>
                  </a:lnTo>
                  <a:close/>
                </a:path>
              </a:pathLst>
            </a:custGeom>
            <a:solidFill>
              <a:srgbClr val="9A6CA8"/>
            </a:solidFill>
          </p:spPr>
          <p:txBody>
            <a:bodyPr wrap="square" lIns="0" tIns="0" rIns="0" bIns="0" rtlCol="0"/>
            <a:lstStyle/>
            <a:p>
              <a:endParaRPr/>
            </a:p>
          </p:txBody>
        </p:sp>
        <p:sp>
          <p:nvSpPr>
            <p:cNvPr id="177" name="object 177">
              <a:extLst>
                <a:ext uri="{FF2B5EF4-FFF2-40B4-BE49-F238E27FC236}">
                  <a16:creationId xmlns:a16="http://schemas.microsoft.com/office/drawing/2014/main" id="{04D77903-C178-D0B2-11FB-A751D783068D}"/>
                </a:ext>
              </a:extLst>
            </p:cNvPr>
            <p:cNvSpPr/>
            <p:nvPr/>
          </p:nvSpPr>
          <p:spPr>
            <a:xfrm>
              <a:off x="5394959" y="3609975"/>
              <a:ext cx="3810" cy="6985"/>
            </a:xfrm>
            <a:custGeom>
              <a:avLst/>
              <a:gdLst/>
              <a:ahLst/>
              <a:cxnLst/>
              <a:rect l="l" t="t" r="r" b="b"/>
              <a:pathLst>
                <a:path w="3810" h="6985">
                  <a:moveTo>
                    <a:pt x="3175" y="0"/>
                  </a:moveTo>
                  <a:lnTo>
                    <a:pt x="0" y="5079"/>
                  </a:lnTo>
                  <a:lnTo>
                    <a:pt x="635" y="6985"/>
                  </a:lnTo>
                  <a:lnTo>
                    <a:pt x="1269" y="5079"/>
                  </a:lnTo>
                  <a:lnTo>
                    <a:pt x="3810" y="1904"/>
                  </a:lnTo>
                  <a:lnTo>
                    <a:pt x="3175" y="0"/>
                  </a:lnTo>
                  <a:close/>
                </a:path>
              </a:pathLst>
            </a:custGeom>
            <a:solidFill>
              <a:srgbClr val="916CA9"/>
            </a:solidFill>
          </p:spPr>
          <p:txBody>
            <a:bodyPr wrap="square" lIns="0" tIns="0" rIns="0" bIns="0" rtlCol="0"/>
            <a:lstStyle/>
            <a:p>
              <a:endParaRPr/>
            </a:p>
          </p:txBody>
        </p:sp>
        <p:sp>
          <p:nvSpPr>
            <p:cNvPr id="178" name="object 178">
              <a:extLst>
                <a:ext uri="{FF2B5EF4-FFF2-40B4-BE49-F238E27FC236}">
                  <a16:creationId xmlns:a16="http://schemas.microsoft.com/office/drawing/2014/main" id="{C315D42E-F276-DCEB-9EF9-3811AB88739B}"/>
                </a:ext>
              </a:extLst>
            </p:cNvPr>
            <p:cNvSpPr/>
            <p:nvPr/>
          </p:nvSpPr>
          <p:spPr>
            <a:xfrm>
              <a:off x="5249544" y="3614419"/>
              <a:ext cx="146685" cy="710565"/>
            </a:xfrm>
            <a:custGeom>
              <a:avLst/>
              <a:gdLst/>
              <a:ahLst/>
              <a:cxnLst/>
              <a:rect l="l" t="t" r="r" b="b"/>
              <a:pathLst>
                <a:path w="146685" h="710564">
                  <a:moveTo>
                    <a:pt x="146050" y="0"/>
                  </a:moveTo>
                  <a:lnTo>
                    <a:pt x="117475" y="44450"/>
                  </a:lnTo>
                  <a:lnTo>
                    <a:pt x="92075" y="89534"/>
                  </a:lnTo>
                  <a:lnTo>
                    <a:pt x="70484" y="135889"/>
                  </a:lnTo>
                  <a:lnTo>
                    <a:pt x="51434" y="183514"/>
                  </a:lnTo>
                  <a:lnTo>
                    <a:pt x="35559" y="231139"/>
                  </a:lnTo>
                  <a:lnTo>
                    <a:pt x="22859" y="280034"/>
                  </a:lnTo>
                  <a:lnTo>
                    <a:pt x="12700" y="328929"/>
                  </a:lnTo>
                  <a:lnTo>
                    <a:pt x="5714" y="378459"/>
                  </a:lnTo>
                  <a:lnTo>
                    <a:pt x="1904" y="427989"/>
                  </a:lnTo>
                  <a:lnTo>
                    <a:pt x="0" y="477519"/>
                  </a:lnTo>
                  <a:lnTo>
                    <a:pt x="1904" y="529589"/>
                  </a:lnTo>
                  <a:lnTo>
                    <a:pt x="6350" y="581025"/>
                  </a:lnTo>
                  <a:lnTo>
                    <a:pt x="13334" y="632459"/>
                  </a:lnTo>
                  <a:lnTo>
                    <a:pt x="23494" y="683894"/>
                  </a:lnTo>
                  <a:lnTo>
                    <a:pt x="43814" y="710564"/>
                  </a:lnTo>
                  <a:lnTo>
                    <a:pt x="33019" y="664844"/>
                  </a:lnTo>
                  <a:lnTo>
                    <a:pt x="24764" y="618489"/>
                  </a:lnTo>
                  <a:lnTo>
                    <a:pt x="18414" y="571500"/>
                  </a:lnTo>
                  <a:lnTo>
                    <a:pt x="14604" y="524509"/>
                  </a:lnTo>
                  <a:lnTo>
                    <a:pt x="13334" y="477519"/>
                  </a:lnTo>
                  <a:lnTo>
                    <a:pt x="14604" y="431164"/>
                  </a:lnTo>
                  <a:lnTo>
                    <a:pt x="18414" y="384175"/>
                  </a:lnTo>
                  <a:lnTo>
                    <a:pt x="24764" y="337819"/>
                  </a:lnTo>
                  <a:lnTo>
                    <a:pt x="33654" y="292100"/>
                  </a:lnTo>
                  <a:lnTo>
                    <a:pt x="45084" y="246379"/>
                  </a:lnTo>
                  <a:lnTo>
                    <a:pt x="59054" y="201294"/>
                  </a:lnTo>
                  <a:lnTo>
                    <a:pt x="76200" y="156844"/>
                  </a:lnTo>
                  <a:lnTo>
                    <a:pt x="90804" y="116204"/>
                  </a:lnTo>
                  <a:lnTo>
                    <a:pt x="107950" y="76200"/>
                  </a:lnTo>
                  <a:lnTo>
                    <a:pt x="126364" y="38100"/>
                  </a:lnTo>
                  <a:lnTo>
                    <a:pt x="146684" y="1904"/>
                  </a:lnTo>
                  <a:lnTo>
                    <a:pt x="146050" y="0"/>
                  </a:lnTo>
                  <a:close/>
                </a:path>
              </a:pathLst>
            </a:custGeom>
            <a:solidFill>
              <a:srgbClr val="906CA9"/>
            </a:solidFill>
          </p:spPr>
          <p:txBody>
            <a:bodyPr wrap="square" lIns="0" tIns="0" rIns="0" bIns="0" rtlCol="0"/>
            <a:lstStyle/>
            <a:p>
              <a:endParaRPr/>
            </a:p>
          </p:txBody>
        </p:sp>
        <p:sp>
          <p:nvSpPr>
            <p:cNvPr id="179" name="object 179">
              <a:extLst>
                <a:ext uri="{FF2B5EF4-FFF2-40B4-BE49-F238E27FC236}">
                  <a16:creationId xmlns:a16="http://schemas.microsoft.com/office/drawing/2014/main" id="{DA6ECFDD-01E3-6CC0-3E16-33C96DD3477A}"/>
                </a:ext>
              </a:extLst>
            </p:cNvPr>
            <p:cNvSpPr/>
            <p:nvPr/>
          </p:nvSpPr>
          <p:spPr>
            <a:xfrm>
              <a:off x="4444364" y="3928109"/>
              <a:ext cx="852805" cy="462915"/>
            </a:xfrm>
            <a:custGeom>
              <a:avLst/>
              <a:gdLst/>
              <a:ahLst/>
              <a:cxnLst/>
              <a:rect l="l" t="t" r="r" b="b"/>
              <a:pathLst>
                <a:path w="852804" h="462914">
                  <a:moveTo>
                    <a:pt x="44450" y="0"/>
                  </a:moveTo>
                  <a:lnTo>
                    <a:pt x="9525" y="635"/>
                  </a:lnTo>
                  <a:lnTo>
                    <a:pt x="0" y="1269"/>
                  </a:lnTo>
                  <a:lnTo>
                    <a:pt x="5080" y="9525"/>
                  </a:lnTo>
                  <a:lnTo>
                    <a:pt x="33020" y="52069"/>
                  </a:lnTo>
                  <a:lnTo>
                    <a:pt x="58420" y="86994"/>
                  </a:lnTo>
                  <a:lnTo>
                    <a:pt x="101600" y="139700"/>
                  </a:lnTo>
                  <a:lnTo>
                    <a:pt x="133350" y="173354"/>
                  </a:lnTo>
                  <a:lnTo>
                    <a:pt x="167005" y="206375"/>
                  </a:lnTo>
                  <a:lnTo>
                    <a:pt x="201930" y="237489"/>
                  </a:lnTo>
                  <a:lnTo>
                    <a:pt x="239395" y="267969"/>
                  </a:lnTo>
                  <a:lnTo>
                    <a:pt x="278130" y="295910"/>
                  </a:lnTo>
                  <a:lnTo>
                    <a:pt x="320675" y="323850"/>
                  </a:lnTo>
                  <a:lnTo>
                    <a:pt x="375920" y="354964"/>
                  </a:lnTo>
                  <a:lnTo>
                    <a:pt x="417830" y="375919"/>
                  </a:lnTo>
                  <a:lnTo>
                    <a:pt x="459739" y="394334"/>
                  </a:lnTo>
                  <a:lnTo>
                    <a:pt x="502920" y="410844"/>
                  </a:lnTo>
                  <a:lnTo>
                    <a:pt x="551180" y="426084"/>
                  </a:lnTo>
                  <a:lnTo>
                    <a:pt x="600075" y="439419"/>
                  </a:lnTo>
                  <a:lnTo>
                    <a:pt x="649605" y="449579"/>
                  </a:lnTo>
                  <a:lnTo>
                    <a:pt x="698500" y="457834"/>
                  </a:lnTo>
                  <a:lnTo>
                    <a:pt x="747395" y="462914"/>
                  </a:lnTo>
                  <a:lnTo>
                    <a:pt x="765175" y="461644"/>
                  </a:lnTo>
                  <a:lnTo>
                    <a:pt x="802005" y="460375"/>
                  </a:lnTo>
                  <a:lnTo>
                    <a:pt x="852593" y="460375"/>
                  </a:lnTo>
                  <a:lnTo>
                    <a:pt x="849630" y="451484"/>
                  </a:lnTo>
                  <a:lnTo>
                    <a:pt x="840739" y="422275"/>
                  </a:lnTo>
                  <a:lnTo>
                    <a:pt x="835660" y="403859"/>
                  </a:lnTo>
                  <a:lnTo>
                    <a:pt x="805814" y="364489"/>
                  </a:lnTo>
                  <a:lnTo>
                    <a:pt x="790800" y="346710"/>
                  </a:lnTo>
                  <a:lnTo>
                    <a:pt x="781685" y="346710"/>
                  </a:lnTo>
                  <a:lnTo>
                    <a:pt x="748664" y="311150"/>
                  </a:lnTo>
                  <a:lnTo>
                    <a:pt x="759025" y="311150"/>
                  </a:lnTo>
                  <a:lnTo>
                    <a:pt x="739775" y="290829"/>
                  </a:lnTo>
                  <a:lnTo>
                    <a:pt x="704214" y="255904"/>
                  </a:lnTo>
                  <a:lnTo>
                    <a:pt x="691320" y="245110"/>
                  </a:lnTo>
                  <a:lnTo>
                    <a:pt x="676910" y="245110"/>
                  </a:lnTo>
                  <a:lnTo>
                    <a:pt x="638175" y="213994"/>
                  </a:lnTo>
                  <a:lnTo>
                    <a:pt x="653170" y="213994"/>
                  </a:lnTo>
                  <a:lnTo>
                    <a:pt x="625475" y="191769"/>
                  </a:lnTo>
                  <a:lnTo>
                    <a:pt x="583564" y="162560"/>
                  </a:lnTo>
                  <a:lnTo>
                    <a:pt x="539750" y="135254"/>
                  </a:lnTo>
                  <a:lnTo>
                    <a:pt x="492125" y="109219"/>
                  </a:lnTo>
                  <a:lnTo>
                    <a:pt x="447074" y="86994"/>
                  </a:lnTo>
                  <a:lnTo>
                    <a:pt x="60325" y="86994"/>
                  </a:lnTo>
                  <a:lnTo>
                    <a:pt x="37464" y="51435"/>
                  </a:lnTo>
                  <a:lnTo>
                    <a:pt x="27305" y="33654"/>
                  </a:lnTo>
                  <a:lnTo>
                    <a:pt x="13335" y="8889"/>
                  </a:lnTo>
                  <a:lnTo>
                    <a:pt x="60325" y="8889"/>
                  </a:lnTo>
                  <a:lnTo>
                    <a:pt x="60325" y="635"/>
                  </a:lnTo>
                  <a:lnTo>
                    <a:pt x="44450" y="0"/>
                  </a:lnTo>
                  <a:close/>
                </a:path>
                <a:path w="852804" h="462914">
                  <a:moveTo>
                    <a:pt x="852593" y="460375"/>
                  </a:moveTo>
                  <a:lnTo>
                    <a:pt x="820420" y="460375"/>
                  </a:lnTo>
                  <a:lnTo>
                    <a:pt x="852805" y="461009"/>
                  </a:lnTo>
                  <a:lnTo>
                    <a:pt x="852593" y="460375"/>
                  </a:lnTo>
                  <a:close/>
                </a:path>
                <a:path w="852804" h="462914">
                  <a:moveTo>
                    <a:pt x="759025" y="311150"/>
                  </a:moveTo>
                  <a:lnTo>
                    <a:pt x="748664" y="311150"/>
                  </a:lnTo>
                  <a:lnTo>
                    <a:pt x="781685" y="346710"/>
                  </a:lnTo>
                  <a:lnTo>
                    <a:pt x="781685" y="335914"/>
                  </a:lnTo>
                  <a:lnTo>
                    <a:pt x="774064" y="327025"/>
                  </a:lnTo>
                  <a:lnTo>
                    <a:pt x="759025" y="311150"/>
                  </a:lnTo>
                  <a:close/>
                </a:path>
                <a:path w="852804" h="462914">
                  <a:moveTo>
                    <a:pt x="781685" y="335914"/>
                  </a:moveTo>
                  <a:lnTo>
                    <a:pt x="781685" y="346710"/>
                  </a:lnTo>
                  <a:lnTo>
                    <a:pt x="790800" y="346710"/>
                  </a:lnTo>
                  <a:lnTo>
                    <a:pt x="781685" y="335914"/>
                  </a:lnTo>
                  <a:close/>
                </a:path>
                <a:path w="852804" h="462914">
                  <a:moveTo>
                    <a:pt x="653170" y="213994"/>
                  </a:moveTo>
                  <a:lnTo>
                    <a:pt x="638175" y="213994"/>
                  </a:lnTo>
                  <a:lnTo>
                    <a:pt x="676910" y="245110"/>
                  </a:lnTo>
                  <a:lnTo>
                    <a:pt x="676910" y="233044"/>
                  </a:lnTo>
                  <a:lnTo>
                    <a:pt x="653170" y="213994"/>
                  </a:lnTo>
                  <a:close/>
                </a:path>
                <a:path w="852804" h="462914">
                  <a:moveTo>
                    <a:pt x="676910" y="233044"/>
                  </a:moveTo>
                  <a:lnTo>
                    <a:pt x="676910" y="245110"/>
                  </a:lnTo>
                  <a:lnTo>
                    <a:pt x="691320" y="245110"/>
                  </a:lnTo>
                  <a:lnTo>
                    <a:pt x="676910" y="233044"/>
                  </a:lnTo>
                  <a:close/>
                </a:path>
                <a:path w="852804" h="462914">
                  <a:moveTo>
                    <a:pt x="60325" y="8889"/>
                  </a:moveTo>
                  <a:lnTo>
                    <a:pt x="13335" y="8889"/>
                  </a:lnTo>
                  <a:lnTo>
                    <a:pt x="27305" y="33654"/>
                  </a:lnTo>
                  <a:lnTo>
                    <a:pt x="48895" y="69215"/>
                  </a:lnTo>
                  <a:lnTo>
                    <a:pt x="60325" y="86994"/>
                  </a:lnTo>
                  <a:lnTo>
                    <a:pt x="60325" y="8889"/>
                  </a:lnTo>
                  <a:close/>
                </a:path>
                <a:path w="852804" h="462914">
                  <a:moveTo>
                    <a:pt x="60325" y="635"/>
                  </a:moveTo>
                  <a:lnTo>
                    <a:pt x="60325" y="86994"/>
                  </a:lnTo>
                  <a:lnTo>
                    <a:pt x="447074" y="86994"/>
                  </a:lnTo>
                  <a:lnTo>
                    <a:pt x="395605" y="65404"/>
                  </a:lnTo>
                  <a:lnTo>
                    <a:pt x="346710" y="48260"/>
                  </a:lnTo>
                  <a:lnTo>
                    <a:pt x="296545" y="33654"/>
                  </a:lnTo>
                  <a:lnTo>
                    <a:pt x="247014" y="21589"/>
                  </a:lnTo>
                  <a:lnTo>
                    <a:pt x="196214" y="12064"/>
                  </a:lnTo>
                  <a:lnTo>
                    <a:pt x="146050" y="5714"/>
                  </a:lnTo>
                  <a:lnTo>
                    <a:pt x="95250" y="1269"/>
                  </a:lnTo>
                  <a:lnTo>
                    <a:pt x="60325" y="635"/>
                  </a:lnTo>
                  <a:close/>
                </a:path>
              </a:pathLst>
            </a:custGeom>
            <a:solidFill>
              <a:srgbClr val="9675A7"/>
            </a:solidFill>
          </p:spPr>
          <p:txBody>
            <a:bodyPr wrap="square" lIns="0" tIns="0" rIns="0" bIns="0" rtlCol="0"/>
            <a:lstStyle/>
            <a:p>
              <a:endParaRPr/>
            </a:p>
          </p:txBody>
        </p:sp>
        <p:pic>
          <p:nvPicPr>
            <p:cNvPr id="180" name="object 180">
              <a:extLst>
                <a:ext uri="{FF2B5EF4-FFF2-40B4-BE49-F238E27FC236}">
                  <a16:creationId xmlns:a16="http://schemas.microsoft.com/office/drawing/2014/main" id="{CB4119F7-CA4B-2E78-1409-3D6C50DB5CA0}"/>
                </a:ext>
              </a:extLst>
            </p:cNvPr>
            <p:cNvPicPr/>
            <p:nvPr/>
          </p:nvPicPr>
          <p:blipFill>
            <a:blip r:embed="rId23" cstate="print"/>
            <a:stretch>
              <a:fillRect/>
            </a:stretch>
          </p:blipFill>
          <p:spPr>
            <a:xfrm>
              <a:off x="5191759" y="4331335"/>
              <a:ext cx="131445" cy="64135"/>
            </a:xfrm>
            <a:prstGeom prst="rect">
              <a:avLst/>
            </a:prstGeom>
          </p:spPr>
        </p:pic>
        <p:sp>
          <p:nvSpPr>
            <p:cNvPr id="181" name="object 181">
              <a:extLst>
                <a:ext uri="{FF2B5EF4-FFF2-40B4-BE49-F238E27FC236}">
                  <a16:creationId xmlns:a16="http://schemas.microsoft.com/office/drawing/2014/main" id="{3EBCFF88-5B75-A773-45DE-2521F3AD241E}"/>
                </a:ext>
              </a:extLst>
            </p:cNvPr>
            <p:cNvSpPr/>
            <p:nvPr/>
          </p:nvSpPr>
          <p:spPr>
            <a:xfrm>
              <a:off x="4436744" y="3914775"/>
              <a:ext cx="843915" cy="417195"/>
            </a:xfrm>
            <a:custGeom>
              <a:avLst/>
              <a:gdLst/>
              <a:ahLst/>
              <a:cxnLst/>
              <a:rect l="l" t="t" r="r" b="b"/>
              <a:pathLst>
                <a:path w="843914" h="417195">
                  <a:moveTo>
                    <a:pt x="213783" y="13335"/>
                  </a:moveTo>
                  <a:lnTo>
                    <a:pt x="52704" y="13335"/>
                  </a:lnTo>
                  <a:lnTo>
                    <a:pt x="103504" y="14604"/>
                  </a:lnTo>
                  <a:lnTo>
                    <a:pt x="154304" y="19050"/>
                  </a:lnTo>
                  <a:lnTo>
                    <a:pt x="204469" y="25400"/>
                  </a:lnTo>
                  <a:lnTo>
                    <a:pt x="255269" y="34925"/>
                  </a:lnTo>
                  <a:lnTo>
                    <a:pt x="304800" y="46989"/>
                  </a:lnTo>
                  <a:lnTo>
                    <a:pt x="354964" y="61595"/>
                  </a:lnTo>
                  <a:lnTo>
                    <a:pt x="403859" y="78739"/>
                  </a:lnTo>
                  <a:lnTo>
                    <a:pt x="452754" y="99060"/>
                  </a:lnTo>
                  <a:lnTo>
                    <a:pt x="500379" y="122554"/>
                  </a:lnTo>
                  <a:lnTo>
                    <a:pt x="548004" y="148589"/>
                  </a:lnTo>
                  <a:lnTo>
                    <a:pt x="591819" y="175895"/>
                  </a:lnTo>
                  <a:lnTo>
                    <a:pt x="633729" y="205104"/>
                  </a:lnTo>
                  <a:lnTo>
                    <a:pt x="673734" y="236220"/>
                  </a:lnTo>
                  <a:lnTo>
                    <a:pt x="712469" y="269239"/>
                  </a:lnTo>
                  <a:lnTo>
                    <a:pt x="748029" y="304164"/>
                  </a:lnTo>
                  <a:lnTo>
                    <a:pt x="782319" y="340360"/>
                  </a:lnTo>
                  <a:lnTo>
                    <a:pt x="814069" y="377825"/>
                  </a:lnTo>
                  <a:lnTo>
                    <a:pt x="843914" y="417194"/>
                  </a:lnTo>
                  <a:lnTo>
                    <a:pt x="836294" y="384175"/>
                  </a:lnTo>
                  <a:lnTo>
                    <a:pt x="802639" y="343535"/>
                  </a:lnTo>
                  <a:lnTo>
                    <a:pt x="767079" y="304164"/>
                  </a:lnTo>
                  <a:lnTo>
                    <a:pt x="728979" y="266700"/>
                  </a:lnTo>
                  <a:lnTo>
                    <a:pt x="688975" y="231139"/>
                  </a:lnTo>
                  <a:lnTo>
                    <a:pt x="646429" y="198120"/>
                  </a:lnTo>
                  <a:lnTo>
                    <a:pt x="601344" y="166370"/>
                  </a:lnTo>
                  <a:lnTo>
                    <a:pt x="554354" y="137160"/>
                  </a:lnTo>
                  <a:lnTo>
                    <a:pt x="506729" y="110489"/>
                  </a:lnTo>
                  <a:lnTo>
                    <a:pt x="457834" y="86995"/>
                  </a:lnTo>
                  <a:lnTo>
                    <a:pt x="408939" y="66675"/>
                  </a:lnTo>
                  <a:lnTo>
                    <a:pt x="358775" y="48895"/>
                  </a:lnTo>
                  <a:lnTo>
                    <a:pt x="308609" y="33654"/>
                  </a:lnTo>
                  <a:lnTo>
                    <a:pt x="257809" y="21589"/>
                  </a:lnTo>
                  <a:lnTo>
                    <a:pt x="213783" y="13335"/>
                  </a:lnTo>
                  <a:close/>
                </a:path>
                <a:path w="843914" h="417195">
                  <a:moveTo>
                    <a:pt x="10794" y="1270"/>
                  </a:moveTo>
                  <a:lnTo>
                    <a:pt x="0" y="1904"/>
                  </a:lnTo>
                  <a:lnTo>
                    <a:pt x="2539" y="5714"/>
                  </a:lnTo>
                  <a:lnTo>
                    <a:pt x="8254" y="14604"/>
                  </a:lnTo>
                  <a:lnTo>
                    <a:pt x="11429" y="14604"/>
                  </a:lnTo>
                  <a:lnTo>
                    <a:pt x="17779" y="13970"/>
                  </a:lnTo>
                  <a:lnTo>
                    <a:pt x="15239" y="10160"/>
                  </a:lnTo>
                  <a:lnTo>
                    <a:pt x="10794" y="1270"/>
                  </a:lnTo>
                  <a:close/>
                </a:path>
                <a:path w="843914" h="417195">
                  <a:moveTo>
                    <a:pt x="52704" y="0"/>
                  </a:moveTo>
                  <a:lnTo>
                    <a:pt x="42544" y="0"/>
                  </a:lnTo>
                  <a:lnTo>
                    <a:pt x="10794" y="1270"/>
                  </a:lnTo>
                  <a:lnTo>
                    <a:pt x="17779" y="13970"/>
                  </a:lnTo>
                  <a:lnTo>
                    <a:pt x="52704" y="13335"/>
                  </a:lnTo>
                  <a:lnTo>
                    <a:pt x="213783" y="13335"/>
                  </a:lnTo>
                  <a:lnTo>
                    <a:pt x="207009" y="12064"/>
                  </a:lnTo>
                  <a:lnTo>
                    <a:pt x="155575" y="5714"/>
                  </a:lnTo>
                  <a:lnTo>
                    <a:pt x="104139" y="1270"/>
                  </a:lnTo>
                  <a:lnTo>
                    <a:pt x="52704" y="0"/>
                  </a:lnTo>
                  <a:close/>
                </a:path>
              </a:pathLst>
            </a:custGeom>
            <a:solidFill>
              <a:srgbClr val="906CA9"/>
            </a:solidFill>
          </p:spPr>
          <p:txBody>
            <a:bodyPr wrap="square" lIns="0" tIns="0" rIns="0" bIns="0" rtlCol="0"/>
            <a:lstStyle/>
            <a:p>
              <a:endParaRPr/>
            </a:p>
          </p:txBody>
        </p:sp>
        <p:sp>
          <p:nvSpPr>
            <p:cNvPr id="182" name="object 182">
              <a:extLst>
                <a:ext uri="{FF2B5EF4-FFF2-40B4-BE49-F238E27FC236}">
                  <a16:creationId xmlns:a16="http://schemas.microsoft.com/office/drawing/2014/main" id="{A148B80A-855D-FE11-DD1E-0C84DBF487B9}"/>
                </a:ext>
              </a:extLst>
            </p:cNvPr>
            <p:cNvSpPr/>
            <p:nvPr/>
          </p:nvSpPr>
          <p:spPr>
            <a:xfrm>
              <a:off x="5292725" y="4325619"/>
              <a:ext cx="31750" cy="64769"/>
            </a:xfrm>
            <a:custGeom>
              <a:avLst/>
              <a:gdLst/>
              <a:ahLst/>
              <a:cxnLst/>
              <a:rect l="l" t="t" r="r" b="b"/>
              <a:pathLst>
                <a:path w="31750" h="64770">
                  <a:moveTo>
                    <a:pt x="0" y="0"/>
                  </a:moveTo>
                  <a:lnTo>
                    <a:pt x="5079" y="20320"/>
                  </a:lnTo>
                  <a:lnTo>
                    <a:pt x="10795" y="39370"/>
                  </a:lnTo>
                  <a:lnTo>
                    <a:pt x="15239" y="45720"/>
                  </a:lnTo>
                  <a:lnTo>
                    <a:pt x="26670" y="64135"/>
                  </a:lnTo>
                  <a:lnTo>
                    <a:pt x="29210" y="64770"/>
                  </a:lnTo>
                  <a:lnTo>
                    <a:pt x="31750" y="64770"/>
                  </a:lnTo>
                  <a:lnTo>
                    <a:pt x="30479" y="60325"/>
                  </a:lnTo>
                  <a:lnTo>
                    <a:pt x="29210" y="58420"/>
                  </a:lnTo>
                  <a:lnTo>
                    <a:pt x="28575" y="56515"/>
                  </a:lnTo>
                  <a:lnTo>
                    <a:pt x="28575" y="54610"/>
                  </a:lnTo>
                  <a:lnTo>
                    <a:pt x="26035" y="46990"/>
                  </a:lnTo>
                  <a:lnTo>
                    <a:pt x="24129" y="39370"/>
                  </a:lnTo>
                  <a:lnTo>
                    <a:pt x="21589" y="31750"/>
                  </a:lnTo>
                  <a:lnTo>
                    <a:pt x="21209" y="31115"/>
                  </a:lnTo>
                  <a:lnTo>
                    <a:pt x="20320" y="31115"/>
                  </a:lnTo>
                  <a:lnTo>
                    <a:pt x="19685" y="28575"/>
                  </a:lnTo>
                  <a:lnTo>
                    <a:pt x="10160" y="14605"/>
                  </a:lnTo>
                  <a:lnTo>
                    <a:pt x="0" y="0"/>
                  </a:lnTo>
                  <a:close/>
                </a:path>
                <a:path w="31750" h="64770">
                  <a:moveTo>
                    <a:pt x="19685" y="28575"/>
                  </a:moveTo>
                  <a:lnTo>
                    <a:pt x="20320" y="31115"/>
                  </a:lnTo>
                  <a:lnTo>
                    <a:pt x="21209" y="31115"/>
                  </a:lnTo>
                  <a:lnTo>
                    <a:pt x="19685" y="28575"/>
                  </a:lnTo>
                  <a:close/>
                </a:path>
              </a:pathLst>
            </a:custGeom>
            <a:solidFill>
              <a:srgbClr val="926CA7"/>
            </a:solidFill>
          </p:spPr>
          <p:txBody>
            <a:bodyPr wrap="square" lIns="0" tIns="0" rIns="0" bIns="0" rtlCol="0"/>
            <a:lstStyle/>
            <a:p>
              <a:endParaRPr/>
            </a:p>
          </p:txBody>
        </p:sp>
        <p:sp>
          <p:nvSpPr>
            <p:cNvPr id="183" name="object 183">
              <a:extLst>
                <a:ext uri="{FF2B5EF4-FFF2-40B4-BE49-F238E27FC236}">
                  <a16:creationId xmlns:a16="http://schemas.microsoft.com/office/drawing/2014/main" id="{2671AC03-5FF5-53CA-94F8-28AC7CE89060}"/>
                </a:ext>
              </a:extLst>
            </p:cNvPr>
            <p:cNvSpPr/>
            <p:nvPr/>
          </p:nvSpPr>
          <p:spPr>
            <a:xfrm>
              <a:off x="5272404" y="4298314"/>
              <a:ext cx="31115" cy="66040"/>
            </a:xfrm>
            <a:custGeom>
              <a:avLst/>
              <a:gdLst/>
              <a:ahLst/>
              <a:cxnLst/>
              <a:rect l="l" t="t" r="r" b="b"/>
              <a:pathLst>
                <a:path w="31114" h="66039">
                  <a:moveTo>
                    <a:pt x="0" y="0"/>
                  </a:moveTo>
                  <a:lnTo>
                    <a:pt x="7620" y="33020"/>
                  </a:lnTo>
                  <a:lnTo>
                    <a:pt x="19685" y="49530"/>
                  </a:lnTo>
                  <a:lnTo>
                    <a:pt x="31115" y="66040"/>
                  </a:lnTo>
                  <a:lnTo>
                    <a:pt x="25400" y="46990"/>
                  </a:lnTo>
                  <a:lnTo>
                    <a:pt x="20320" y="26670"/>
                  </a:lnTo>
                  <a:lnTo>
                    <a:pt x="0" y="0"/>
                  </a:lnTo>
                  <a:close/>
                </a:path>
              </a:pathLst>
            </a:custGeom>
            <a:solidFill>
              <a:srgbClr val="8F6CA7"/>
            </a:solidFill>
          </p:spPr>
          <p:txBody>
            <a:bodyPr wrap="square" lIns="0" tIns="0" rIns="0" bIns="0" rtlCol="0"/>
            <a:lstStyle/>
            <a:p>
              <a:endParaRPr/>
            </a:p>
          </p:txBody>
        </p:sp>
        <p:sp>
          <p:nvSpPr>
            <p:cNvPr id="184" name="object 184">
              <a:extLst>
                <a:ext uri="{FF2B5EF4-FFF2-40B4-BE49-F238E27FC236}">
                  <a16:creationId xmlns:a16="http://schemas.microsoft.com/office/drawing/2014/main" id="{7F7962AD-9F24-CE7F-CAB0-88393674B760}"/>
                </a:ext>
              </a:extLst>
            </p:cNvPr>
            <p:cNvSpPr/>
            <p:nvPr/>
          </p:nvSpPr>
          <p:spPr>
            <a:xfrm>
              <a:off x="5320029" y="4389754"/>
              <a:ext cx="6350" cy="4445"/>
            </a:xfrm>
            <a:custGeom>
              <a:avLst/>
              <a:gdLst/>
              <a:ahLst/>
              <a:cxnLst/>
              <a:rect l="l" t="t" r="r" b="b"/>
              <a:pathLst>
                <a:path w="6350" h="4445">
                  <a:moveTo>
                    <a:pt x="0" y="0"/>
                  </a:moveTo>
                  <a:lnTo>
                    <a:pt x="3175" y="4444"/>
                  </a:lnTo>
                  <a:lnTo>
                    <a:pt x="4445" y="4444"/>
                  </a:lnTo>
                  <a:lnTo>
                    <a:pt x="5080" y="3809"/>
                  </a:lnTo>
                  <a:lnTo>
                    <a:pt x="5715" y="2539"/>
                  </a:lnTo>
                  <a:lnTo>
                    <a:pt x="5080" y="634"/>
                  </a:lnTo>
                  <a:lnTo>
                    <a:pt x="1905" y="634"/>
                  </a:lnTo>
                  <a:lnTo>
                    <a:pt x="0" y="0"/>
                  </a:lnTo>
                  <a:close/>
                </a:path>
                <a:path w="6350" h="4445">
                  <a:moveTo>
                    <a:pt x="5715" y="3174"/>
                  </a:moveTo>
                  <a:lnTo>
                    <a:pt x="4445" y="4444"/>
                  </a:lnTo>
                  <a:lnTo>
                    <a:pt x="6350" y="4444"/>
                  </a:lnTo>
                  <a:lnTo>
                    <a:pt x="6350" y="3809"/>
                  </a:lnTo>
                  <a:lnTo>
                    <a:pt x="5715" y="3174"/>
                  </a:lnTo>
                  <a:close/>
                </a:path>
              </a:pathLst>
            </a:custGeom>
            <a:solidFill>
              <a:srgbClr val="8F6BA7"/>
            </a:solidFill>
          </p:spPr>
          <p:txBody>
            <a:bodyPr wrap="square" lIns="0" tIns="0" rIns="0" bIns="0" rtlCol="0"/>
            <a:lstStyle/>
            <a:p>
              <a:endParaRPr/>
            </a:p>
          </p:txBody>
        </p:sp>
        <p:sp>
          <p:nvSpPr>
            <p:cNvPr id="185" name="object 185">
              <a:extLst>
                <a:ext uri="{FF2B5EF4-FFF2-40B4-BE49-F238E27FC236}">
                  <a16:creationId xmlns:a16="http://schemas.microsoft.com/office/drawing/2014/main" id="{6376830C-A947-070C-2B05-3C3E0978A974}"/>
                </a:ext>
              </a:extLst>
            </p:cNvPr>
            <p:cNvSpPr/>
            <p:nvPr/>
          </p:nvSpPr>
          <p:spPr>
            <a:xfrm>
              <a:off x="4422139" y="2926714"/>
              <a:ext cx="122555" cy="18415"/>
            </a:xfrm>
            <a:custGeom>
              <a:avLst/>
              <a:gdLst/>
              <a:ahLst/>
              <a:cxnLst/>
              <a:rect l="l" t="t" r="r" b="b"/>
              <a:pathLst>
                <a:path w="122554" h="18414">
                  <a:moveTo>
                    <a:pt x="72389" y="0"/>
                  </a:moveTo>
                  <a:lnTo>
                    <a:pt x="65405" y="0"/>
                  </a:lnTo>
                  <a:lnTo>
                    <a:pt x="45085" y="0"/>
                  </a:lnTo>
                  <a:lnTo>
                    <a:pt x="17145" y="1270"/>
                  </a:lnTo>
                  <a:lnTo>
                    <a:pt x="3175" y="1270"/>
                  </a:lnTo>
                  <a:lnTo>
                    <a:pt x="0" y="6350"/>
                  </a:lnTo>
                  <a:lnTo>
                    <a:pt x="56514" y="11430"/>
                  </a:lnTo>
                  <a:lnTo>
                    <a:pt x="85089" y="14605"/>
                  </a:lnTo>
                  <a:lnTo>
                    <a:pt x="113030" y="18414"/>
                  </a:lnTo>
                  <a:lnTo>
                    <a:pt x="116205" y="14605"/>
                  </a:lnTo>
                  <a:lnTo>
                    <a:pt x="119380" y="10160"/>
                  </a:lnTo>
                  <a:lnTo>
                    <a:pt x="122555" y="6350"/>
                  </a:lnTo>
                  <a:lnTo>
                    <a:pt x="100964" y="3175"/>
                  </a:lnTo>
                  <a:lnTo>
                    <a:pt x="79375" y="635"/>
                  </a:lnTo>
                  <a:lnTo>
                    <a:pt x="72389" y="0"/>
                  </a:lnTo>
                  <a:close/>
                </a:path>
              </a:pathLst>
            </a:custGeom>
            <a:solidFill>
              <a:srgbClr val="9F6292"/>
            </a:solidFill>
          </p:spPr>
          <p:txBody>
            <a:bodyPr wrap="square" lIns="0" tIns="0" rIns="0" bIns="0" rtlCol="0"/>
            <a:lstStyle/>
            <a:p>
              <a:endParaRPr/>
            </a:p>
          </p:txBody>
        </p:sp>
        <p:sp>
          <p:nvSpPr>
            <p:cNvPr id="186" name="object 186">
              <a:extLst>
                <a:ext uri="{FF2B5EF4-FFF2-40B4-BE49-F238E27FC236}">
                  <a16:creationId xmlns:a16="http://schemas.microsoft.com/office/drawing/2014/main" id="{6A1C6062-1F95-462E-845A-0BA7DB28193B}"/>
                </a:ext>
              </a:extLst>
            </p:cNvPr>
            <p:cNvSpPr/>
            <p:nvPr/>
          </p:nvSpPr>
          <p:spPr>
            <a:xfrm>
              <a:off x="4535169" y="2932429"/>
              <a:ext cx="873125" cy="676910"/>
            </a:xfrm>
            <a:custGeom>
              <a:avLst/>
              <a:gdLst/>
              <a:ahLst/>
              <a:cxnLst/>
              <a:rect l="l" t="t" r="r" b="b"/>
              <a:pathLst>
                <a:path w="873125" h="676910">
                  <a:moveTo>
                    <a:pt x="9525" y="0"/>
                  </a:moveTo>
                  <a:lnTo>
                    <a:pt x="0" y="12065"/>
                  </a:lnTo>
                  <a:lnTo>
                    <a:pt x="52069" y="20955"/>
                  </a:lnTo>
                  <a:lnTo>
                    <a:pt x="103504" y="31115"/>
                  </a:lnTo>
                  <a:lnTo>
                    <a:pt x="154304" y="43815"/>
                  </a:lnTo>
                  <a:lnTo>
                    <a:pt x="203834" y="58420"/>
                  </a:lnTo>
                  <a:lnTo>
                    <a:pt x="252729" y="74930"/>
                  </a:lnTo>
                  <a:lnTo>
                    <a:pt x="300989" y="93345"/>
                  </a:lnTo>
                  <a:lnTo>
                    <a:pt x="347344" y="113665"/>
                  </a:lnTo>
                  <a:lnTo>
                    <a:pt x="392429" y="135890"/>
                  </a:lnTo>
                  <a:lnTo>
                    <a:pt x="436244" y="160020"/>
                  </a:lnTo>
                  <a:lnTo>
                    <a:pt x="479425" y="186690"/>
                  </a:lnTo>
                  <a:lnTo>
                    <a:pt x="521334" y="215900"/>
                  </a:lnTo>
                  <a:lnTo>
                    <a:pt x="560704" y="246380"/>
                  </a:lnTo>
                  <a:lnTo>
                    <a:pt x="598804" y="278765"/>
                  </a:lnTo>
                  <a:lnTo>
                    <a:pt x="634364" y="313055"/>
                  </a:lnTo>
                  <a:lnTo>
                    <a:pt x="668019" y="348615"/>
                  </a:lnTo>
                  <a:lnTo>
                    <a:pt x="699769" y="385445"/>
                  </a:lnTo>
                  <a:lnTo>
                    <a:pt x="729614" y="423545"/>
                  </a:lnTo>
                  <a:lnTo>
                    <a:pt x="756919" y="462915"/>
                  </a:lnTo>
                  <a:lnTo>
                    <a:pt x="782319" y="504190"/>
                  </a:lnTo>
                  <a:lnTo>
                    <a:pt x="805814" y="546100"/>
                  </a:lnTo>
                  <a:lnTo>
                    <a:pt x="827404" y="588645"/>
                  </a:lnTo>
                  <a:lnTo>
                    <a:pt x="846454" y="632460"/>
                  </a:lnTo>
                  <a:lnTo>
                    <a:pt x="863600" y="676910"/>
                  </a:lnTo>
                  <a:lnTo>
                    <a:pt x="873125" y="663575"/>
                  </a:lnTo>
                  <a:lnTo>
                    <a:pt x="855344" y="619125"/>
                  </a:lnTo>
                  <a:lnTo>
                    <a:pt x="835659" y="575945"/>
                  </a:lnTo>
                  <a:lnTo>
                    <a:pt x="814069" y="532765"/>
                  </a:lnTo>
                  <a:lnTo>
                    <a:pt x="790575" y="491490"/>
                  </a:lnTo>
                  <a:lnTo>
                    <a:pt x="764539" y="450850"/>
                  </a:lnTo>
                  <a:lnTo>
                    <a:pt x="736600" y="411480"/>
                  </a:lnTo>
                  <a:lnTo>
                    <a:pt x="706754" y="373380"/>
                  </a:lnTo>
                  <a:lnTo>
                    <a:pt x="675004" y="336550"/>
                  </a:lnTo>
                  <a:lnTo>
                    <a:pt x="641350" y="300990"/>
                  </a:lnTo>
                  <a:lnTo>
                    <a:pt x="605154" y="267335"/>
                  </a:lnTo>
                  <a:lnTo>
                    <a:pt x="567689" y="234950"/>
                  </a:lnTo>
                  <a:lnTo>
                    <a:pt x="527684" y="204470"/>
                  </a:lnTo>
                  <a:lnTo>
                    <a:pt x="486409" y="175260"/>
                  </a:lnTo>
                  <a:lnTo>
                    <a:pt x="443229" y="148590"/>
                  </a:lnTo>
                  <a:lnTo>
                    <a:pt x="399414" y="124460"/>
                  </a:lnTo>
                  <a:lnTo>
                    <a:pt x="354329" y="102235"/>
                  </a:lnTo>
                  <a:lnTo>
                    <a:pt x="307975" y="81915"/>
                  </a:lnTo>
                  <a:lnTo>
                    <a:pt x="260350" y="63500"/>
                  </a:lnTo>
                  <a:lnTo>
                    <a:pt x="212089" y="46990"/>
                  </a:lnTo>
                  <a:lnTo>
                    <a:pt x="162559" y="32385"/>
                  </a:lnTo>
                  <a:lnTo>
                    <a:pt x="111759" y="19685"/>
                  </a:lnTo>
                  <a:lnTo>
                    <a:pt x="60959" y="8890"/>
                  </a:lnTo>
                  <a:lnTo>
                    <a:pt x="9525" y="0"/>
                  </a:lnTo>
                  <a:close/>
                </a:path>
              </a:pathLst>
            </a:custGeom>
            <a:solidFill>
              <a:srgbClr val="9F6192"/>
            </a:solidFill>
          </p:spPr>
          <p:txBody>
            <a:bodyPr wrap="square" lIns="0" tIns="0" rIns="0" bIns="0" rtlCol="0"/>
            <a:lstStyle/>
            <a:p>
              <a:endParaRPr/>
            </a:p>
          </p:txBody>
        </p:sp>
        <p:sp>
          <p:nvSpPr>
            <p:cNvPr id="187" name="object 187">
              <a:extLst>
                <a:ext uri="{FF2B5EF4-FFF2-40B4-BE49-F238E27FC236}">
                  <a16:creationId xmlns:a16="http://schemas.microsoft.com/office/drawing/2014/main" id="{9201FBD1-3FF7-7B86-B1AE-E4B296D8FFD4}"/>
                </a:ext>
              </a:extLst>
            </p:cNvPr>
            <p:cNvSpPr/>
            <p:nvPr/>
          </p:nvSpPr>
          <p:spPr>
            <a:xfrm>
              <a:off x="5398134" y="3596639"/>
              <a:ext cx="9525" cy="15240"/>
            </a:xfrm>
            <a:custGeom>
              <a:avLst/>
              <a:gdLst/>
              <a:ahLst/>
              <a:cxnLst/>
              <a:rect l="l" t="t" r="r" b="b"/>
              <a:pathLst>
                <a:path w="9525" h="15239">
                  <a:moveTo>
                    <a:pt x="9525" y="0"/>
                  </a:moveTo>
                  <a:lnTo>
                    <a:pt x="3810" y="8255"/>
                  </a:lnTo>
                  <a:lnTo>
                    <a:pt x="0" y="13335"/>
                  </a:lnTo>
                  <a:lnTo>
                    <a:pt x="635" y="15239"/>
                  </a:lnTo>
                  <a:lnTo>
                    <a:pt x="3175" y="10160"/>
                  </a:lnTo>
                  <a:lnTo>
                    <a:pt x="6350" y="5080"/>
                  </a:lnTo>
                  <a:lnTo>
                    <a:pt x="9525" y="635"/>
                  </a:lnTo>
                  <a:lnTo>
                    <a:pt x="9525" y="0"/>
                  </a:lnTo>
                  <a:close/>
                </a:path>
              </a:pathLst>
            </a:custGeom>
            <a:solidFill>
              <a:srgbClr val="965E8A"/>
            </a:solidFill>
          </p:spPr>
          <p:txBody>
            <a:bodyPr wrap="square" lIns="0" tIns="0" rIns="0" bIns="0" rtlCol="0"/>
            <a:lstStyle/>
            <a:p>
              <a:endParaRPr/>
            </a:p>
          </p:txBody>
        </p:sp>
        <p:pic>
          <p:nvPicPr>
            <p:cNvPr id="188" name="object 188">
              <a:extLst>
                <a:ext uri="{FF2B5EF4-FFF2-40B4-BE49-F238E27FC236}">
                  <a16:creationId xmlns:a16="http://schemas.microsoft.com/office/drawing/2014/main" id="{E940979A-FE93-E529-D096-EFA778E25F7D}"/>
                </a:ext>
              </a:extLst>
            </p:cNvPr>
            <p:cNvPicPr/>
            <p:nvPr/>
          </p:nvPicPr>
          <p:blipFill>
            <a:blip r:embed="rId24" cstate="print"/>
            <a:stretch>
              <a:fillRect/>
            </a:stretch>
          </p:blipFill>
          <p:spPr>
            <a:xfrm>
              <a:off x="4723129" y="4224019"/>
              <a:ext cx="224789" cy="114934"/>
            </a:xfrm>
            <a:prstGeom prst="rect">
              <a:avLst/>
            </a:prstGeom>
          </p:spPr>
        </p:pic>
        <p:sp>
          <p:nvSpPr>
            <p:cNvPr id="189" name="object 189">
              <a:extLst>
                <a:ext uri="{FF2B5EF4-FFF2-40B4-BE49-F238E27FC236}">
                  <a16:creationId xmlns:a16="http://schemas.microsoft.com/office/drawing/2014/main" id="{AA393438-2992-431E-C468-874420A89142}"/>
                </a:ext>
              </a:extLst>
            </p:cNvPr>
            <p:cNvSpPr/>
            <p:nvPr/>
          </p:nvSpPr>
          <p:spPr>
            <a:xfrm>
              <a:off x="4293234" y="3315969"/>
              <a:ext cx="40640" cy="363220"/>
            </a:xfrm>
            <a:custGeom>
              <a:avLst/>
              <a:gdLst/>
              <a:ahLst/>
              <a:cxnLst/>
              <a:rect l="l" t="t" r="r" b="b"/>
              <a:pathLst>
                <a:path w="40639" h="363220">
                  <a:moveTo>
                    <a:pt x="36829" y="347979"/>
                  </a:moveTo>
                  <a:lnTo>
                    <a:pt x="40640" y="363220"/>
                  </a:lnTo>
                  <a:lnTo>
                    <a:pt x="38735" y="354964"/>
                  </a:lnTo>
                  <a:lnTo>
                    <a:pt x="36829" y="347979"/>
                  </a:lnTo>
                  <a:close/>
                </a:path>
                <a:path w="40639" h="363220">
                  <a:moveTo>
                    <a:pt x="3810" y="0"/>
                  </a:moveTo>
                  <a:lnTo>
                    <a:pt x="2539" y="12064"/>
                  </a:lnTo>
                  <a:lnTo>
                    <a:pt x="1904" y="23494"/>
                  </a:lnTo>
                  <a:lnTo>
                    <a:pt x="635" y="35559"/>
                  </a:lnTo>
                  <a:lnTo>
                    <a:pt x="0" y="46989"/>
                  </a:lnTo>
                  <a:lnTo>
                    <a:pt x="0" y="100964"/>
                  </a:lnTo>
                  <a:lnTo>
                    <a:pt x="2539" y="154304"/>
                  </a:lnTo>
                  <a:lnTo>
                    <a:pt x="8254" y="208914"/>
                  </a:lnTo>
                  <a:lnTo>
                    <a:pt x="16510" y="262889"/>
                  </a:lnTo>
                  <a:lnTo>
                    <a:pt x="28575" y="316864"/>
                  </a:lnTo>
                  <a:lnTo>
                    <a:pt x="36829" y="347979"/>
                  </a:lnTo>
                  <a:lnTo>
                    <a:pt x="24764" y="297179"/>
                  </a:lnTo>
                  <a:lnTo>
                    <a:pt x="15239" y="247014"/>
                  </a:lnTo>
                  <a:lnTo>
                    <a:pt x="8254" y="196850"/>
                  </a:lnTo>
                  <a:lnTo>
                    <a:pt x="3175" y="147319"/>
                  </a:lnTo>
                  <a:lnTo>
                    <a:pt x="635" y="97789"/>
                  </a:lnTo>
                  <a:lnTo>
                    <a:pt x="1269" y="48894"/>
                  </a:lnTo>
                  <a:lnTo>
                    <a:pt x="3810" y="0"/>
                  </a:lnTo>
                  <a:close/>
                </a:path>
              </a:pathLst>
            </a:custGeom>
            <a:solidFill>
              <a:srgbClr val="95689D"/>
            </a:solidFill>
          </p:spPr>
          <p:txBody>
            <a:bodyPr wrap="square" lIns="0" tIns="0" rIns="0" bIns="0" rtlCol="0"/>
            <a:lstStyle/>
            <a:p>
              <a:endParaRPr/>
            </a:p>
          </p:txBody>
        </p:sp>
        <p:sp>
          <p:nvSpPr>
            <p:cNvPr id="190" name="object 190">
              <a:extLst>
                <a:ext uri="{FF2B5EF4-FFF2-40B4-BE49-F238E27FC236}">
                  <a16:creationId xmlns:a16="http://schemas.microsoft.com/office/drawing/2014/main" id="{0BC99896-1105-E86F-BB3D-C9D219FBF0A4}"/>
                </a:ext>
              </a:extLst>
            </p:cNvPr>
            <p:cNvSpPr/>
            <p:nvPr/>
          </p:nvSpPr>
          <p:spPr>
            <a:xfrm>
              <a:off x="4361814" y="2964814"/>
              <a:ext cx="41275" cy="81280"/>
            </a:xfrm>
            <a:custGeom>
              <a:avLst/>
              <a:gdLst/>
              <a:ahLst/>
              <a:cxnLst/>
              <a:rect l="l" t="t" r="r" b="b"/>
              <a:pathLst>
                <a:path w="41275" h="81280">
                  <a:moveTo>
                    <a:pt x="41275" y="0"/>
                  </a:moveTo>
                  <a:lnTo>
                    <a:pt x="29845" y="19685"/>
                  </a:lnTo>
                  <a:lnTo>
                    <a:pt x="19050" y="40005"/>
                  </a:lnTo>
                  <a:lnTo>
                    <a:pt x="9525" y="60325"/>
                  </a:lnTo>
                  <a:lnTo>
                    <a:pt x="0" y="81280"/>
                  </a:lnTo>
                  <a:lnTo>
                    <a:pt x="2539" y="80645"/>
                  </a:lnTo>
                  <a:lnTo>
                    <a:pt x="20320" y="40005"/>
                  </a:lnTo>
                  <a:lnTo>
                    <a:pt x="30480" y="20320"/>
                  </a:lnTo>
                  <a:lnTo>
                    <a:pt x="41275" y="0"/>
                  </a:lnTo>
                  <a:close/>
                </a:path>
              </a:pathLst>
            </a:custGeom>
            <a:solidFill>
              <a:srgbClr val="936799"/>
            </a:solidFill>
          </p:spPr>
          <p:txBody>
            <a:bodyPr wrap="square" lIns="0" tIns="0" rIns="0" bIns="0" rtlCol="0"/>
            <a:lstStyle/>
            <a:p>
              <a:endParaRPr/>
            </a:p>
          </p:txBody>
        </p:sp>
        <p:sp>
          <p:nvSpPr>
            <p:cNvPr id="191" name="object 191">
              <a:extLst>
                <a:ext uri="{FF2B5EF4-FFF2-40B4-BE49-F238E27FC236}">
                  <a16:creationId xmlns:a16="http://schemas.microsoft.com/office/drawing/2014/main" id="{2CD0A14D-F63A-CAB1-99C8-DC105BEC7149}"/>
                </a:ext>
              </a:extLst>
            </p:cNvPr>
            <p:cNvSpPr/>
            <p:nvPr/>
          </p:nvSpPr>
          <p:spPr>
            <a:xfrm>
              <a:off x="4294580" y="3045459"/>
              <a:ext cx="70485" cy="305435"/>
            </a:xfrm>
            <a:custGeom>
              <a:avLst/>
              <a:gdLst/>
              <a:ahLst/>
              <a:cxnLst/>
              <a:rect l="l" t="t" r="r" b="b"/>
              <a:pathLst>
                <a:path w="70485" h="305435">
                  <a:moveTo>
                    <a:pt x="70409" y="0"/>
                  </a:moveTo>
                  <a:lnTo>
                    <a:pt x="48184" y="50164"/>
                  </a:lnTo>
                  <a:lnTo>
                    <a:pt x="32309" y="100964"/>
                  </a:lnTo>
                  <a:lnTo>
                    <a:pt x="18974" y="153669"/>
                  </a:lnTo>
                  <a:lnTo>
                    <a:pt x="9449" y="207010"/>
                  </a:lnTo>
                  <a:lnTo>
                    <a:pt x="2464" y="262254"/>
                  </a:lnTo>
                  <a:lnTo>
                    <a:pt x="0" y="305142"/>
                  </a:lnTo>
                  <a:lnTo>
                    <a:pt x="1829" y="282575"/>
                  </a:lnTo>
                  <a:lnTo>
                    <a:pt x="8179" y="224789"/>
                  </a:lnTo>
                  <a:lnTo>
                    <a:pt x="15799" y="179069"/>
                  </a:lnTo>
                  <a:lnTo>
                    <a:pt x="25324" y="133985"/>
                  </a:lnTo>
                  <a:lnTo>
                    <a:pt x="38024" y="88900"/>
                  </a:lnTo>
                  <a:lnTo>
                    <a:pt x="52629" y="44450"/>
                  </a:lnTo>
                  <a:lnTo>
                    <a:pt x="70409" y="0"/>
                  </a:lnTo>
                  <a:close/>
                </a:path>
              </a:pathLst>
            </a:custGeom>
            <a:solidFill>
              <a:srgbClr val="926699"/>
            </a:solidFill>
          </p:spPr>
          <p:txBody>
            <a:bodyPr wrap="square" lIns="0" tIns="0" rIns="0" bIns="0" rtlCol="0"/>
            <a:lstStyle/>
            <a:p>
              <a:endParaRPr/>
            </a:p>
          </p:txBody>
        </p:sp>
        <p:sp>
          <p:nvSpPr>
            <p:cNvPr id="192" name="object 192">
              <a:extLst>
                <a:ext uri="{FF2B5EF4-FFF2-40B4-BE49-F238E27FC236}">
                  <a16:creationId xmlns:a16="http://schemas.microsoft.com/office/drawing/2014/main" id="{0D08C4EA-159B-D8FD-57C8-B07E554AD8F0}"/>
                </a:ext>
              </a:extLst>
            </p:cNvPr>
            <p:cNvSpPr/>
            <p:nvPr/>
          </p:nvSpPr>
          <p:spPr>
            <a:xfrm>
              <a:off x="5438775" y="3679825"/>
              <a:ext cx="10160" cy="46990"/>
            </a:xfrm>
            <a:custGeom>
              <a:avLst/>
              <a:gdLst/>
              <a:ahLst/>
              <a:cxnLst/>
              <a:rect l="l" t="t" r="r" b="b"/>
              <a:pathLst>
                <a:path w="10160" h="46989">
                  <a:moveTo>
                    <a:pt x="0" y="0"/>
                  </a:moveTo>
                  <a:lnTo>
                    <a:pt x="10160" y="46994"/>
                  </a:lnTo>
                  <a:lnTo>
                    <a:pt x="10160" y="46354"/>
                  </a:lnTo>
                  <a:lnTo>
                    <a:pt x="0" y="0"/>
                  </a:lnTo>
                  <a:close/>
                </a:path>
              </a:pathLst>
            </a:custGeom>
            <a:solidFill>
              <a:srgbClr val="E38792"/>
            </a:solidFill>
          </p:spPr>
          <p:txBody>
            <a:bodyPr wrap="square" lIns="0" tIns="0" rIns="0" bIns="0" rtlCol="0"/>
            <a:lstStyle/>
            <a:p>
              <a:endParaRPr/>
            </a:p>
          </p:txBody>
        </p:sp>
        <p:sp>
          <p:nvSpPr>
            <p:cNvPr id="193" name="object 193">
              <a:extLst>
                <a:ext uri="{FF2B5EF4-FFF2-40B4-BE49-F238E27FC236}">
                  <a16:creationId xmlns:a16="http://schemas.microsoft.com/office/drawing/2014/main" id="{A33D8A78-0D6A-4408-8A8A-9148D32746DD}"/>
                </a:ext>
              </a:extLst>
            </p:cNvPr>
            <p:cNvSpPr/>
            <p:nvPr/>
          </p:nvSpPr>
          <p:spPr>
            <a:xfrm>
              <a:off x="5408929" y="3822064"/>
              <a:ext cx="59690" cy="452120"/>
            </a:xfrm>
            <a:custGeom>
              <a:avLst/>
              <a:gdLst/>
              <a:ahLst/>
              <a:cxnLst/>
              <a:rect l="l" t="t" r="r" b="b"/>
              <a:pathLst>
                <a:path w="59689" h="452120">
                  <a:moveTo>
                    <a:pt x="58420" y="70273"/>
                  </a:moveTo>
                  <a:lnTo>
                    <a:pt x="58420" y="93345"/>
                  </a:lnTo>
                  <a:lnTo>
                    <a:pt x="59055" y="100330"/>
                  </a:lnTo>
                  <a:lnTo>
                    <a:pt x="59055" y="115570"/>
                  </a:lnTo>
                  <a:lnTo>
                    <a:pt x="57785" y="163830"/>
                  </a:lnTo>
                  <a:lnTo>
                    <a:pt x="53975" y="212725"/>
                  </a:lnTo>
                  <a:lnTo>
                    <a:pt x="48260" y="260985"/>
                  </a:lnTo>
                  <a:lnTo>
                    <a:pt x="40005" y="309245"/>
                  </a:lnTo>
                  <a:lnTo>
                    <a:pt x="29210" y="357505"/>
                  </a:lnTo>
                  <a:lnTo>
                    <a:pt x="15875" y="405130"/>
                  </a:lnTo>
                  <a:lnTo>
                    <a:pt x="0" y="452120"/>
                  </a:lnTo>
                  <a:lnTo>
                    <a:pt x="15875" y="407035"/>
                  </a:lnTo>
                  <a:lnTo>
                    <a:pt x="29210" y="360680"/>
                  </a:lnTo>
                  <a:lnTo>
                    <a:pt x="40640" y="311785"/>
                  </a:lnTo>
                  <a:lnTo>
                    <a:pt x="48895" y="261620"/>
                  </a:lnTo>
                  <a:lnTo>
                    <a:pt x="55245" y="210185"/>
                  </a:lnTo>
                  <a:lnTo>
                    <a:pt x="58420" y="158114"/>
                  </a:lnTo>
                  <a:lnTo>
                    <a:pt x="59690" y="105410"/>
                  </a:lnTo>
                  <a:lnTo>
                    <a:pt x="58420" y="70273"/>
                  </a:lnTo>
                  <a:close/>
                </a:path>
                <a:path w="59689" h="452120">
                  <a:moveTo>
                    <a:pt x="57255" y="46346"/>
                  </a:moveTo>
                  <a:lnTo>
                    <a:pt x="57493" y="52705"/>
                  </a:lnTo>
                  <a:lnTo>
                    <a:pt x="58373" y="68995"/>
                  </a:lnTo>
                  <a:lnTo>
                    <a:pt x="57785" y="52705"/>
                  </a:lnTo>
                  <a:lnTo>
                    <a:pt x="57255" y="46346"/>
                  </a:lnTo>
                  <a:close/>
                </a:path>
                <a:path w="59689" h="452120">
                  <a:moveTo>
                    <a:pt x="53975" y="0"/>
                  </a:moveTo>
                  <a:lnTo>
                    <a:pt x="56515" y="37464"/>
                  </a:lnTo>
                  <a:lnTo>
                    <a:pt x="55880" y="22860"/>
                  </a:lnTo>
                  <a:lnTo>
                    <a:pt x="53975" y="0"/>
                  </a:lnTo>
                  <a:close/>
                </a:path>
              </a:pathLst>
            </a:custGeom>
            <a:solidFill>
              <a:srgbClr val="D21B20"/>
            </a:solidFill>
          </p:spPr>
          <p:txBody>
            <a:bodyPr wrap="square" lIns="0" tIns="0" rIns="0" bIns="0" rtlCol="0"/>
            <a:lstStyle/>
            <a:p>
              <a:endParaRPr/>
            </a:p>
          </p:txBody>
        </p:sp>
        <p:sp>
          <p:nvSpPr>
            <p:cNvPr id="194" name="object 194">
              <a:extLst>
                <a:ext uri="{FF2B5EF4-FFF2-40B4-BE49-F238E27FC236}">
                  <a16:creationId xmlns:a16="http://schemas.microsoft.com/office/drawing/2014/main" id="{BF624D03-AC82-9D59-01C4-0FDB81C0F72D}"/>
                </a:ext>
              </a:extLst>
            </p:cNvPr>
            <p:cNvSpPr/>
            <p:nvPr/>
          </p:nvSpPr>
          <p:spPr>
            <a:xfrm>
              <a:off x="5367019" y="4304029"/>
              <a:ext cx="16510" cy="25400"/>
            </a:xfrm>
            <a:custGeom>
              <a:avLst/>
              <a:gdLst/>
              <a:ahLst/>
              <a:cxnLst/>
              <a:rect l="l" t="t" r="r" b="b"/>
              <a:pathLst>
                <a:path w="16510" h="25400">
                  <a:moveTo>
                    <a:pt x="16509" y="0"/>
                  </a:moveTo>
                  <a:lnTo>
                    <a:pt x="7619" y="12700"/>
                  </a:lnTo>
                  <a:lnTo>
                    <a:pt x="0" y="25400"/>
                  </a:lnTo>
                  <a:lnTo>
                    <a:pt x="4444" y="19050"/>
                  </a:lnTo>
                  <a:lnTo>
                    <a:pt x="9525" y="12700"/>
                  </a:lnTo>
                  <a:lnTo>
                    <a:pt x="13969" y="6350"/>
                  </a:lnTo>
                  <a:lnTo>
                    <a:pt x="16509" y="0"/>
                  </a:lnTo>
                  <a:close/>
                </a:path>
              </a:pathLst>
            </a:custGeom>
            <a:solidFill>
              <a:srgbClr val="AC2739"/>
            </a:solidFill>
          </p:spPr>
          <p:txBody>
            <a:bodyPr wrap="square" lIns="0" tIns="0" rIns="0" bIns="0" rtlCol="0"/>
            <a:lstStyle/>
            <a:p>
              <a:endParaRPr/>
            </a:p>
          </p:txBody>
        </p:sp>
        <p:sp>
          <p:nvSpPr>
            <p:cNvPr id="195" name="object 195">
              <a:extLst>
                <a:ext uri="{FF2B5EF4-FFF2-40B4-BE49-F238E27FC236}">
                  <a16:creationId xmlns:a16="http://schemas.microsoft.com/office/drawing/2014/main" id="{41A4F23B-A39B-EEB9-C8BD-4C0D00C199AE}"/>
                </a:ext>
              </a:extLst>
            </p:cNvPr>
            <p:cNvSpPr/>
            <p:nvPr/>
          </p:nvSpPr>
          <p:spPr>
            <a:xfrm>
              <a:off x="5342254" y="4381500"/>
              <a:ext cx="5715" cy="9525"/>
            </a:xfrm>
            <a:custGeom>
              <a:avLst/>
              <a:gdLst/>
              <a:ahLst/>
              <a:cxnLst/>
              <a:rect l="l" t="t" r="r" b="b"/>
              <a:pathLst>
                <a:path w="5714" h="9525">
                  <a:moveTo>
                    <a:pt x="5715" y="0"/>
                  </a:moveTo>
                  <a:lnTo>
                    <a:pt x="0" y="9525"/>
                  </a:lnTo>
                  <a:lnTo>
                    <a:pt x="1270" y="9525"/>
                  </a:lnTo>
                  <a:lnTo>
                    <a:pt x="4445" y="3175"/>
                  </a:lnTo>
                  <a:lnTo>
                    <a:pt x="5715" y="0"/>
                  </a:lnTo>
                  <a:close/>
                </a:path>
              </a:pathLst>
            </a:custGeom>
            <a:solidFill>
              <a:srgbClr val="AD2C36"/>
            </a:solidFill>
          </p:spPr>
          <p:txBody>
            <a:bodyPr wrap="square" lIns="0" tIns="0" rIns="0" bIns="0" rtlCol="0"/>
            <a:lstStyle/>
            <a:p>
              <a:endParaRPr/>
            </a:p>
          </p:txBody>
        </p:sp>
        <p:sp>
          <p:nvSpPr>
            <p:cNvPr id="196" name="object 196">
              <a:extLst>
                <a:ext uri="{FF2B5EF4-FFF2-40B4-BE49-F238E27FC236}">
                  <a16:creationId xmlns:a16="http://schemas.microsoft.com/office/drawing/2014/main" id="{6BB50532-6E91-37FB-4966-0FBA15ECE564}"/>
                </a:ext>
              </a:extLst>
            </p:cNvPr>
            <p:cNvSpPr/>
            <p:nvPr/>
          </p:nvSpPr>
          <p:spPr>
            <a:xfrm>
              <a:off x="5335904" y="4310379"/>
              <a:ext cx="44450" cy="80645"/>
            </a:xfrm>
            <a:custGeom>
              <a:avLst/>
              <a:gdLst/>
              <a:ahLst/>
              <a:cxnLst/>
              <a:rect l="l" t="t" r="r" b="b"/>
              <a:pathLst>
                <a:path w="44450" h="80645">
                  <a:moveTo>
                    <a:pt x="42013" y="5121"/>
                  </a:moveTo>
                  <a:lnTo>
                    <a:pt x="27305" y="24765"/>
                  </a:lnTo>
                  <a:lnTo>
                    <a:pt x="19050" y="39370"/>
                  </a:lnTo>
                  <a:lnTo>
                    <a:pt x="5715" y="65405"/>
                  </a:lnTo>
                  <a:lnTo>
                    <a:pt x="0" y="76200"/>
                  </a:lnTo>
                  <a:lnTo>
                    <a:pt x="635" y="80010"/>
                  </a:lnTo>
                  <a:lnTo>
                    <a:pt x="5715" y="80645"/>
                  </a:lnTo>
                  <a:lnTo>
                    <a:pt x="11430" y="71120"/>
                  </a:lnTo>
                  <a:lnTo>
                    <a:pt x="19685" y="55245"/>
                  </a:lnTo>
                  <a:lnTo>
                    <a:pt x="25400" y="41910"/>
                  </a:lnTo>
                  <a:lnTo>
                    <a:pt x="29210" y="34925"/>
                  </a:lnTo>
                  <a:lnTo>
                    <a:pt x="33020" y="27305"/>
                  </a:lnTo>
                  <a:lnTo>
                    <a:pt x="42013" y="5121"/>
                  </a:lnTo>
                  <a:close/>
                </a:path>
                <a:path w="44450" h="80645">
                  <a:moveTo>
                    <a:pt x="44450" y="0"/>
                  </a:moveTo>
                  <a:lnTo>
                    <a:pt x="40005" y="6350"/>
                  </a:lnTo>
                  <a:lnTo>
                    <a:pt x="34925" y="12700"/>
                  </a:lnTo>
                  <a:lnTo>
                    <a:pt x="30480" y="19050"/>
                  </a:lnTo>
                  <a:lnTo>
                    <a:pt x="27305" y="24765"/>
                  </a:lnTo>
                  <a:lnTo>
                    <a:pt x="35519" y="13794"/>
                  </a:lnTo>
                  <a:lnTo>
                    <a:pt x="42178" y="4713"/>
                  </a:lnTo>
                  <a:lnTo>
                    <a:pt x="42545" y="3810"/>
                  </a:lnTo>
                  <a:lnTo>
                    <a:pt x="44450" y="0"/>
                  </a:lnTo>
                  <a:close/>
                </a:path>
              </a:pathLst>
            </a:custGeom>
            <a:solidFill>
              <a:srgbClr val="A42437"/>
            </a:solidFill>
          </p:spPr>
          <p:txBody>
            <a:bodyPr wrap="square" lIns="0" tIns="0" rIns="0" bIns="0" rtlCol="0"/>
            <a:lstStyle/>
            <a:p>
              <a:endParaRPr/>
            </a:p>
          </p:txBody>
        </p:sp>
        <p:sp>
          <p:nvSpPr>
            <p:cNvPr id="197" name="object 197">
              <a:extLst>
                <a:ext uri="{FF2B5EF4-FFF2-40B4-BE49-F238E27FC236}">
                  <a16:creationId xmlns:a16="http://schemas.microsoft.com/office/drawing/2014/main" id="{86B774F0-38E0-F026-A2D8-E9FFD31B2775}"/>
                </a:ext>
              </a:extLst>
            </p:cNvPr>
            <p:cNvSpPr/>
            <p:nvPr/>
          </p:nvSpPr>
          <p:spPr>
            <a:xfrm>
              <a:off x="5339079" y="4391025"/>
              <a:ext cx="3810" cy="5715"/>
            </a:xfrm>
            <a:custGeom>
              <a:avLst/>
              <a:gdLst/>
              <a:ahLst/>
              <a:cxnLst/>
              <a:rect l="l" t="t" r="r" b="b"/>
              <a:pathLst>
                <a:path w="3810" h="5714">
                  <a:moveTo>
                    <a:pt x="3810" y="0"/>
                  </a:moveTo>
                  <a:lnTo>
                    <a:pt x="2540" y="0"/>
                  </a:lnTo>
                  <a:lnTo>
                    <a:pt x="1905" y="1269"/>
                  </a:lnTo>
                  <a:lnTo>
                    <a:pt x="635" y="2539"/>
                  </a:lnTo>
                  <a:lnTo>
                    <a:pt x="0" y="4444"/>
                  </a:lnTo>
                  <a:lnTo>
                    <a:pt x="0" y="5080"/>
                  </a:lnTo>
                  <a:lnTo>
                    <a:pt x="635" y="5714"/>
                  </a:lnTo>
                  <a:lnTo>
                    <a:pt x="1270" y="4444"/>
                  </a:lnTo>
                  <a:lnTo>
                    <a:pt x="3810" y="0"/>
                  </a:lnTo>
                  <a:close/>
                </a:path>
              </a:pathLst>
            </a:custGeom>
            <a:solidFill>
              <a:srgbClr val="A62737"/>
            </a:solidFill>
          </p:spPr>
          <p:txBody>
            <a:bodyPr wrap="square" lIns="0" tIns="0" rIns="0" bIns="0" rtlCol="0"/>
            <a:lstStyle/>
            <a:p>
              <a:endParaRPr/>
            </a:p>
          </p:txBody>
        </p:sp>
        <p:sp>
          <p:nvSpPr>
            <p:cNvPr id="198" name="object 198">
              <a:extLst>
                <a:ext uri="{FF2B5EF4-FFF2-40B4-BE49-F238E27FC236}">
                  <a16:creationId xmlns:a16="http://schemas.microsoft.com/office/drawing/2014/main" id="{14637957-D99E-6FE4-D16A-4092BA9C6C2A}"/>
                </a:ext>
              </a:extLst>
            </p:cNvPr>
            <p:cNvSpPr/>
            <p:nvPr/>
          </p:nvSpPr>
          <p:spPr>
            <a:xfrm>
              <a:off x="5337175" y="4391024"/>
              <a:ext cx="5080" cy="5080"/>
            </a:xfrm>
            <a:custGeom>
              <a:avLst/>
              <a:gdLst/>
              <a:ahLst/>
              <a:cxnLst/>
              <a:rect l="l" t="t" r="r" b="b"/>
              <a:pathLst>
                <a:path w="5079" h="5079">
                  <a:moveTo>
                    <a:pt x="952" y="3810"/>
                  </a:moveTo>
                  <a:lnTo>
                    <a:pt x="635" y="2540"/>
                  </a:lnTo>
                  <a:lnTo>
                    <a:pt x="635" y="3810"/>
                  </a:lnTo>
                  <a:lnTo>
                    <a:pt x="952" y="3810"/>
                  </a:lnTo>
                  <a:close/>
                </a:path>
                <a:path w="5079" h="5079">
                  <a:moveTo>
                    <a:pt x="5080" y="635"/>
                  </a:moveTo>
                  <a:lnTo>
                    <a:pt x="0" y="0"/>
                  </a:lnTo>
                  <a:lnTo>
                    <a:pt x="2540" y="5080"/>
                  </a:lnTo>
                  <a:lnTo>
                    <a:pt x="5080" y="635"/>
                  </a:lnTo>
                  <a:close/>
                </a:path>
              </a:pathLst>
            </a:custGeom>
            <a:solidFill>
              <a:srgbClr val="A22336"/>
            </a:solidFill>
          </p:spPr>
          <p:txBody>
            <a:bodyPr wrap="square" lIns="0" tIns="0" rIns="0" bIns="0" rtlCol="0"/>
            <a:lstStyle/>
            <a:p>
              <a:endParaRPr/>
            </a:p>
          </p:txBody>
        </p:sp>
        <p:sp>
          <p:nvSpPr>
            <p:cNvPr id="199" name="object 199">
              <a:extLst>
                <a:ext uri="{FF2B5EF4-FFF2-40B4-BE49-F238E27FC236}">
                  <a16:creationId xmlns:a16="http://schemas.microsoft.com/office/drawing/2014/main" id="{B27B8E5D-1759-3ADA-B333-69F21251DB2E}"/>
                </a:ext>
              </a:extLst>
            </p:cNvPr>
            <p:cNvSpPr/>
            <p:nvPr/>
          </p:nvSpPr>
          <p:spPr>
            <a:xfrm>
              <a:off x="5342889" y="4378325"/>
              <a:ext cx="6985" cy="13335"/>
            </a:xfrm>
            <a:custGeom>
              <a:avLst/>
              <a:gdLst/>
              <a:ahLst/>
              <a:cxnLst/>
              <a:rect l="l" t="t" r="r" b="b"/>
              <a:pathLst>
                <a:path w="6985" h="13335">
                  <a:moveTo>
                    <a:pt x="6985" y="0"/>
                  </a:moveTo>
                  <a:lnTo>
                    <a:pt x="4445" y="3810"/>
                  </a:lnTo>
                  <a:lnTo>
                    <a:pt x="3175" y="6985"/>
                  </a:lnTo>
                  <a:lnTo>
                    <a:pt x="0" y="13335"/>
                  </a:lnTo>
                  <a:lnTo>
                    <a:pt x="635" y="13335"/>
                  </a:lnTo>
                  <a:lnTo>
                    <a:pt x="2539" y="9525"/>
                  </a:lnTo>
                  <a:lnTo>
                    <a:pt x="6985" y="0"/>
                  </a:lnTo>
                  <a:close/>
                </a:path>
              </a:pathLst>
            </a:custGeom>
            <a:solidFill>
              <a:srgbClr val="B51E1A"/>
            </a:solidFill>
          </p:spPr>
          <p:txBody>
            <a:bodyPr wrap="square" lIns="0" tIns="0" rIns="0" bIns="0" rtlCol="0"/>
            <a:lstStyle/>
            <a:p>
              <a:endParaRPr/>
            </a:p>
          </p:txBody>
        </p:sp>
        <p:sp>
          <p:nvSpPr>
            <p:cNvPr id="200" name="object 200">
              <a:extLst>
                <a:ext uri="{FF2B5EF4-FFF2-40B4-BE49-F238E27FC236}">
                  <a16:creationId xmlns:a16="http://schemas.microsoft.com/office/drawing/2014/main" id="{A7F29711-6C27-9F01-9F92-A879CC4F92D8}"/>
                </a:ext>
              </a:extLst>
            </p:cNvPr>
            <p:cNvSpPr/>
            <p:nvPr/>
          </p:nvSpPr>
          <p:spPr>
            <a:xfrm>
              <a:off x="5347969" y="4366260"/>
              <a:ext cx="8255" cy="15875"/>
            </a:xfrm>
            <a:custGeom>
              <a:avLst/>
              <a:gdLst/>
              <a:ahLst/>
              <a:cxnLst/>
              <a:rect l="l" t="t" r="r" b="b"/>
              <a:pathLst>
                <a:path w="8254" h="15875">
                  <a:moveTo>
                    <a:pt x="8254" y="0"/>
                  </a:moveTo>
                  <a:lnTo>
                    <a:pt x="5714" y="5714"/>
                  </a:lnTo>
                  <a:lnTo>
                    <a:pt x="2539" y="10794"/>
                  </a:lnTo>
                  <a:lnTo>
                    <a:pt x="0" y="15875"/>
                  </a:lnTo>
                  <a:lnTo>
                    <a:pt x="2539" y="12064"/>
                  </a:lnTo>
                  <a:lnTo>
                    <a:pt x="6350" y="4444"/>
                  </a:lnTo>
                  <a:lnTo>
                    <a:pt x="8254" y="0"/>
                  </a:lnTo>
                  <a:close/>
                </a:path>
              </a:pathLst>
            </a:custGeom>
            <a:solidFill>
              <a:srgbClr val="AC181C"/>
            </a:solidFill>
          </p:spPr>
          <p:txBody>
            <a:bodyPr wrap="square" lIns="0" tIns="0" rIns="0" bIns="0" rtlCol="0"/>
            <a:lstStyle/>
            <a:p>
              <a:endParaRPr/>
            </a:p>
          </p:txBody>
        </p:sp>
        <p:sp>
          <p:nvSpPr>
            <p:cNvPr id="201" name="object 201">
              <a:extLst>
                <a:ext uri="{FF2B5EF4-FFF2-40B4-BE49-F238E27FC236}">
                  <a16:creationId xmlns:a16="http://schemas.microsoft.com/office/drawing/2014/main" id="{4A4CADA7-30A9-672D-5C1F-54953F338F75}"/>
                </a:ext>
              </a:extLst>
            </p:cNvPr>
            <p:cNvSpPr/>
            <p:nvPr/>
          </p:nvSpPr>
          <p:spPr>
            <a:xfrm>
              <a:off x="5339715" y="4391024"/>
              <a:ext cx="3810" cy="6985"/>
            </a:xfrm>
            <a:custGeom>
              <a:avLst/>
              <a:gdLst/>
              <a:ahLst/>
              <a:cxnLst/>
              <a:rect l="l" t="t" r="r" b="b"/>
              <a:pathLst>
                <a:path w="3810" h="6985">
                  <a:moveTo>
                    <a:pt x="3810" y="0"/>
                  </a:moveTo>
                  <a:lnTo>
                    <a:pt x="3175" y="0"/>
                  </a:lnTo>
                  <a:lnTo>
                    <a:pt x="635" y="4445"/>
                  </a:lnTo>
                  <a:lnTo>
                    <a:pt x="0" y="5080"/>
                  </a:lnTo>
                  <a:lnTo>
                    <a:pt x="0" y="6350"/>
                  </a:lnTo>
                  <a:lnTo>
                    <a:pt x="635" y="6350"/>
                  </a:lnTo>
                  <a:lnTo>
                    <a:pt x="635" y="6985"/>
                  </a:lnTo>
                  <a:lnTo>
                    <a:pt x="1270" y="6350"/>
                  </a:lnTo>
                  <a:lnTo>
                    <a:pt x="1270" y="5715"/>
                  </a:lnTo>
                  <a:lnTo>
                    <a:pt x="1905" y="5080"/>
                  </a:lnTo>
                  <a:lnTo>
                    <a:pt x="1905" y="4445"/>
                  </a:lnTo>
                  <a:lnTo>
                    <a:pt x="2540" y="2540"/>
                  </a:lnTo>
                  <a:lnTo>
                    <a:pt x="3810" y="0"/>
                  </a:lnTo>
                  <a:close/>
                </a:path>
              </a:pathLst>
            </a:custGeom>
            <a:solidFill>
              <a:srgbClr val="AC181B"/>
            </a:solidFill>
          </p:spPr>
          <p:txBody>
            <a:bodyPr wrap="square" lIns="0" tIns="0" rIns="0" bIns="0" rtlCol="0"/>
            <a:lstStyle/>
            <a:p>
              <a:endParaRPr/>
            </a:p>
          </p:txBody>
        </p:sp>
        <p:sp>
          <p:nvSpPr>
            <p:cNvPr id="202" name="object 202">
              <a:extLst>
                <a:ext uri="{FF2B5EF4-FFF2-40B4-BE49-F238E27FC236}">
                  <a16:creationId xmlns:a16="http://schemas.microsoft.com/office/drawing/2014/main" id="{07763513-53DC-E2F0-4F18-82E59BB62877}"/>
                </a:ext>
              </a:extLst>
            </p:cNvPr>
            <p:cNvSpPr/>
            <p:nvPr/>
          </p:nvSpPr>
          <p:spPr>
            <a:xfrm>
              <a:off x="5339079" y="4396739"/>
              <a:ext cx="1270" cy="3175"/>
            </a:xfrm>
            <a:custGeom>
              <a:avLst/>
              <a:gdLst/>
              <a:ahLst/>
              <a:cxnLst/>
              <a:rect l="l" t="t" r="r" b="b"/>
              <a:pathLst>
                <a:path w="1270" h="3175">
                  <a:moveTo>
                    <a:pt x="635" y="0"/>
                  </a:moveTo>
                  <a:lnTo>
                    <a:pt x="0" y="635"/>
                  </a:lnTo>
                  <a:lnTo>
                    <a:pt x="0" y="1270"/>
                  </a:lnTo>
                  <a:lnTo>
                    <a:pt x="635" y="3175"/>
                  </a:lnTo>
                  <a:lnTo>
                    <a:pt x="1270" y="1905"/>
                  </a:lnTo>
                  <a:lnTo>
                    <a:pt x="1270" y="1270"/>
                  </a:lnTo>
                  <a:lnTo>
                    <a:pt x="1270" y="635"/>
                  </a:lnTo>
                  <a:lnTo>
                    <a:pt x="635" y="635"/>
                  </a:lnTo>
                  <a:lnTo>
                    <a:pt x="635" y="0"/>
                  </a:lnTo>
                  <a:close/>
                </a:path>
              </a:pathLst>
            </a:custGeom>
            <a:solidFill>
              <a:srgbClr val="AA181B"/>
            </a:solidFill>
          </p:spPr>
          <p:txBody>
            <a:bodyPr wrap="square" lIns="0" tIns="0" rIns="0" bIns="0" rtlCol="0"/>
            <a:lstStyle/>
            <a:p>
              <a:endParaRPr/>
            </a:p>
          </p:txBody>
        </p:sp>
        <p:sp>
          <p:nvSpPr>
            <p:cNvPr id="203" name="object 203">
              <a:extLst>
                <a:ext uri="{FF2B5EF4-FFF2-40B4-BE49-F238E27FC236}">
                  <a16:creationId xmlns:a16="http://schemas.microsoft.com/office/drawing/2014/main" id="{7D7AC512-B811-B377-314D-3968CBEB7434}"/>
                </a:ext>
              </a:extLst>
            </p:cNvPr>
            <p:cNvSpPr/>
            <p:nvPr/>
          </p:nvSpPr>
          <p:spPr>
            <a:xfrm>
              <a:off x="5380989" y="3915409"/>
              <a:ext cx="87630" cy="394970"/>
            </a:xfrm>
            <a:custGeom>
              <a:avLst/>
              <a:gdLst/>
              <a:ahLst/>
              <a:cxnLst/>
              <a:rect l="l" t="t" r="r" b="b"/>
              <a:pathLst>
                <a:path w="87629" h="394970">
                  <a:moveTo>
                    <a:pt x="86995" y="0"/>
                  </a:moveTo>
                  <a:lnTo>
                    <a:pt x="86360" y="53339"/>
                  </a:lnTo>
                  <a:lnTo>
                    <a:pt x="81914" y="106679"/>
                  </a:lnTo>
                  <a:lnTo>
                    <a:pt x="75564" y="160019"/>
                  </a:lnTo>
                  <a:lnTo>
                    <a:pt x="65405" y="212725"/>
                  </a:lnTo>
                  <a:lnTo>
                    <a:pt x="53339" y="264794"/>
                  </a:lnTo>
                  <a:lnTo>
                    <a:pt x="37464" y="315594"/>
                  </a:lnTo>
                  <a:lnTo>
                    <a:pt x="17780" y="368300"/>
                  </a:lnTo>
                  <a:lnTo>
                    <a:pt x="2539" y="388619"/>
                  </a:lnTo>
                  <a:lnTo>
                    <a:pt x="0" y="394969"/>
                  </a:lnTo>
                  <a:lnTo>
                    <a:pt x="5080" y="388619"/>
                  </a:lnTo>
                  <a:lnTo>
                    <a:pt x="9525" y="382269"/>
                  </a:lnTo>
                  <a:lnTo>
                    <a:pt x="28575" y="358775"/>
                  </a:lnTo>
                  <a:lnTo>
                    <a:pt x="44450" y="311785"/>
                  </a:lnTo>
                  <a:lnTo>
                    <a:pt x="57785" y="264160"/>
                  </a:lnTo>
                  <a:lnTo>
                    <a:pt x="68580" y="215900"/>
                  </a:lnTo>
                  <a:lnTo>
                    <a:pt x="76835" y="167639"/>
                  </a:lnTo>
                  <a:lnTo>
                    <a:pt x="82550" y="119379"/>
                  </a:lnTo>
                  <a:lnTo>
                    <a:pt x="86360" y="70485"/>
                  </a:lnTo>
                  <a:lnTo>
                    <a:pt x="87630" y="22225"/>
                  </a:lnTo>
                  <a:lnTo>
                    <a:pt x="86995" y="0"/>
                  </a:lnTo>
                  <a:close/>
                </a:path>
              </a:pathLst>
            </a:custGeom>
            <a:solidFill>
              <a:srgbClr val="B3181D"/>
            </a:solidFill>
          </p:spPr>
          <p:txBody>
            <a:bodyPr wrap="square" lIns="0" tIns="0" rIns="0" bIns="0" rtlCol="0"/>
            <a:lstStyle/>
            <a:p>
              <a:endParaRPr/>
            </a:p>
          </p:txBody>
        </p:sp>
        <p:sp>
          <p:nvSpPr>
            <p:cNvPr id="204" name="object 204">
              <a:extLst>
                <a:ext uri="{FF2B5EF4-FFF2-40B4-BE49-F238E27FC236}">
                  <a16:creationId xmlns:a16="http://schemas.microsoft.com/office/drawing/2014/main" id="{8F16D615-E65F-6935-5DFC-45A0C1D89FBE}"/>
                </a:ext>
              </a:extLst>
            </p:cNvPr>
            <p:cNvSpPr/>
            <p:nvPr/>
          </p:nvSpPr>
          <p:spPr>
            <a:xfrm>
              <a:off x="5365750" y="4274819"/>
              <a:ext cx="43815" cy="71120"/>
            </a:xfrm>
            <a:custGeom>
              <a:avLst/>
              <a:gdLst/>
              <a:ahLst/>
              <a:cxnLst/>
              <a:rect l="l" t="t" r="r" b="b"/>
              <a:pathLst>
                <a:path w="43814" h="71120">
                  <a:moveTo>
                    <a:pt x="20320" y="29844"/>
                  </a:moveTo>
                  <a:lnTo>
                    <a:pt x="15239" y="36194"/>
                  </a:lnTo>
                  <a:lnTo>
                    <a:pt x="13335" y="40004"/>
                  </a:lnTo>
                  <a:lnTo>
                    <a:pt x="6985" y="55879"/>
                  </a:lnTo>
                  <a:lnTo>
                    <a:pt x="0" y="71119"/>
                  </a:lnTo>
                  <a:lnTo>
                    <a:pt x="17044" y="38734"/>
                  </a:lnTo>
                  <a:lnTo>
                    <a:pt x="14604" y="38734"/>
                  </a:lnTo>
                  <a:lnTo>
                    <a:pt x="20320" y="31114"/>
                  </a:lnTo>
                  <a:lnTo>
                    <a:pt x="20320" y="29844"/>
                  </a:lnTo>
                  <a:close/>
                </a:path>
                <a:path w="43814" h="71120">
                  <a:moveTo>
                    <a:pt x="43814" y="0"/>
                  </a:moveTo>
                  <a:lnTo>
                    <a:pt x="38735" y="5714"/>
                  </a:lnTo>
                  <a:lnTo>
                    <a:pt x="29845" y="17144"/>
                  </a:lnTo>
                  <a:lnTo>
                    <a:pt x="24764" y="23494"/>
                  </a:lnTo>
                  <a:lnTo>
                    <a:pt x="20320" y="29209"/>
                  </a:lnTo>
                  <a:lnTo>
                    <a:pt x="20320" y="31114"/>
                  </a:lnTo>
                  <a:lnTo>
                    <a:pt x="17779" y="34925"/>
                  </a:lnTo>
                  <a:lnTo>
                    <a:pt x="14604" y="38734"/>
                  </a:lnTo>
                  <a:lnTo>
                    <a:pt x="17044" y="38734"/>
                  </a:lnTo>
                  <a:lnTo>
                    <a:pt x="19050" y="34925"/>
                  </a:lnTo>
                  <a:lnTo>
                    <a:pt x="26670" y="23494"/>
                  </a:lnTo>
                  <a:lnTo>
                    <a:pt x="28575" y="20954"/>
                  </a:lnTo>
                  <a:lnTo>
                    <a:pt x="33020" y="13969"/>
                  </a:lnTo>
                  <a:lnTo>
                    <a:pt x="38100" y="7619"/>
                  </a:lnTo>
                  <a:lnTo>
                    <a:pt x="43179" y="1904"/>
                  </a:lnTo>
                  <a:lnTo>
                    <a:pt x="43814" y="0"/>
                  </a:lnTo>
                  <a:close/>
                </a:path>
              </a:pathLst>
            </a:custGeom>
            <a:solidFill>
              <a:srgbClr val="AC181C"/>
            </a:solidFill>
          </p:spPr>
          <p:txBody>
            <a:bodyPr wrap="square" lIns="0" tIns="0" rIns="0" bIns="0" rtlCol="0"/>
            <a:lstStyle/>
            <a:p>
              <a:endParaRPr/>
            </a:p>
          </p:txBody>
        </p:sp>
        <p:sp>
          <p:nvSpPr>
            <p:cNvPr id="205" name="object 205">
              <a:extLst>
                <a:ext uri="{FF2B5EF4-FFF2-40B4-BE49-F238E27FC236}">
                  <a16:creationId xmlns:a16="http://schemas.microsoft.com/office/drawing/2014/main" id="{CDFBC75A-F5EB-1F3E-1AA3-E222BC6FB9B8}"/>
                </a:ext>
              </a:extLst>
            </p:cNvPr>
            <p:cNvSpPr/>
            <p:nvPr/>
          </p:nvSpPr>
          <p:spPr>
            <a:xfrm>
              <a:off x="5413375" y="3608069"/>
              <a:ext cx="12065" cy="31750"/>
            </a:xfrm>
            <a:custGeom>
              <a:avLst/>
              <a:gdLst/>
              <a:ahLst/>
              <a:cxnLst/>
              <a:rect l="l" t="t" r="r" b="b"/>
              <a:pathLst>
                <a:path w="12064" h="31750">
                  <a:moveTo>
                    <a:pt x="3810" y="0"/>
                  </a:moveTo>
                  <a:lnTo>
                    <a:pt x="1270" y="3809"/>
                  </a:lnTo>
                  <a:lnTo>
                    <a:pt x="0" y="5079"/>
                  </a:lnTo>
                  <a:lnTo>
                    <a:pt x="8889" y="31750"/>
                  </a:lnTo>
                  <a:lnTo>
                    <a:pt x="12064" y="26669"/>
                  </a:lnTo>
                  <a:lnTo>
                    <a:pt x="10160" y="19684"/>
                  </a:lnTo>
                  <a:lnTo>
                    <a:pt x="5714" y="6984"/>
                  </a:lnTo>
                  <a:lnTo>
                    <a:pt x="3810" y="0"/>
                  </a:lnTo>
                  <a:close/>
                </a:path>
              </a:pathLst>
            </a:custGeom>
            <a:solidFill>
              <a:srgbClr val="DA3035"/>
            </a:solidFill>
          </p:spPr>
          <p:txBody>
            <a:bodyPr wrap="square" lIns="0" tIns="0" rIns="0" bIns="0" rtlCol="0"/>
            <a:lstStyle/>
            <a:p>
              <a:endParaRPr/>
            </a:p>
          </p:txBody>
        </p:sp>
        <p:sp>
          <p:nvSpPr>
            <p:cNvPr id="206" name="object 206">
              <a:extLst>
                <a:ext uri="{FF2B5EF4-FFF2-40B4-BE49-F238E27FC236}">
                  <a16:creationId xmlns:a16="http://schemas.microsoft.com/office/drawing/2014/main" id="{A1FEB8DB-47E2-81B6-B0F0-4A4165B50304}"/>
                </a:ext>
              </a:extLst>
            </p:cNvPr>
            <p:cNvSpPr/>
            <p:nvPr/>
          </p:nvSpPr>
          <p:spPr>
            <a:xfrm>
              <a:off x="5422264" y="3634104"/>
              <a:ext cx="45085" cy="281305"/>
            </a:xfrm>
            <a:custGeom>
              <a:avLst/>
              <a:gdLst/>
              <a:ahLst/>
              <a:cxnLst/>
              <a:rect l="l" t="t" r="r" b="b"/>
              <a:pathLst>
                <a:path w="45085" h="281304">
                  <a:moveTo>
                    <a:pt x="3175" y="0"/>
                  </a:moveTo>
                  <a:lnTo>
                    <a:pt x="0" y="5080"/>
                  </a:lnTo>
                  <a:lnTo>
                    <a:pt x="12700" y="50165"/>
                  </a:lnTo>
                  <a:lnTo>
                    <a:pt x="23495" y="95250"/>
                  </a:lnTo>
                  <a:lnTo>
                    <a:pt x="32385" y="141605"/>
                  </a:lnTo>
                  <a:lnTo>
                    <a:pt x="38735" y="187960"/>
                  </a:lnTo>
                  <a:lnTo>
                    <a:pt x="43180" y="234315"/>
                  </a:lnTo>
                  <a:lnTo>
                    <a:pt x="45085" y="281305"/>
                  </a:lnTo>
                  <a:lnTo>
                    <a:pt x="45085" y="257810"/>
                  </a:lnTo>
                  <a:lnTo>
                    <a:pt x="42545" y="210820"/>
                  </a:lnTo>
                  <a:lnTo>
                    <a:pt x="34289" y="139700"/>
                  </a:lnTo>
                  <a:lnTo>
                    <a:pt x="26035" y="92075"/>
                  </a:lnTo>
                  <a:lnTo>
                    <a:pt x="15875" y="45720"/>
                  </a:lnTo>
                  <a:lnTo>
                    <a:pt x="3175" y="0"/>
                  </a:lnTo>
                  <a:close/>
                </a:path>
              </a:pathLst>
            </a:custGeom>
            <a:solidFill>
              <a:srgbClr val="DA2F36"/>
            </a:solidFill>
          </p:spPr>
          <p:txBody>
            <a:bodyPr wrap="square" lIns="0" tIns="0" rIns="0" bIns="0" rtlCol="0"/>
            <a:lstStyle/>
            <a:p>
              <a:endParaRPr/>
            </a:p>
          </p:txBody>
        </p:sp>
        <p:sp>
          <p:nvSpPr>
            <p:cNvPr id="207" name="object 207">
              <a:extLst>
                <a:ext uri="{FF2B5EF4-FFF2-40B4-BE49-F238E27FC236}">
                  <a16:creationId xmlns:a16="http://schemas.microsoft.com/office/drawing/2014/main" id="{05910F82-44D4-FD5A-ED2A-1EB125D94CCC}"/>
                </a:ext>
              </a:extLst>
            </p:cNvPr>
            <p:cNvSpPr/>
            <p:nvPr/>
          </p:nvSpPr>
          <p:spPr>
            <a:xfrm>
              <a:off x="5295900" y="3625850"/>
              <a:ext cx="159385" cy="753745"/>
            </a:xfrm>
            <a:custGeom>
              <a:avLst/>
              <a:gdLst/>
              <a:ahLst/>
              <a:cxnLst/>
              <a:rect l="l" t="t" r="r" b="b"/>
              <a:pathLst>
                <a:path w="159385" h="753745">
                  <a:moveTo>
                    <a:pt x="91439" y="29210"/>
                  </a:moveTo>
                  <a:lnTo>
                    <a:pt x="61595" y="90804"/>
                  </a:lnTo>
                  <a:lnTo>
                    <a:pt x="43814" y="139700"/>
                  </a:lnTo>
                  <a:lnTo>
                    <a:pt x="29210" y="193039"/>
                  </a:lnTo>
                  <a:lnTo>
                    <a:pt x="17779" y="248285"/>
                  </a:lnTo>
                  <a:lnTo>
                    <a:pt x="8889" y="306070"/>
                  </a:lnTo>
                  <a:lnTo>
                    <a:pt x="3810" y="355600"/>
                  </a:lnTo>
                  <a:lnTo>
                    <a:pt x="1270" y="405764"/>
                  </a:lnTo>
                  <a:lnTo>
                    <a:pt x="0" y="456564"/>
                  </a:lnTo>
                  <a:lnTo>
                    <a:pt x="1270" y="507364"/>
                  </a:lnTo>
                  <a:lnTo>
                    <a:pt x="4445" y="558164"/>
                  </a:lnTo>
                  <a:lnTo>
                    <a:pt x="10160" y="608329"/>
                  </a:lnTo>
                  <a:lnTo>
                    <a:pt x="17145" y="657860"/>
                  </a:lnTo>
                  <a:lnTo>
                    <a:pt x="26670" y="706119"/>
                  </a:lnTo>
                  <a:lnTo>
                    <a:pt x="38100" y="753744"/>
                  </a:lnTo>
                  <a:lnTo>
                    <a:pt x="54610" y="728344"/>
                  </a:lnTo>
                  <a:lnTo>
                    <a:pt x="71120" y="704214"/>
                  </a:lnTo>
                  <a:lnTo>
                    <a:pt x="78739" y="691514"/>
                  </a:lnTo>
                  <a:lnTo>
                    <a:pt x="87629" y="678814"/>
                  </a:lnTo>
                  <a:lnTo>
                    <a:pt x="106679" y="627379"/>
                  </a:lnTo>
                  <a:lnTo>
                    <a:pt x="123189" y="575310"/>
                  </a:lnTo>
                  <a:lnTo>
                    <a:pt x="135889" y="523239"/>
                  </a:lnTo>
                  <a:lnTo>
                    <a:pt x="146050" y="470535"/>
                  </a:lnTo>
                  <a:lnTo>
                    <a:pt x="153670" y="417829"/>
                  </a:lnTo>
                  <a:lnTo>
                    <a:pt x="157479" y="365125"/>
                  </a:lnTo>
                  <a:lnTo>
                    <a:pt x="159385" y="312420"/>
                  </a:lnTo>
                  <a:lnTo>
                    <a:pt x="158114" y="264160"/>
                  </a:lnTo>
                  <a:lnTo>
                    <a:pt x="154304" y="215900"/>
                  </a:lnTo>
                  <a:lnTo>
                    <a:pt x="148589" y="167639"/>
                  </a:lnTo>
                  <a:lnTo>
                    <a:pt x="148479" y="167004"/>
                  </a:lnTo>
                  <a:lnTo>
                    <a:pt x="50800" y="167004"/>
                  </a:lnTo>
                  <a:lnTo>
                    <a:pt x="69850" y="121920"/>
                  </a:lnTo>
                  <a:lnTo>
                    <a:pt x="91439" y="76835"/>
                  </a:lnTo>
                  <a:lnTo>
                    <a:pt x="91439" y="29210"/>
                  </a:lnTo>
                  <a:close/>
                </a:path>
                <a:path w="159385" h="753745">
                  <a:moveTo>
                    <a:pt x="105410" y="4445"/>
                  </a:moveTo>
                  <a:lnTo>
                    <a:pt x="91439" y="29210"/>
                  </a:lnTo>
                  <a:lnTo>
                    <a:pt x="91439" y="76835"/>
                  </a:lnTo>
                  <a:lnTo>
                    <a:pt x="69850" y="121920"/>
                  </a:lnTo>
                  <a:lnTo>
                    <a:pt x="50800" y="167004"/>
                  </a:lnTo>
                  <a:lnTo>
                    <a:pt x="148479" y="167004"/>
                  </a:lnTo>
                  <a:lnTo>
                    <a:pt x="140335" y="120014"/>
                  </a:lnTo>
                  <a:lnTo>
                    <a:pt x="130175" y="74295"/>
                  </a:lnTo>
                  <a:lnTo>
                    <a:pt x="123825" y="52070"/>
                  </a:lnTo>
                  <a:lnTo>
                    <a:pt x="118533" y="33020"/>
                  </a:lnTo>
                  <a:lnTo>
                    <a:pt x="115570" y="33020"/>
                  </a:lnTo>
                  <a:lnTo>
                    <a:pt x="114244" y="29210"/>
                  </a:lnTo>
                  <a:lnTo>
                    <a:pt x="110377" y="18414"/>
                  </a:lnTo>
                  <a:lnTo>
                    <a:pt x="105410" y="4445"/>
                  </a:lnTo>
                  <a:close/>
                </a:path>
                <a:path w="159385" h="753745">
                  <a:moveTo>
                    <a:pt x="107950" y="0"/>
                  </a:moveTo>
                  <a:lnTo>
                    <a:pt x="105410" y="4445"/>
                  </a:lnTo>
                  <a:lnTo>
                    <a:pt x="110489" y="18414"/>
                  </a:lnTo>
                  <a:lnTo>
                    <a:pt x="114215" y="29210"/>
                  </a:lnTo>
                  <a:lnTo>
                    <a:pt x="115570" y="33020"/>
                  </a:lnTo>
                  <a:lnTo>
                    <a:pt x="117475" y="29210"/>
                  </a:lnTo>
                  <a:lnTo>
                    <a:pt x="113029" y="14604"/>
                  </a:lnTo>
                  <a:lnTo>
                    <a:pt x="107950" y="0"/>
                  </a:lnTo>
                  <a:close/>
                </a:path>
                <a:path w="159385" h="753745">
                  <a:moveTo>
                    <a:pt x="117475" y="29210"/>
                  </a:moveTo>
                  <a:lnTo>
                    <a:pt x="115570" y="33020"/>
                  </a:lnTo>
                  <a:lnTo>
                    <a:pt x="118533" y="33020"/>
                  </a:lnTo>
                  <a:lnTo>
                    <a:pt x="117475" y="29210"/>
                  </a:lnTo>
                  <a:close/>
                </a:path>
              </a:pathLst>
            </a:custGeom>
            <a:solidFill>
              <a:srgbClr val="C43843"/>
            </a:solidFill>
          </p:spPr>
          <p:txBody>
            <a:bodyPr wrap="square" lIns="0" tIns="0" rIns="0" bIns="0" rtlCol="0"/>
            <a:lstStyle/>
            <a:p>
              <a:endParaRPr/>
            </a:p>
          </p:txBody>
        </p:sp>
        <p:sp>
          <p:nvSpPr>
            <p:cNvPr id="208" name="object 208">
              <a:extLst>
                <a:ext uri="{FF2B5EF4-FFF2-40B4-BE49-F238E27FC236}">
                  <a16:creationId xmlns:a16="http://schemas.microsoft.com/office/drawing/2014/main" id="{7E9765C7-C420-351F-F1B2-681841F1435C}"/>
                </a:ext>
              </a:extLst>
            </p:cNvPr>
            <p:cNvSpPr/>
            <p:nvPr/>
          </p:nvSpPr>
          <p:spPr>
            <a:xfrm>
              <a:off x="5334000" y="4329429"/>
              <a:ext cx="33020" cy="57150"/>
            </a:xfrm>
            <a:custGeom>
              <a:avLst/>
              <a:gdLst/>
              <a:ahLst/>
              <a:cxnLst/>
              <a:rect l="l" t="t" r="r" b="b"/>
              <a:pathLst>
                <a:path w="33020" h="57150">
                  <a:moveTo>
                    <a:pt x="33020" y="0"/>
                  </a:moveTo>
                  <a:lnTo>
                    <a:pt x="8254" y="36829"/>
                  </a:lnTo>
                  <a:lnTo>
                    <a:pt x="0" y="49529"/>
                  </a:lnTo>
                  <a:lnTo>
                    <a:pt x="2539" y="57149"/>
                  </a:lnTo>
                  <a:lnTo>
                    <a:pt x="8254" y="46354"/>
                  </a:lnTo>
                  <a:lnTo>
                    <a:pt x="14604" y="34289"/>
                  </a:lnTo>
                  <a:lnTo>
                    <a:pt x="21589" y="20319"/>
                  </a:lnTo>
                  <a:lnTo>
                    <a:pt x="23743" y="16509"/>
                  </a:lnTo>
                  <a:lnTo>
                    <a:pt x="22225" y="16509"/>
                  </a:lnTo>
                  <a:lnTo>
                    <a:pt x="29845" y="5714"/>
                  </a:lnTo>
                  <a:lnTo>
                    <a:pt x="33020" y="0"/>
                  </a:lnTo>
                  <a:close/>
                </a:path>
                <a:path w="33020" h="57150">
                  <a:moveTo>
                    <a:pt x="29845" y="5714"/>
                  </a:moveTo>
                  <a:lnTo>
                    <a:pt x="22225" y="16509"/>
                  </a:lnTo>
                  <a:lnTo>
                    <a:pt x="23743" y="16509"/>
                  </a:lnTo>
                  <a:lnTo>
                    <a:pt x="29845" y="5714"/>
                  </a:lnTo>
                  <a:close/>
                </a:path>
              </a:pathLst>
            </a:custGeom>
            <a:solidFill>
              <a:srgbClr val="BD3842"/>
            </a:solidFill>
          </p:spPr>
          <p:txBody>
            <a:bodyPr wrap="square" lIns="0" tIns="0" rIns="0" bIns="0" rtlCol="0"/>
            <a:lstStyle/>
            <a:p>
              <a:endParaRPr/>
            </a:p>
          </p:txBody>
        </p:sp>
        <p:sp>
          <p:nvSpPr>
            <p:cNvPr id="209" name="object 209">
              <a:extLst>
                <a:ext uri="{FF2B5EF4-FFF2-40B4-BE49-F238E27FC236}">
                  <a16:creationId xmlns:a16="http://schemas.microsoft.com/office/drawing/2014/main" id="{8BBD7205-6022-F554-B598-6CCDB41BD833}"/>
                </a:ext>
              </a:extLst>
            </p:cNvPr>
            <p:cNvSpPr/>
            <p:nvPr/>
          </p:nvSpPr>
          <p:spPr>
            <a:xfrm>
              <a:off x="5399404" y="3613150"/>
              <a:ext cx="67945" cy="668020"/>
            </a:xfrm>
            <a:custGeom>
              <a:avLst/>
              <a:gdLst/>
              <a:ahLst/>
              <a:cxnLst/>
              <a:rect l="l" t="t" r="r" b="b"/>
              <a:pathLst>
                <a:path w="67945" h="668020">
                  <a:moveTo>
                    <a:pt x="22860" y="26670"/>
                  </a:moveTo>
                  <a:lnTo>
                    <a:pt x="13335" y="41910"/>
                  </a:lnTo>
                  <a:lnTo>
                    <a:pt x="19685" y="64770"/>
                  </a:lnTo>
                  <a:lnTo>
                    <a:pt x="26035" y="86995"/>
                  </a:lnTo>
                  <a:lnTo>
                    <a:pt x="36195" y="132714"/>
                  </a:lnTo>
                  <a:lnTo>
                    <a:pt x="45720" y="180339"/>
                  </a:lnTo>
                  <a:lnTo>
                    <a:pt x="52705" y="229235"/>
                  </a:lnTo>
                  <a:lnTo>
                    <a:pt x="57785" y="277495"/>
                  </a:lnTo>
                  <a:lnTo>
                    <a:pt x="59690" y="326389"/>
                  </a:lnTo>
                  <a:lnTo>
                    <a:pt x="59055" y="375920"/>
                  </a:lnTo>
                  <a:lnTo>
                    <a:pt x="55880" y="424814"/>
                  </a:lnTo>
                  <a:lnTo>
                    <a:pt x="50165" y="473710"/>
                  </a:lnTo>
                  <a:lnTo>
                    <a:pt x="41910" y="523239"/>
                  </a:lnTo>
                  <a:lnTo>
                    <a:pt x="30480" y="571500"/>
                  </a:lnTo>
                  <a:lnTo>
                    <a:pt x="16510" y="620395"/>
                  </a:lnTo>
                  <a:lnTo>
                    <a:pt x="0" y="668020"/>
                  </a:lnTo>
                  <a:lnTo>
                    <a:pt x="18415" y="618489"/>
                  </a:lnTo>
                  <a:lnTo>
                    <a:pt x="34290" y="567689"/>
                  </a:lnTo>
                  <a:lnTo>
                    <a:pt x="46355" y="515620"/>
                  </a:lnTo>
                  <a:lnTo>
                    <a:pt x="56515" y="462914"/>
                  </a:lnTo>
                  <a:lnTo>
                    <a:pt x="62865" y="409575"/>
                  </a:lnTo>
                  <a:lnTo>
                    <a:pt x="67310" y="356235"/>
                  </a:lnTo>
                  <a:lnTo>
                    <a:pt x="67945" y="302895"/>
                  </a:lnTo>
                  <a:lnTo>
                    <a:pt x="66040" y="255904"/>
                  </a:lnTo>
                  <a:lnTo>
                    <a:pt x="61595" y="209550"/>
                  </a:lnTo>
                  <a:lnTo>
                    <a:pt x="55245" y="163195"/>
                  </a:lnTo>
                  <a:lnTo>
                    <a:pt x="46355" y="116839"/>
                  </a:lnTo>
                  <a:lnTo>
                    <a:pt x="35560" y="71754"/>
                  </a:lnTo>
                  <a:lnTo>
                    <a:pt x="22860" y="26670"/>
                  </a:lnTo>
                  <a:close/>
                </a:path>
                <a:path w="67945" h="668020">
                  <a:moveTo>
                    <a:pt x="13970" y="0"/>
                  </a:moveTo>
                  <a:lnTo>
                    <a:pt x="8890" y="6350"/>
                  </a:lnTo>
                  <a:lnTo>
                    <a:pt x="6985" y="8889"/>
                  </a:lnTo>
                  <a:lnTo>
                    <a:pt x="3810" y="12700"/>
                  </a:lnTo>
                  <a:lnTo>
                    <a:pt x="8890" y="27304"/>
                  </a:lnTo>
                  <a:lnTo>
                    <a:pt x="13335" y="41910"/>
                  </a:lnTo>
                  <a:lnTo>
                    <a:pt x="22860" y="26670"/>
                  </a:lnTo>
                  <a:lnTo>
                    <a:pt x="13970" y="0"/>
                  </a:lnTo>
                  <a:close/>
                </a:path>
              </a:pathLst>
            </a:custGeom>
            <a:solidFill>
              <a:srgbClr val="C62F34"/>
            </a:solidFill>
          </p:spPr>
          <p:txBody>
            <a:bodyPr wrap="square" lIns="0" tIns="0" rIns="0" bIns="0" rtlCol="0"/>
            <a:lstStyle/>
            <a:p>
              <a:endParaRPr/>
            </a:p>
          </p:txBody>
        </p:sp>
        <p:sp>
          <p:nvSpPr>
            <p:cNvPr id="210" name="object 210">
              <a:extLst>
                <a:ext uri="{FF2B5EF4-FFF2-40B4-BE49-F238E27FC236}">
                  <a16:creationId xmlns:a16="http://schemas.microsoft.com/office/drawing/2014/main" id="{95B96C2F-02A6-0DE1-61EB-211A9B194F8B}"/>
                </a:ext>
              </a:extLst>
            </p:cNvPr>
            <p:cNvSpPr/>
            <p:nvPr/>
          </p:nvSpPr>
          <p:spPr>
            <a:xfrm>
              <a:off x="5383529" y="3745864"/>
              <a:ext cx="76200" cy="558800"/>
            </a:xfrm>
            <a:custGeom>
              <a:avLst/>
              <a:gdLst/>
              <a:ahLst/>
              <a:cxnLst/>
              <a:rect l="l" t="t" r="r" b="b"/>
              <a:pathLst>
                <a:path w="76200" h="558800">
                  <a:moveTo>
                    <a:pt x="52705" y="0"/>
                  </a:moveTo>
                  <a:lnTo>
                    <a:pt x="60960" y="47625"/>
                  </a:lnTo>
                  <a:lnTo>
                    <a:pt x="66675" y="95885"/>
                  </a:lnTo>
                  <a:lnTo>
                    <a:pt x="70485" y="144145"/>
                  </a:lnTo>
                  <a:lnTo>
                    <a:pt x="71755" y="192405"/>
                  </a:lnTo>
                  <a:lnTo>
                    <a:pt x="69850" y="245110"/>
                  </a:lnTo>
                  <a:lnTo>
                    <a:pt x="66040" y="297814"/>
                  </a:lnTo>
                  <a:lnTo>
                    <a:pt x="58420" y="351155"/>
                  </a:lnTo>
                  <a:lnTo>
                    <a:pt x="48260" y="403225"/>
                  </a:lnTo>
                  <a:lnTo>
                    <a:pt x="35560" y="455295"/>
                  </a:lnTo>
                  <a:lnTo>
                    <a:pt x="19050" y="507364"/>
                  </a:lnTo>
                  <a:lnTo>
                    <a:pt x="0" y="558800"/>
                  </a:lnTo>
                  <a:lnTo>
                    <a:pt x="8890" y="547370"/>
                  </a:lnTo>
                  <a:lnTo>
                    <a:pt x="33020" y="487045"/>
                  </a:lnTo>
                  <a:lnTo>
                    <a:pt x="46990" y="438785"/>
                  </a:lnTo>
                  <a:lnTo>
                    <a:pt x="58420" y="390525"/>
                  </a:lnTo>
                  <a:lnTo>
                    <a:pt x="66675" y="340995"/>
                  </a:lnTo>
                  <a:lnTo>
                    <a:pt x="72390" y="292100"/>
                  </a:lnTo>
                  <a:lnTo>
                    <a:pt x="75565" y="243205"/>
                  </a:lnTo>
                  <a:lnTo>
                    <a:pt x="76200" y="193675"/>
                  </a:lnTo>
                  <a:lnTo>
                    <a:pt x="74295" y="144780"/>
                  </a:lnTo>
                  <a:lnTo>
                    <a:pt x="69215" y="96520"/>
                  </a:lnTo>
                  <a:lnTo>
                    <a:pt x="62230" y="47625"/>
                  </a:lnTo>
                  <a:lnTo>
                    <a:pt x="52705" y="0"/>
                  </a:lnTo>
                  <a:close/>
                </a:path>
              </a:pathLst>
            </a:custGeom>
            <a:solidFill>
              <a:srgbClr val="C52F34"/>
            </a:solidFill>
          </p:spPr>
          <p:txBody>
            <a:bodyPr wrap="square" lIns="0" tIns="0" rIns="0" bIns="0" rtlCol="0"/>
            <a:lstStyle/>
            <a:p>
              <a:endParaRPr/>
            </a:p>
          </p:txBody>
        </p:sp>
        <p:sp>
          <p:nvSpPr>
            <p:cNvPr id="211" name="object 211">
              <a:extLst>
                <a:ext uri="{FF2B5EF4-FFF2-40B4-BE49-F238E27FC236}">
                  <a16:creationId xmlns:a16="http://schemas.microsoft.com/office/drawing/2014/main" id="{EBDB2015-0E08-F515-3DD5-0F2748696436}"/>
                </a:ext>
              </a:extLst>
            </p:cNvPr>
            <p:cNvSpPr/>
            <p:nvPr/>
          </p:nvSpPr>
          <p:spPr>
            <a:xfrm>
              <a:off x="5413375" y="3606164"/>
              <a:ext cx="4445" cy="6350"/>
            </a:xfrm>
            <a:custGeom>
              <a:avLst/>
              <a:gdLst/>
              <a:ahLst/>
              <a:cxnLst/>
              <a:rect l="l" t="t" r="r" b="b"/>
              <a:pathLst>
                <a:path w="4445" h="6350">
                  <a:moveTo>
                    <a:pt x="4445" y="0"/>
                  </a:moveTo>
                  <a:lnTo>
                    <a:pt x="3175" y="1270"/>
                  </a:lnTo>
                  <a:lnTo>
                    <a:pt x="0" y="5714"/>
                  </a:lnTo>
                  <a:lnTo>
                    <a:pt x="0" y="6350"/>
                  </a:lnTo>
                  <a:lnTo>
                    <a:pt x="1904" y="4445"/>
                  </a:lnTo>
                  <a:lnTo>
                    <a:pt x="4445" y="635"/>
                  </a:lnTo>
                  <a:lnTo>
                    <a:pt x="4445" y="0"/>
                  </a:lnTo>
                  <a:close/>
                </a:path>
              </a:pathLst>
            </a:custGeom>
            <a:solidFill>
              <a:srgbClr val="4F2127"/>
            </a:solidFill>
          </p:spPr>
          <p:txBody>
            <a:bodyPr wrap="square" lIns="0" tIns="0" rIns="0" bIns="0" rtlCol="0"/>
            <a:lstStyle/>
            <a:p>
              <a:endParaRPr/>
            </a:p>
          </p:txBody>
        </p:sp>
        <p:sp>
          <p:nvSpPr>
            <p:cNvPr id="212" name="object 212">
              <a:extLst>
                <a:ext uri="{FF2B5EF4-FFF2-40B4-BE49-F238E27FC236}">
                  <a16:creationId xmlns:a16="http://schemas.microsoft.com/office/drawing/2014/main" id="{74448015-60B1-EFF8-EEBB-52B776A0C742}"/>
                </a:ext>
              </a:extLst>
            </p:cNvPr>
            <p:cNvSpPr/>
            <p:nvPr/>
          </p:nvSpPr>
          <p:spPr>
            <a:xfrm>
              <a:off x="5411469" y="3599179"/>
              <a:ext cx="6350" cy="12065"/>
            </a:xfrm>
            <a:custGeom>
              <a:avLst/>
              <a:gdLst/>
              <a:ahLst/>
              <a:cxnLst/>
              <a:rect l="l" t="t" r="r" b="b"/>
              <a:pathLst>
                <a:path w="6350" h="12064">
                  <a:moveTo>
                    <a:pt x="3809" y="0"/>
                  </a:moveTo>
                  <a:lnTo>
                    <a:pt x="0" y="6350"/>
                  </a:lnTo>
                  <a:lnTo>
                    <a:pt x="1904" y="12065"/>
                  </a:lnTo>
                  <a:lnTo>
                    <a:pt x="6350" y="6350"/>
                  </a:lnTo>
                  <a:lnTo>
                    <a:pt x="3809" y="0"/>
                  </a:lnTo>
                  <a:close/>
                </a:path>
              </a:pathLst>
            </a:custGeom>
            <a:solidFill>
              <a:srgbClr val="2D2429"/>
            </a:solidFill>
          </p:spPr>
          <p:txBody>
            <a:bodyPr wrap="square" lIns="0" tIns="0" rIns="0" bIns="0" rtlCol="0"/>
            <a:lstStyle/>
            <a:p>
              <a:endParaRPr/>
            </a:p>
          </p:txBody>
        </p:sp>
        <p:sp>
          <p:nvSpPr>
            <p:cNvPr id="213" name="object 213">
              <a:extLst>
                <a:ext uri="{FF2B5EF4-FFF2-40B4-BE49-F238E27FC236}">
                  <a16:creationId xmlns:a16="http://schemas.microsoft.com/office/drawing/2014/main" id="{D6ED0AEB-39CA-CDF7-476D-7A0C41D4E8F2}"/>
                </a:ext>
              </a:extLst>
            </p:cNvPr>
            <p:cNvSpPr/>
            <p:nvPr/>
          </p:nvSpPr>
          <p:spPr>
            <a:xfrm>
              <a:off x="5331459" y="4408804"/>
              <a:ext cx="2540" cy="1905"/>
            </a:xfrm>
            <a:custGeom>
              <a:avLst/>
              <a:gdLst/>
              <a:ahLst/>
              <a:cxnLst/>
              <a:rect l="l" t="t" r="r" b="b"/>
              <a:pathLst>
                <a:path w="2539" h="1904">
                  <a:moveTo>
                    <a:pt x="2539" y="0"/>
                  </a:moveTo>
                  <a:lnTo>
                    <a:pt x="0" y="0"/>
                  </a:lnTo>
                  <a:lnTo>
                    <a:pt x="635" y="1269"/>
                  </a:lnTo>
                  <a:lnTo>
                    <a:pt x="1269" y="1904"/>
                  </a:lnTo>
                  <a:lnTo>
                    <a:pt x="1904" y="1269"/>
                  </a:lnTo>
                  <a:lnTo>
                    <a:pt x="2539" y="0"/>
                  </a:lnTo>
                  <a:close/>
                </a:path>
              </a:pathLst>
            </a:custGeom>
            <a:solidFill>
              <a:srgbClr val="1F303C"/>
            </a:solidFill>
          </p:spPr>
          <p:txBody>
            <a:bodyPr wrap="square" lIns="0" tIns="0" rIns="0" bIns="0" rtlCol="0"/>
            <a:lstStyle/>
            <a:p>
              <a:endParaRPr/>
            </a:p>
          </p:txBody>
        </p:sp>
        <p:sp>
          <p:nvSpPr>
            <p:cNvPr id="214" name="object 214">
              <a:extLst>
                <a:ext uri="{FF2B5EF4-FFF2-40B4-BE49-F238E27FC236}">
                  <a16:creationId xmlns:a16="http://schemas.microsoft.com/office/drawing/2014/main" id="{F01ACAB2-1996-257B-C636-14876C325188}"/>
                </a:ext>
              </a:extLst>
            </p:cNvPr>
            <p:cNvSpPr/>
            <p:nvPr/>
          </p:nvSpPr>
          <p:spPr>
            <a:xfrm>
              <a:off x="5280025" y="3629659"/>
              <a:ext cx="120650" cy="753110"/>
            </a:xfrm>
            <a:custGeom>
              <a:avLst/>
              <a:gdLst/>
              <a:ahLst/>
              <a:cxnLst/>
              <a:rect l="l" t="t" r="r" b="b"/>
              <a:pathLst>
                <a:path w="120650" h="753110">
                  <a:moveTo>
                    <a:pt x="120650" y="0"/>
                  </a:moveTo>
                  <a:lnTo>
                    <a:pt x="95885" y="39369"/>
                  </a:lnTo>
                  <a:lnTo>
                    <a:pt x="73660" y="80010"/>
                  </a:lnTo>
                  <a:lnTo>
                    <a:pt x="52704" y="131444"/>
                  </a:lnTo>
                  <a:lnTo>
                    <a:pt x="34925" y="183514"/>
                  </a:lnTo>
                  <a:lnTo>
                    <a:pt x="21589" y="235585"/>
                  </a:lnTo>
                  <a:lnTo>
                    <a:pt x="11429" y="287654"/>
                  </a:lnTo>
                  <a:lnTo>
                    <a:pt x="4445" y="339089"/>
                  </a:lnTo>
                  <a:lnTo>
                    <a:pt x="1270" y="387350"/>
                  </a:lnTo>
                  <a:lnTo>
                    <a:pt x="0" y="438150"/>
                  </a:lnTo>
                  <a:lnTo>
                    <a:pt x="635" y="489585"/>
                  </a:lnTo>
                  <a:lnTo>
                    <a:pt x="3175" y="542289"/>
                  </a:lnTo>
                  <a:lnTo>
                    <a:pt x="12700" y="616585"/>
                  </a:lnTo>
                  <a:lnTo>
                    <a:pt x="19685" y="655319"/>
                  </a:lnTo>
                  <a:lnTo>
                    <a:pt x="27939" y="694054"/>
                  </a:lnTo>
                  <a:lnTo>
                    <a:pt x="37464" y="731519"/>
                  </a:lnTo>
                  <a:lnTo>
                    <a:pt x="50800" y="753109"/>
                  </a:lnTo>
                  <a:lnTo>
                    <a:pt x="53339" y="749300"/>
                  </a:lnTo>
                  <a:lnTo>
                    <a:pt x="40004" y="698500"/>
                  </a:lnTo>
                  <a:lnTo>
                    <a:pt x="29210" y="647064"/>
                  </a:lnTo>
                  <a:lnTo>
                    <a:pt x="21589" y="594994"/>
                  </a:lnTo>
                  <a:lnTo>
                    <a:pt x="15875" y="542925"/>
                  </a:lnTo>
                  <a:lnTo>
                    <a:pt x="12700" y="490854"/>
                  </a:lnTo>
                  <a:lnTo>
                    <a:pt x="12064" y="438785"/>
                  </a:lnTo>
                  <a:lnTo>
                    <a:pt x="13335" y="387985"/>
                  </a:lnTo>
                  <a:lnTo>
                    <a:pt x="17145" y="337819"/>
                  </a:lnTo>
                  <a:lnTo>
                    <a:pt x="24129" y="281304"/>
                  </a:lnTo>
                  <a:lnTo>
                    <a:pt x="34289" y="226060"/>
                  </a:lnTo>
                  <a:lnTo>
                    <a:pt x="46354" y="173989"/>
                  </a:lnTo>
                  <a:lnTo>
                    <a:pt x="61595" y="125094"/>
                  </a:lnTo>
                  <a:lnTo>
                    <a:pt x="78739" y="79375"/>
                  </a:lnTo>
                  <a:lnTo>
                    <a:pt x="98425" y="37464"/>
                  </a:lnTo>
                  <a:lnTo>
                    <a:pt x="120650" y="0"/>
                  </a:lnTo>
                  <a:close/>
                </a:path>
              </a:pathLst>
            </a:custGeom>
            <a:solidFill>
              <a:srgbClr val="272E3E"/>
            </a:solidFill>
          </p:spPr>
          <p:txBody>
            <a:bodyPr wrap="square" lIns="0" tIns="0" rIns="0" bIns="0" rtlCol="0"/>
            <a:lstStyle/>
            <a:p>
              <a:endParaRPr/>
            </a:p>
          </p:txBody>
        </p:sp>
        <p:sp>
          <p:nvSpPr>
            <p:cNvPr id="215" name="object 215">
              <a:extLst>
                <a:ext uri="{FF2B5EF4-FFF2-40B4-BE49-F238E27FC236}">
                  <a16:creationId xmlns:a16="http://schemas.microsoft.com/office/drawing/2014/main" id="{D620E987-62E7-2DE2-1955-F05B714539FA}"/>
                </a:ext>
              </a:extLst>
            </p:cNvPr>
            <p:cNvSpPr/>
            <p:nvPr/>
          </p:nvSpPr>
          <p:spPr>
            <a:xfrm>
              <a:off x="5331459" y="4378960"/>
              <a:ext cx="2540" cy="3810"/>
            </a:xfrm>
            <a:custGeom>
              <a:avLst/>
              <a:gdLst/>
              <a:ahLst/>
              <a:cxnLst/>
              <a:rect l="l" t="t" r="r" b="b"/>
              <a:pathLst>
                <a:path w="2539" h="3810">
                  <a:moveTo>
                    <a:pt x="2539" y="0"/>
                  </a:moveTo>
                  <a:lnTo>
                    <a:pt x="0" y="3809"/>
                  </a:lnTo>
                  <a:lnTo>
                    <a:pt x="2539" y="0"/>
                  </a:lnTo>
                  <a:close/>
                </a:path>
              </a:pathLst>
            </a:custGeom>
            <a:solidFill>
              <a:srgbClr val="272E3D"/>
            </a:solidFill>
          </p:spPr>
          <p:txBody>
            <a:bodyPr wrap="square" lIns="0" tIns="0" rIns="0" bIns="0" rtlCol="0"/>
            <a:lstStyle/>
            <a:p>
              <a:endParaRPr/>
            </a:p>
          </p:txBody>
        </p:sp>
        <p:sp>
          <p:nvSpPr>
            <p:cNvPr id="216" name="object 216">
              <a:extLst>
                <a:ext uri="{FF2B5EF4-FFF2-40B4-BE49-F238E27FC236}">
                  <a16:creationId xmlns:a16="http://schemas.microsoft.com/office/drawing/2014/main" id="{518519A8-F189-AF42-9238-CFF1358979FA}"/>
                </a:ext>
              </a:extLst>
            </p:cNvPr>
            <p:cNvSpPr/>
            <p:nvPr/>
          </p:nvSpPr>
          <p:spPr>
            <a:xfrm>
              <a:off x="5399404" y="3620769"/>
              <a:ext cx="3810" cy="8890"/>
            </a:xfrm>
            <a:custGeom>
              <a:avLst/>
              <a:gdLst/>
              <a:ahLst/>
              <a:cxnLst/>
              <a:rect l="l" t="t" r="r" b="b"/>
              <a:pathLst>
                <a:path w="3810" h="8889">
                  <a:moveTo>
                    <a:pt x="2540" y="0"/>
                  </a:moveTo>
                  <a:lnTo>
                    <a:pt x="0" y="4444"/>
                  </a:lnTo>
                  <a:lnTo>
                    <a:pt x="635" y="6984"/>
                  </a:lnTo>
                  <a:lnTo>
                    <a:pt x="1270" y="8889"/>
                  </a:lnTo>
                  <a:lnTo>
                    <a:pt x="1905" y="6984"/>
                  </a:lnTo>
                  <a:lnTo>
                    <a:pt x="3810" y="4444"/>
                  </a:lnTo>
                  <a:lnTo>
                    <a:pt x="2540" y="0"/>
                  </a:lnTo>
                  <a:close/>
                </a:path>
              </a:pathLst>
            </a:custGeom>
            <a:solidFill>
              <a:srgbClr val="1F2E3E"/>
            </a:solidFill>
          </p:spPr>
          <p:txBody>
            <a:bodyPr wrap="square" lIns="0" tIns="0" rIns="0" bIns="0" rtlCol="0"/>
            <a:lstStyle/>
            <a:p>
              <a:endParaRPr/>
            </a:p>
          </p:txBody>
        </p:sp>
        <p:sp>
          <p:nvSpPr>
            <p:cNvPr id="217" name="object 217">
              <a:extLst>
                <a:ext uri="{FF2B5EF4-FFF2-40B4-BE49-F238E27FC236}">
                  <a16:creationId xmlns:a16="http://schemas.microsoft.com/office/drawing/2014/main" id="{C88612DD-4369-36D0-C675-79608D68E85B}"/>
                </a:ext>
              </a:extLst>
            </p:cNvPr>
            <p:cNvSpPr/>
            <p:nvPr/>
          </p:nvSpPr>
          <p:spPr>
            <a:xfrm>
              <a:off x="5353684" y="3625850"/>
              <a:ext cx="46990" cy="84455"/>
            </a:xfrm>
            <a:custGeom>
              <a:avLst/>
              <a:gdLst/>
              <a:ahLst/>
              <a:cxnLst/>
              <a:rect l="l" t="t" r="r" b="b"/>
              <a:pathLst>
                <a:path w="46989" h="84454">
                  <a:moveTo>
                    <a:pt x="45719" y="0"/>
                  </a:moveTo>
                  <a:lnTo>
                    <a:pt x="24764" y="34925"/>
                  </a:lnTo>
                  <a:lnTo>
                    <a:pt x="13335" y="55245"/>
                  </a:lnTo>
                  <a:lnTo>
                    <a:pt x="0" y="84454"/>
                  </a:lnTo>
                  <a:lnTo>
                    <a:pt x="10794" y="64135"/>
                  </a:lnTo>
                  <a:lnTo>
                    <a:pt x="22225" y="43814"/>
                  </a:lnTo>
                  <a:lnTo>
                    <a:pt x="34289" y="24129"/>
                  </a:lnTo>
                  <a:lnTo>
                    <a:pt x="46989" y="4445"/>
                  </a:lnTo>
                  <a:lnTo>
                    <a:pt x="45719" y="0"/>
                  </a:lnTo>
                  <a:close/>
                </a:path>
              </a:pathLst>
            </a:custGeom>
            <a:solidFill>
              <a:srgbClr val="1E2E3E"/>
            </a:solidFill>
          </p:spPr>
          <p:txBody>
            <a:bodyPr wrap="square" lIns="0" tIns="0" rIns="0" bIns="0" rtlCol="0"/>
            <a:lstStyle/>
            <a:p>
              <a:endParaRPr/>
            </a:p>
          </p:txBody>
        </p:sp>
        <p:sp>
          <p:nvSpPr>
            <p:cNvPr id="218" name="object 218">
              <a:extLst>
                <a:ext uri="{FF2B5EF4-FFF2-40B4-BE49-F238E27FC236}">
                  <a16:creationId xmlns:a16="http://schemas.microsoft.com/office/drawing/2014/main" id="{D04E0D6A-94CC-5E98-2AB4-93CE5EF5365C}"/>
                </a:ext>
              </a:extLst>
            </p:cNvPr>
            <p:cNvSpPr/>
            <p:nvPr/>
          </p:nvSpPr>
          <p:spPr>
            <a:xfrm>
              <a:off x="5331459" y="4378960"/>
              <a:ext cx="5715" cy="11430"/>
            </a:xfrm>
            <a:custGeom>
              <a:avLst/>
              <a:gdLst/>
              <a:ahLst/>
              <a:cxnLst/>
              <a:rect l="l" t="t" r="r" b="b"/>
              <a:pathLst>
                <a:path w="5714" h="11429">
                  <a:moveTo>
                    <a:pt x="2539" y="0"/>
                  </a:moveTo>
                  <a:lnTo>
                    <a:pt x="0" y="3809"/>
                  </a:lnTo>
                  <a:lnTo>
                    <a:pt x="1904" y="6350"/>
                  </a:lnTo>
                  <a:lnTo>
                    <a:pt x="5079" y="11429"/>
                  </a:lnTo>
                  <a:lnTo>
                    <a:pt x="5714" y="11429"/>
                  </a:lnTo>
                  <a:lnTo>
                    <a:pt x="4444" y="6984"/>
                  </a:lnTo>
                  <a:lnTo>
                    <a:pt x="3810" y="4444"/>
                  </a:lnTo>
                  <a:lnTo>
                    <a:pt x="2539" y="0"/>
                  </a:lnTo>
                  <a:close/>
                </a:path>
              </a:pathLst>
            </a:custGeom>
            <a:solidFill>
              <a:srgbClr val="1F2D3C"/>
            </a:solidFill>
          </p:spPr>
          <p:txBody>
            <a:bodyPr wrap="square" lIns="0" tIns="0" rIns="0" bIns="0" rtlCol="0"/>
            <a:lstStyle/>
            <a:p>
              <a:endParaRPr/>
            </a:p>
          </p:txBody>
        </p:sp>
        <p:sp>
          <p:nvSpPr>
            <p:cNvPr id="219" name="object 219">
              <a:extLst>
                <a:ext uri="{FF2B5EF4-FFF2-40B4-BE49-F238E27FC236}">
                  <a16:creationId xmlns:a16="http://schemas.microsoft.com/office/drawing/2014/main" id="{FF4D31B3-E79C-273C-BC63-B6F101873EFA}"/>
                </a:ext>
              </a:extLst>
            </p:cNvPr>
            <p:cNvSpPr/>
            <p:nvPr/>
          </p:nvSpPr>
          <p:spPr>
            <a:xfrm>
              <a:off x="5335904" y="4391025"/>
              <a:ext cx="1905" cy="2540"/>
            </a:xfrm>
            <a:custGeom>
              <a:avLst/>
              <a:gdLst/>
              <a:ahLst/>
              <a:cxnLst/>
              <a:rect l="l" t="t" r="r" b="b"/>
              <a:pathLst>
                <a:path w="1904" h="2539">
                  <a:moveTo>
                    <a:pt x="635" y="0"/>
                  </a:moveTo>
                  <a:lnTo>
                    <a:pt x="0" y="0"/>
                  </a:lnTo>
                  <a:lnTo>
                    <a:pt x="635" y="635"/>
                  </a:lnTo>
                  <a:lnTo>
                    <a:pt x="1270" y="1905"/>
                  </a:lnTo>
                  <a:lnTo>
                    <a:pt x="1905" y="2539"/>
                  </a:lnTo>
                  <a:lnTo>
                    <a:pt x="635" y="0"/>
                  </a:lnTo>
                  <a:close/>
                </a:path>
              </a:pathLst>
            </a:custGeom>
            <a:solidFill>
              <a:srgbClr val="1D2D3C"/>
            </a:solidFill>
          </p:spPr>
          <p:txBody>
            <a:bodyPr wrap="square" lIns="0" tIns="0" rIns="0" bIns="0" rtlCol="0"/>
            <a:lstStyle/>
            <a:p>
              <a:endParaRPr/>
            </a:p>
          </p:txBody>
        </p:sp>
        <p:sp>
          <p:nvSpPr>
            <p:cNvPr id="220" name="object 220">
              <a:extLst>
                <a:ext uri="{FF2B5EF4-FFF2-40B4-BE49-F238E27FC236}">
                  <a16:creationId xmlns:a16="http://schemas.microsoft.com/office/drawing/2014/main" id="{D57A46AE-325B-111D-6793-DB8BFD6EE50A}"/>
                </a:ext>
              </a:extLst>
            </p:cNvPr>
            <p:cNvSpPr/>
            <p:nvPr/>
          </p:nvSpPr>
          <p:spPr>
            <a:xfrm>
              <a:off x="5317489" y="4361814"/>
              <a:ext cx="13335" cy="28575"/>
            </a:xfrm>
            <a:custGeom>
              <a:avLst/>
              <a:gdLst/>
              <a:ahLst/>
              <a:cxnLst/>
              <a:rect l="l" t="t" r="r" b="b"/>
              <a:pathLst>
                <a:path w="13335" h="28575">
                  <a:moveTo>
                    <a:pt x="0" y="0"/>
                  </a:moveTo>
                  <a:lnTo>
                    <a:pt x="1270" y="5715"/>
                  </a:lnTo>
                  <a:lnTo>
                    <a:pt x="4445" y="15875"/>
                  </a:lnTo>
                  <a:lnTo>
                    <a:pt x="3810" y="16510"/>
                  </a:lnTo>
                  <a:lnTo>
                    <a:pt x="3810" y="18415"/>
                  </a:lnTo>
                  <a:lnTo>
                    <a:pt x="8889" y="28575"/>
                  </a:lnTo>
                  <a:lnTo>
                    <a:pt x="10795" y="26035"/>
                  </a:lnTo>
                  <a:lnTo>
                    <a:pt x="13335" y="21590"/>
                  </a:lnTo>
                  <a:lnTo>
                    <a:pt x="8889" y="13970"/>
                  </a:lnTo>
                  <a:lnTo>
                    <a:pt x="0" y="0"/>
                  </a:lnTo>
                  <a:close/>
                </a:path>
              </a:pathLst>
            </a:custGeom>
            <a:solidFill>
              <a:srgbClr val="1F2D3C"/>
            </a:solidFill>
          </p:spPr>
          <p:txBody>
            <a:bodyPr wrap="square" lIns="0" tIns="0" rIns="0" bIns="0" rtlCol="0"/>
            <a:lstStyle/>
            <a:p>
              <a:endParaRPr/>
            </a:p>
          </p:txBody>
        </p:sp>
        <p:sp>
          <p:nvSpPr>
            <p:cNvPr id="221" name="object 221">
              <a:extLst>
                <a:ext uri="{FF2B5EF4-FFF2-40B4-BE49-F238E27FC236}">
                  <a16:creationId xmlns:a16="http://schemas.microsoft.com/office/drawing/2014/main" id="{31063112-B97A-FBC4-21B6-7EBA6DF85852}"/>
                </a:ext>
              </a:extLst>
            </p:cNvPr>
            <p:cNvSpPr/>
            <p:nvPr/>
          </p:nvSpPr>
          <p:spPr>
            <a:xfrm>
              <a:off x="5327014" y="4382769"/>
              <a:ext cx="9525" cy="7620"/>
            </a:xfrm>
            <a:custGeom>
              <a:avLst/>
              <a:gdLst/>
              <a:ahLst/>
              <a:cxnLst/>
              <a:rect l="l" t="t" r="r" b="b"/>
              <a:pathLst>
                <a:path w="9525" h="7620">
                  <a:moveTo>
                    <a:pt x="4445" y="0"/>
                  </a:moveTo>
                  <a:lnTo>
                    <a:pt x="1905" y="4445"/>
                  </a:lnTo>
                  <a:lnTo>
                    <a:pt x="0" y="6985"/>
                  </a:lnTo>
                  <a:lnTo>
                    <a:pt x="3175" y="6985"/>
                  </a:lnTo>
                  <a:lnTo>
                    <a:pt x="9525" y="7620"/>
                  </a:lnTo>
                  <a:lnTo>
                    <a:pt x="4445" y="0"/>
                  </a:lnTo>
                  <a:close/>
                </a:path>
              </a:pathLst>
            </a:custGeom>
            <a:solidFill>
              <a:srgbClr val="1D2D3C"/>
            </a:solidFill>
          </p:spPr>
          <p:txBody>
            <a:bodyPr wrap="square" lIns="0" tIns="0" rIns="0" bIns="0" rtlCol="0"/>
            <a:lstStyle/>
            <a:p>
              <a:endParaRPr/>
            </a:p>
          </p:txBody>
        </p:sp>
        <p:sp>
          <p:nvSpPr>
            <p:cNvPr id="222" name="object 222">
              <a:extLst>
                <a:ext uri="{FF2B5EF4-FFF2-40B4-BE49-F238E27FC236}">
                  <a16:creationId xmlns:a16="http://schemas.microsoft.com/office/drawing/2014/main" id="{C492E47F-1226-7C40-FC33-875F938C4459}"/>
                </a:ext>
              </a:extLst>
            </p:cNvPr>
            <p:cNvSpPr/>
            <p:nvPr/>
          </p:nvSpPr>
          <p:spPr>
            <a:xfrm>
              <a:off x="5333364" y="4403725"/>
              <a:ext cx="2540" cy="3175"/>
            </a:xfrm>
            <a:custGeom>
              <a:avLst/>
              <a:gdLst/>
              <a:ahLst/>
              <a:cxnLst/>
              <a:rect l="l" t="t" r="r" b="b"/>
              <a:pathLst>
                <a:path w="2539" h="3175">
                  <a:moveTo>
                    <a:pt x="2539" y="0"/>
                  </a:moveTo>
                  <a:lnTo>
                    <a:pt x="635" y="0"/>
                  </a:lnTo>
                  <a:lnTo>
                    <a:pt x="0" y="0"/>
                  </a:lnTo>
                  <a:lnTo>
                    <a:pt x="0" y="1269"/>
                  </a:lnTo>
                  <a:lnTo>
                    <a:pt x="635" y="3175"/>
                  </a:lnTo>
                  <a:lnTo>
                    <a:pt x="2539" y="0"/>
                  </a:lnTo>
                  <a:close/>
                </a:path>
              </a:pathLst>
            </a:custGeom>
            <a:solidFill>
              <a:srgbClr val="1F303C"/>
            </a:solidFill>
          </p:spPr>
          <p:txBody>
            <a:bodyPr wrap="square" lIns="0" tIns="0" rIns="0" bIns="0" rtlCol="0"/>
            <a:lstStyle/>
            <a:p>
              <a:endParaRPr/>
            </a:p>
          </p:txBody>
        </p:sp>
        <p:sp>
          <p:nvSpPr>
            <p:cNvPr id="223" name="object 223">
              <a:extLst>
                <a:ext uri="{FF2B5EF4-FFF2-40B4-BE49-F238E27FC236}">
                  <a16:creationId xmlns:a16="http://schemas.microsoft.com/office/drawing/2014/main" id="{8A3A45C8-DF28-9D80-8334-D92F850A1D5C}"/>
                </a:ext>
              </a:extLst>
            </p:cNvPr>
            <p:cNvSpPr/>
            <p:nvPr/>
          </p:nvSpPr>
          <p:spPr>
            <a:xfrm>
              <a:off x="5333364" y="4403725"/>
              <a:ext cx="1270" cy="1270"/>
            </a:xfrm>
            <a:custGeom>
              <a:avLst/>
              <a:gdLst/>
              <a:ahLst/>
              <a:cxnLst/>
              <a:rect l="l" t="t" r="r" b="b"/>
              <a:pathLst>
                <a:path w="1270" h="1270">
                  <a:moveTo>
                    <a:pt x="1270" y="0"/>
                  </a:moveTo>
                  <a:lnTo>
                    <a:pt x="0" y="0"/>
                  </a:lnTo>
                  <a:lnTo>
                    <a:pt x="635" y="1269"/>
                  </a:lnTo>
                  <a:lnTo>
                    <a:pt x="635" y="0"/>
                  </a:lnTo>
                  <a:lnTo>
                    <a:pt x="1270" y="0"/>
                  </a:lnTo>
                  <a:close/>
                </a:path>
              </a:pathLst>
            </a:custGeom>
            <a:solidFill>
              <a:srgbClr val="1F2F3C"/>
            </a:solidFill>
          </p:spPr>
          <p:txBody>
            <a:bodyPr wrap="square" lIns="0" tIns="0" rIns="0" bIns="0" rtlCol="0"/>
            <a:lstStyle/>
            <a:p>
              <a:endParaRPr/>
            </a:p>
          </p:txBody>
        </p:sp>
        <p:sp>
          <p:nvSpPr>
            <p:cNvPr id="224" name="object 224">
              <a:extLst>
                <a:ext uri="{FF2B5EF4-FFF2-40B4-BE49-F238E27FC236}">
                  <a16:creationId xmlns:a16="http://schemas.microsoft.com/office/drawing/2014/main" id="{2E79EAE5-4EE3-C255-05F2-837CFB2FB80D}"/>
                </a:ext>
              </a:extLst>
            </p:cNvPr>
            <p:cNvSpPr/>
            <p:nvPr/>
          </p:nvSpPr>
          <p:spPr>
            <a:xfrm>
              <a:off x="5326379" y="4390389"/>
              <a:ext cx="13335" cy="13970"/>
            </a:xfrm>
            <a:custGeom>
              <a:avLst/>
              <a:gdLst/>
              <a:ahLst/>
              <a:cxnLst/>
              <a:rect l="l" t="t" r="r" b="b"/>
              <a:pathLst>
                <a:path w="13335" h="13970">
                  <a:moveTo>
                    <a:pt x="12700" y="6985"/>
                  </a:moveTo>
                  <a:lnTo>
                    <a:pt x="12065" y="6985"/>
                  </a:lnTo>
                  <a:lnTo>
                    <a:pt x="12065" y="7620"/>
                  </a:lnTo>
                  <a:lnTo>
                    <a:pt x="9525" y="12065"/>
                  </a:lnTo>
                  <a:lnTo>
                    <a:pt x="8255" y="13970"/>
                  </a:lnTo>
                  <a:lnTo>
                    <a:pt x="10160" y="13970"/>
                  </a:lnTo>
                  <a:lnTo>
                    <a:pt x="13335" y="8255"/>
                  </a:lnTo>
                  <a:lnTo>
                    <a:pt x="12700" y="7620"/>
                  </a:lnTo>
                  <a:lnTo>
                    <a:pt x="12700" y="6985"/>
                  </a:lnTo>
                  <a:close/>
                </a:path>
                <a:path w="13335" h="13970">
                  <a:moveTo>
                    <a:pt x="635" y="0"/>
                  </a:moveTo>
                  <a:lnTo>
                    <a:pt x="0" y="0"/>
                  </a:lnTo>
                  <a:lnTo>
                    <a:pt x="0" y="635"/>
                  </a:lnTo>
                  <a:lnTo>
                    <a:pt x="635" y="635"/>
                  </a:lnTo>
                  <a:lnTo>
                    <a:pt x="1270" y="1905"/>
                  </a:lnTo>
                  <a:lnTo>
                    <a:pt x="3175" y="3810"/>
                  </a:lnTo>
                  <a:lnTo>
                    <a:pt x="3810" y="6350"/>
                  </a:lnTo>
                  <a:lnTo>
                    <a:pt x="6985" y="6350"/>
                  </a:lnTo>
                  <a:lnTo>
                    <a:pt x="12700" y="5715"/>
                  </a:lnTo>
                  <a:lnTo>
                    <a:pt x="12065" y="3175"/>
                  </a:lnTo>
                  <a:lnTo>
                    <a:pt x="10160" y="635"/>
                  </a:lnTo>
                  <a:lnTo>
                    <a:pt x="635" y="0"/>
                  </a:lnTo>
                  <a:close/>
                </a:path>
              </a:pathLst>
            </a:custGeom>
            <a:solidFill>
              <a:srgbClr val="1D2D3C"/>
            </a:solidFill>
          </p:spPr>
          <p:txBody>
            <a:bodyPr wrap="square" lIns="0" tIns="0" rIns="0" bIns="0" rtlCol="0"/>
            <a:lstStyle/>
            <a:p>
              <a:endParaRPr/>
            </a:p>
          </p:txBody>
        </p:sp>
        <p:sp>
          <p:nvSpPr>
            <p:cNvPr id="225" name="object 225">
              <a:extLst>
                <a:ext uri="{FF2B5EF4-FFF2-40B4-BE49-F238E27FC236}">
                  <a16:creationId xmlns:a16="http://schemas.microsoft.com/office/drawing/2014/main" id="{BE1D4465-6BE4-FFEF-CEF9-797608FEB443}"/>
                </a:ext>
              </a:extLst>
            </p:cNvPr>
            <p:cNvSpPr/>
            <p:nvPr/>
          </p:nvSpPr>
          <p:spPr>
            <a:xfrm>
              <a:off x="5330189" y="4395469"/>
              <a:ext cx="8890" cy="8255"/>
            </a:xfrm>
            <a:custGeom>
              <a:avLst/>
              <a:gdLst/>
              <a:ahLst/>
              <a:cxnLst/>
              <a:rect l="l" t="t" r="r" b="b"/>
              <a:pathLst>
                <a:path w="8889" h="8254">
                  <a:moveTo>
                    <a:pt x="8889" y="0"/>
                  </a:moveTo>
                  <a:lnTo>
                    <a:pt x="5714" y="0"/>
                  </a:lnTo>
                  <a:lnTo>
                    <a:pt x="0" y="635"/>
                  </a:lnTo>
                  <a:lnTo>
                    <a:pt x="635" y="1270"/>
                  </a:lnTo>
                  <a:lnTo>
                    <a:pt x="3175" y="8255"/>
                  </a:lnTo>
                  <a:lnTo>
                    <a:pt x="4445" y="8255"/>
                  </a:lnTo>
                  <a:lnTo>
                    <a:pt x="6985" y="3810"/>
                  </a:lnTo>
                  <a:lnTo>
                    <a:pt x="8255" y="1905"/>
                  </a:lnTo>
                  <a:lnTo>
                    <a:pt x="8889" y="635"/>
                  </a:lnTo>
                  <a:lnTo>
                    <a:pt x="8889" y="0"/>
                  </a:lnTo>
                  <a:close/>
                </a:path>
              </a:pathLst>
            </a:custGeom>
            <a:solidFill>
              <a:srgbClr val="1C2D3C"/>
            </a:solidFill>
          </p:spPr>
          <p:txBody>
            <a:bodyPr wrap="square" lIns="0" tIns="0" rIns="0" bIns="0" rtlCol="0"/>
            <a:lstStyle/>
            <a:p>
              <a:endParaRPr/>
            </a:p>
          </p:txBody>
        </p:sp>
        <p:sp>
          <p:nvSpPr>
            <p:cNvPr id="226" name="object 226">
              <a:extLst>
                <a:ext uri="{FF2B5EF4-FFF2-40B4-BE49-F238E27FC236}">
                  <a16:creationId xmlns:a16="http://schemas.microsoft.com/office/drawing/2014/main" id="{96D00B1D-C4B2-533D-2391-E370DA605237}"/>
                </a:ext>
              </a:extLst>
            </p:cNvPr>
            <p:cNvSpPr/>
            <p:nvPr/>
          </p:nvSpPr>
          <p:spPr>
            <a:xfrm>
              <a:off x="5332729" y="4409439"/>
              <a:ext cx="1905" cy="2540"/>
            </a:xfrm>
            <a:custGeom>
              <a:avLst/>
              <a:gdLst/>
              <a:ahLst/>
              <a:cxnLst/>
              <a:rect l="l" t="t" r="r" b="b"/>
              <a:pathLst>
                <a:path w="1904" h="2539">
                  <a:moveTo>
                    <a:pt x="1905" y="0"/>
                  </a:moveTo>
                  <a:lnTo>
                    <a:pt x="635" y="635"/>
                  </a:lnTo>
                  <a:lnTo>
                    <a:pt x="0" y="1270"/>
                  </a:lnTo>
                  <a:lnTo>
                    <a:pt x="0" y="1905"/>
                  </a:lnTo>
                  <a:lnTo>
                    <a:pt x="635" y="1905"/>
                  </a:lnTo>
                  <a:lnTo>
                    <a:pt x="635" y="2540"/>
                  </a:lnTo>
                  <a:lnTo>
                    <a:pt x="1905" y="0"/>
                  </a:lnTo>
                  <a:close/>
                </a:path>
              </a:pathLst>
            </a:custGeom>
            <a:solidFill>
              <a:srgbClr val="242120"/>
            </a:solidFill>
          </p:spPr>
          <p:txBody>
            <a:bodyPr wrap="square" lIns="0" tIns="0" rIns="0" bIns="0" rtlCol="0"/>
            <a:lstStyle/>
            <a:p>
              <a:endParaRPr/>
            </a:p>
          </p:txBody>
        </p:sp>
        <p:sp>
          <p:nvSpPr>
            <p:cNvPr id="227" name="object 227">
              <a:extLst>
                <a:ext uri="{FF2B5EF4-FFF2-40B4-BE49-F238E27FC236}">
                  <a16:creationId xmlns:a16="http://schemas.microsoft.com/office/drawing/2014/main" id="{608748A4-5BCC-6DF7-03CA-293C35D511B1}"/>
                </a:ext>
              </a:extLst>
            </p:cNvPr>
            <p:cNvSpPr/>
            <p:nvPr/>
          </p:nvSpPr>
          <p:spPr>
            <a:xfrm>
              <a:off x="5333364" y="4404360"/>
              <a:ext cx="4445" cy="5715"/>
            </a:xfrm>
            <a:custGeom>
              <a:avLst/>
              <a:gdLst/>
              <a:ahLst/>
              <a:cxnLst/>
              <a:rect l="l" t="t" r="r" b="b"/>
              <a:pathLst>
                <a:path w="4445" h="5714">
                  <a:moveTo>
                    <a:pt x="1666" y="4444"/>
                  </a:moveTo>
                  <a:lnTo>
                    <a:pt x="635" y="4444"/>
                  </a:lnTo>
                  <a:lnTo>
                    <a:pt x="0" y="5714"/>
                  </a:lnTo>
                  <a:lnTo>
                    <a:pt x="1270" y="5079"/>
                  </a:lnTo>
                  <a:lnTo>
                    <a:pt x="1666" y="4444"/>
                  </a:lnTo>
                  <a:close/>
                </a:path>
                <a:path w="4445" h="5714">
                  <a:moveTo>
                    <a:pt x="4445" y="0"/>
                  </a:moveTo>
                  <a:lnTo>
                    <a:pt x="3175" y="0"/>
                  </a:lnTo>
                  <a:lnTo>
                    <a:pt x="2539" y="1269"/>
                  </a:lnTo>
                  <a:lnTo>
                    <a:pt x="1270" y="3175"/>
                  </a:lnTo>
                  <a:lnTo>
                    <a:pt x="1799" y="4233"/>
                  </a:lnTo>
                  <a:lnTo>
                    <a:pt x="4445" y="0"/>
                  </a:lnTo>
                  <a:close/>
                </a:path>
              </a:pathLst>
            </a:custGeom>
            <a:solidFill>
              <a:srgbClr val="24211F"/>
            </a:solidFill>
          </p:spPr>
          <p:txBody>
            <a:bodyPr wrap="square" lIns="0" tIns="0" rIns="0" bIns="0" rtlCol="0"/>
            <a:lstStyle/>
            <a:p>
              <a:endParaRPr/>
            </a:p>
          </p:txBody>
        </p:sp>
        <p:sp>
          <p:nvSpPr>
            <p:cNvPr id="228" name="object 228">
              <a:extLst>
                <a:ext uri="{FF2B5EF4-FFF2-40B4-BE49-F238E27FC236}">
                  <a16:creationId xmlns:a16="http://schemas.microsoft.com/office/drawing/2014/main" id="{FAA0DFEF-FCFF-B865-E323-8EAF0E9FEC0C}"/>
                </a:ext>
              </a:extLst>
            </p:cNvPr>
            <p:cNvSpPr/>
            <p:nvPr/>
          </p:nvSpPr>
          <p:spPr>
            <a:xfrm>
              <a:off x="5335904" y="4398010"/>
              <a:ext cx="3810" cy="5715"/>
            </a:xfrm>
            <a:custGeom>
              <a:avLst/>
              <a:gdLst/>
              <a:ahLst/>
              <a:cxnLst/>
              <a:rect l="l" t="t" r="r" b="b"/>
              <a:pathLst>
                <a:path w="3810" h="5714">
                  <a:moveTo>
                    <a:pt x="3175" y="0"/>
                  </a:moveTo>
                  <a:lnTo>
                    <a:pt x="635" y="3809"/>
                  </a:lnTo>
                  <a:lnTo>
                    <a:pt x="0" y="5714"/>
                  </a:lnTo>
                  <a:lnTo>
                    <a:pt x="1270" y="5714"/>
                  </a:lnTo>
                  <a:lnTo>
                    <a:pt x="3810" y="1904"/>
                  </a:lnTo>
                  <a:lnTo>
                    <a:pt x="3175" y="634"/>
                  </a:lnTo>
                  <a:lnTo>
                    <a:pt x="3175" y="0"/>
                  </a:lnTo>
                  <a:close/>
                </a:path>
              </a:pathLst>
            </a:custGeom>
            <a:solidFill>
              <a:srgbClr val="221F1F"/>
            </a:solidFill>
          </p:spPr>
          <p:txBody>
            <a:bodyPr wrap="square" lIns="0" tIns="0" rIns="0" bIns="0" rtlCol="0"/>
            <a:lstStyle/>
            <a:p>
              <a:endParaRPr/>
            </a:p>
          </p:txBody>
        </p:sp>
        <p:sp>
          <p:nvSpPr>
            <p:cNvPr id="229" name="object 229">
              <a:extLst>
                <a:ext uri="{FF2B5EF4-FFF2-40B4-BE49-F238E27FC236}">
                  <a16:creationId xmlns:a16="http://schemas.microsoft.com/office/drawing/2014/main" id="{708C0776-6E65-184B-E0D7-FF0F1D041415}"/>
                </a:ext>
              </a:extLst>
            </p:cNvPr>
            <p:cNvSpPr/>
            <p:nvPr/>
          </p:nvSpPr>
          <p:spPr>
            <a:xfrm>
              <a:off x="5403850" y="3611879"/>
              <a:ext cx="9525" cy="13970"/>
            </a:xfrm>
            <a:custGeom>
              <a:avLst/>
              <a:gdLst/>
              <a:ahLst/>
              <a:cxnLst/>
              <a:rect l="l" t="t" r="r" b="b"/>
              <a:pathLst>
                <a:path w="9525" h="13970">
                  <a:moveTo>
                    <a:pt x="9525" y="0"/>
                  </a:moveTo>
                  <a:lnTo>
                    <a:pt x="6350" y="4445"/>
                  </a:lnTo>
                  <a:lnTo>
                    <a:pt x="3175" y="9525"/>
                  </a:lnTo>
                  <a:lnTo>
                    <a:pt x="0" y="13970"/>
                  </a:lnTo>
                  <a:lnTo>
                    <a:pt x="2539" y="10795"/>
                  </a:lnTo>
                  <a:lnTo>
                    <a:pt x="3175" y="10160"/>
                  </a:lnTo>
                  <a:lnTo>
                    <a:pt x="5079" y="6985"/>
                  </a:lnTo>
                  <a:lnTo>
                    <a:pt x="7620" y="3810"/>
                  </a:lnTo>
                  <a:lnTo>
                    <a:pt x="9525" y="635"/>
                  </a:lnTo>
                  <a:lnTo>
                    <a:pt x="9525" y="0"/>
                  </a:lnTo>
                  <a:close/>
                </a:path>
              </a:pathLst>
            </a:custGeom>
            <a:solidFill>
              <a:srgbClr val="2D1F21"/>
            </a:solidFill>
          </p:spPr>
          <p:txBody>
            <a:bodyPr wrap="square" lIns="0" tIns="0" rIns="0" bIns="0" rtlCol="0"/>
            <a:lstStyle/>
            <a:p>
              <a:endParaRPr/>
            </a:p>
          </p:txBody>
        </p:sp>
        <p:sp>
          <p:nvSpPr>
            <p:cNvPr id="230" name="object 230">
              <a:extLst>
                <a:ext uri="{FF2B5EF4-FFF2-40B4-BE49-F238E27FC236}">
                  <a16:creationId xmlns:a16="http://schemas.microsoft.com/office/drawing/2014/main" id="{DC224A62-708F-9D8C-733E-02AF0C8F50E0}"/>
                </a:ext>
              </a:extLst>
            </p:cNvPr>
            <p:cNvSpPr/>
            <p:nvPr/>
          </p:nvSpPr>
          <p:spPr>
            <a:xfrm>
              <a:off x="5402579" y="3606164"/>
              <a:ext cx="10795" cy="19685"/>
            </a:xfrm>
            <a:custGeom>
              <a:avLst/>
              <a:gdLst/>
              <a:ahLst/>
              <a:cxnLst/>
              <a:rect l="l" t="t" r="r" b="b"/>
              <a:pathLst>
                <a:path w="10795" h="19685">
                  <a:moveTo>
                    <a:pt x="8890" y="0"/>
                  </a:moveTo>
                  <a:lnTo>
                    <a:pt x="0" y="15239"/>
                  </a:lnTo>
                  <a:lnTo>
                    <a:pt x="1270" y="19685"/>
                  </a:lnTo>
                  <a:lnTo>
                    <a:pt x="4445" y="15239"/>
                  </a:lnTo>
                  <a:lnTo>
                    <a:pt x="7620" y="10160"/>
                  </a:lnTo>
                  <a:lnTo>
                    <a:pt x="10795" y="5714"/>
                  </a:lnTo>
                  <a:lnTo>
                    <a:pt x="8890" y="0"/>
                  </a:lnTo>
                  <a:close/>
                </a:path>
              </a:pathLst>
            </a:custGeom>
            <a:solidFill>
              <a:srgbClr val="241F21"/>
            </a:solidFill>
          </p:spPr>
          <p:txBody>
            <a:bodyPr wrap="square" lIns="0" tIns="0" rIns="0" bIns="0" rtlCol="0"/>
            <a:lstStyle/>
            <a:p>
              <a:endParaRPr/>
            </a:p>
          </p:txBody>
        </p:sp>
        <p:sp>
          <p:nvSpPr>
            <p:cNvPr id="231" name="object 231">
              <a:extLst>
                <a:ext uri="{FF2B5EF4-FFF2-40B4-BE49-F238E27FC236}">
                  <a16:creationId xmlns:a16="http://schemas.microsoft.com/office/drawing/2014/main" id="{80F0C541-87DF-E8BB-EB7F-9DEBF471F98E}"/>
                </a:ext>
              </a:extLst>
            </p:cNvPr>
            <p:cNvSpPr/>
            <p:nvPr/>
          </p:nvSpPr>
          <p:spPr>
            <a:xfrm>
              <a:off x="5329554" y="4403725"/>
              <a:ext cx="5080" cy="5080"/>
            </a:xfrm>
            <a:custGeom>
              <a:avLst/>
              <a:gdLst/>
              <a:ahLst/>
              <a:cxnLst/>
              <a:rect l="l" t="t" r="r" b="b"/>
              <a:pathLst>
                <a:path w="5079" h="5079">
                  <a:moveTo>
                    <a:pt x="1270" y="0"/>
                  </a:moveTo>
                  <a:lnTo>
                    <a:pt x="0" y="0"/>
                  </a:lnTo>
                  <a:lnTo>
                    <a:pt x="635" y="1905"/>
                  </a:lnTo>
                  <a:lnTo>
                    <a:pt x="1270" y="3175"/>
                  </a:lnTo>
                  <a:lnTo>
                    <a:pt x="1905" y="5080"/>
                  </a:lnTo>
                  <a:lnTo>
                    <a:pt x="4445" y="5080"/>
                  </a:lnTo>
                  <a:lnTo>
                    <a:pt x="4445" y="4444"/>
                  </a:lnTo>
                  <a:lnTo>
                    <a:pt x="5080" y="3810"/>
                  </a:lnTo>
                  <a:lnTo>
                    <a:pt x="4445" y="1905"/>
                  </a:lnTo>
                  <a:lnTo>
                    <a:pt x="3810" y="635"/>
                  </a:lnTo>
                  <a:lnTo>
                    <a:pt x="2540" y="635"/>
                  </a:lnTo>
                  <a:lnTo>
                    <a:pt x="1270" y="0"/>
                  </a:lnTo>
                  <a:close/>
                </a:path>
              </a:pathLst>
            </a:custGeom>
            <a:solidFill>
              <a:srgbClr val="20282E"/>
            </a:solidFill>
          </p:spPr>
          <p:txBody>
            <a:bodyPr wrap="square" lIns="0" tIns="0" rIns="0" bIns="0" rtlCol="0"/>
            <a:lstStyle/>
            <a:p>
              <a:endParaRPr/>
            </a:p>
          </p:txBody>
        </p:sp>
        <p:sp>
          <p:nvSpPr>
            <p:cNvPr id="232" name="object 232">
              <a:extLst>
                <a:ext uri="{FF2B5EF4-FFF2-40B4-BE49-F238E27FC236}">
                  <a16:creationId xmlns:a16="http://schemas.microsoft.com/office/drawing/2014/main" id="{AAA1E3CC-3C46-46AA-CA6A-80CC61991274}"/>
                </a:ext>
              </a:extLst>
            </p:cNvPr>
            <p:cNvSpPr/>
            <p:nvPr/>
          </p:nvSpPr>
          <p:spPr>
            <a:xfrm>
              <a:off x="5326379" y="4394200"/>
              <a:ext cx="6985" cy="10160"/>
            </a:xfrm>
            <a:custGeom>
              <a:avLst/>
              <a:gdLst/>
              <a:ahLst/>
              <a:cxnLst/>
              <a:rect l="l" t="t" r="r" b="b"/>
              <a:pathLst>
                <a:path w="6985" h="10160">
                  <a:moveTo>
                    <a:pt x="3175" y="0"/>
                  </a:moveTo>
                  <a:lnTo>
                    <a:pt x="0" y="0"/>
                  </a:lnTo>
                  <a:lnTo>
                    <a:pt x="635" y="1269"/>
                  </a:lnTo>
                  <a:lnTo>
                    <a:pt x="635" y="2539"/>
                  </a:lnTo>
                  <a:lnTo>
                    <a:pt x="1270" y="3175"/>
                  </a:lnTo>
                  <a:lnTo>
                    <a:pt x="2540" y="7619"/>
                  </a:lnTo>
                  <a:lnTo>
                    <a:pt x="3175" y="9525"/>
                  </a:lnTo>
                  <a:lnTo>
                    <a:pt x="6985" y="10160"/>
                  </a:lnTo>
                  <a:lnTo>
                    <a:pt x="4445" y="3175"/>
                  </a:lnTo>
                  <a:lnTo>
                    <a:pt x="3810" y="2539"/>
                  </a:lnTo>
                  <a:lnTo>
                    <a:pt x="3175" y="0"/>
                  </a:lnTo>
                  <a:close/>
                </a:path>
              </a:pathLst>
            </a:custGeom>
            <a:solidFill>
              <a:srgbClr val="1F272D"/>
            </a:solidFill>
          </p:spPr>
          <p:txBody>
            <a:bodyPr wrap="square" lIns="0" tIns="0" rIns="0" bIns="0" rtlCol="0"/>
            <a:lstStyle/>
            <a:p>
              <a:endParaRPr/>
            </a:p>
          </p:txBody>
        </p:sp>
        <p:sp>
          <p:nvSpPr>
            <p:cNvPr id="233" name="object 233">
              <a:extLst>
                <a:ext uri="{FF2B5EF4-FFF2-40B4-BE49-F238E27FC236}">
                  <a16:creationId xmlns:a16="http://schemas.microsoft.com/office/drawing/2014/main" id="{E961EB0B-E3FA-8B26-7D08-11CD361CA09D}"/>
                </a:ext>
              </a:extLst>
            </p:cNvPr>
            <p:cNvSpPr/>
            <p:nvPr/>
          </p:nvSpPr>
          <p:spPr>
            <a:xfrm>
              <a:off x="5333364" y="4406900"/>
              <a:ext cx="1270" cy="1270"/>
            </a:xfrm>
            <a:custGeom>
              <a:avLst/>
              <a:gdLst/>
              <a:ahLst/>
              <a:cxnLst/>
              <a:rect l="l" t="t" r="r" b="b"/>
              <a:pathLst>
                <a:path w="1270" h="1270">
                  <a:moveTo>
                    <a:pt x="635" y="0"/>
                  </a:moveTo>
                  <a:lnTo>
                    <a:pt x="635" y="635"/>
                  </a:lnTo>
                  <a:lnTo>
                    <a:pt x="0" y="1269"/>
                  </a:lnTo>
                  <a:lnTo>
                    <a:pt x="1270" y="1269"/>
                  </a:lnTo>
                  <a:lnTo>
                    <a:pt x="635" y="0"/>
                  </a:lnTo>
                  <a:close/>
                </a:path>
              </a:pathLst>
            </a:custGeom>
            <a:solidFill>
              <a:srgbClr val="231F1F"/>
            </a:solidFill>
          </p:spPr>
          <p:txBody>
            <a:bodyPr wrap="square" lIns="0" tIns="0" rIns="0" bIns="0" rtlCol="0"/>
            <a:lstStyle/>
            <a:p>
              <a:endParaRPr/>
            </a:p>
          </p:txBody>
        </p:sp>
        <p:sp>
          <p:nvSpPr>
            <p:cNvPr id="234" name="object 234">
              <a:extLst>
                <a:ext uri="{FF2B5EF4-FFF2-40B4-BE49-F238E27FC236}">
                  <a16:creationId xmlns:a16="http://schemas.microsoft.com/office/drawing/2014/main" id="{0F5B3312-487C-A0B0-6722-2F62B557443C}"/>
                </a:ext>
              </a:extLst>
            </p:cNvPr>
            <p:cNvSpPr/>
            <p:nvPr/>
          </p:nvSpPr>
          <p:spPr>
            <a:xfrm>
              <a:off x="5407659" y="3590289"/>
              <a:ext cx="6985" cy="15240"/>
            </a:xfrm>
            <a:custGeom>
              <a:avLst/>
              <a:gdLst/>
              <a:ahLst/>
              <a:cxnLst/>
              <a:rect l="l" t="t" r="r" b="b"/>
              <a:pathLst>
                <a:path w="6985" h="15239">
                  <a:moveTo>
                    <a:pt x="3810" y="0"/>
                  </a:moveTo>
                  <a:lnTo>
                    <a:pt x="2539" y="1905"/>
                  </a:lnTo>
                  <a:lnTo>
                    <a:pt x="0" y="6350"/>
                  </a:lnTo>
                  <a:lnTo>
                    <a:pt x="1269" y="9525"/>
                  </a:lnTo>
                  <a:lnTo>
                    <a:pt x="3175" y="15239"/>
                  </a:lnTo>
                  <a:lnTo>
                    <a:pt x="6985" y="8889"/>
                  </a:lnTo>
                  <a:lnTo>
                    <a:pt x="3810" y="0"/>
                  </a:lnTo>
                  <a:close/>
                </a:path>
              </a:pathLst>
            </a:custGeom>
            <a:solidFill>
              <a:srgbClr val="422F3B"/>
            </a:solidFill>
          </p:spPr>
          <p:txBody>
            <a:bodyPr wrap="square" lIns="0" tIns="0" rIns="0" bIns="0" rtlCol="0"/>
            <a:lstStyle/>
            <a:p>
              <a:endParaRPr/>
            </a:p>
          </p:txBody>
        </p:sp>
        <p:sp>
          <p:nvSpPr>
            <p:cNvPr id="235" name="object 235">
              <a:extLst>
                <a:ext uri="{FF2B5EF4-FFF2-40B4-BE49-F238E27FC236}">
                  <a16:creationId xmlns:a16="http://schemas.microsoft.com/office/drawing/2014/main" id="{D342C42A-1AF1-A07D-8B63-DDDA7BDA75B5}"/>
                </a:ext>
              </a:extLst>
            </p:cNvPr>
            <p:cNvSpPr/>
            <p:nvPr/>
          </p:nvSpPr>
          <p:spPr>
            <a:xfrm>
              <a:off x="5323204" y="4385944"/>
              <a:ext cx="2540" cy="4445"/>
            </a:xfrm>
            <a:custGeom>
              <a:avLst/>
              <a:gdLst/>
              <a:ahLst/>
              <a:cxnLst/>
              <a:rect l="l" t="t" r="r" b="b"/>
              <a:pathLst>
                <a:path w="2539" h="4445">
                  <a:moveTo>
                    <a:pt x="0" y="0"/>
                  </a:moveTo>
                  <a:lnTo>
                    <a:pt x="0" y="1270"/>
                  </a:lnTo>
                  <a:lnTo>
                    <a:pt x="1270" y="4445"/>
                  </a:lnTo>
                  <a:lnTo>
                    <a:pt x="2540" y="4445"/>
                  </a:lnTo>
                  <a:lnTo>
                    <a:pt x="1905" y="3175"/>
                  </a:lnTo>
                  <a:lnTo>
                    <a:pt x="635" y="1905"/>
                  </a:lnTo>
                  <a:lnTo>
                    <a:pt x="0" y="0"/>
                  </a:lnTo>
                  <a:close/>
                </a:path>
              </a:pathLst>
            </a:custGeom>
            <a:solidFill>
              <a:srgbClr val="3D3142"/>
            </a:solidFill>
          </p:spPr>
          <p:txBody>
            <a:bodyPr wrap="square" lIns="0" tIns="0" rIns="0" bIns="0" rtlCol="0"/>
            <a:lstStyle/>
            <a:p>
              <a:endParaRPr/>
            </a:p>
          </p:txBody>
        </p:sp>
        <p:sp>
          <p:nvSpPr>
            <p:cNvPr id="236" name="object 236">
              <a:extLst>
                <a:ext uri="{FF2B5EF4-FFF2-40B4-BE49-F238E27FC236}">
                  <a16:creationId xmlns:a16="http://schemas.microsoft.com/office/drawing/2014/main" id="{27DFF2A9-D400-698C-B472-CB1AD3A8EC5C}"/>
                </a:ext>
              </a:extLst>
            </p:cNvPr>
            <p:cNvSpPr/>
            <p:nvPr/>
          </p:nvSpPr>
          <p:spPr>
            <a:xfrm>
              <a:off x="5324475" y="4389754"/>
              <a:ext cx="4445" cy="3810"/>
            </a:xfrm>
            <a:custGeom>
              <a:avLst/>
              <a:gdLst/>
              <a:ahLst/>
              <a:cxnLst/>
              <a:rect l="l" t="t" r="r" b="b"/>
              <a:pathLst>
                <a:path w="4445" h="3810">
                  <a:moveTo>
                    <a:pt x="1270" y="0"/>
                  </a:moveTo>
                  <a:lnTo>
                    <a:pt x="0" y="0"/>
                  </a:lnTo>
                  <a:lnTo>
                    <a:pt x="635" y="1904"/>
                  </a:lnTo>
                  <a:lnTo>
                    <a:pt x="635" y="2539"/>
                  </a:lnTo>
                  <a:lnTo>
                    <a:pt x="1270" y="3174"/>
                  </a:lnTo>
                  <a:lnTo>
                    <a:pt x="1270" y="3809"/>
                  </a:lnTo>
                  <a:lnTo>
                    <a:pt x="4445" y="3809"/>
                  </a:lnTo>
                  <a:lnTo>
                    <a:pt x="2539" y="1904"/>
                  </a:lnTo>
                  <a:lnTo>
                    <a:pt x="1904" y="634"/>
                  </a:lnTo>
                  <a:lnTo>
                    <a:pt x="1270" y="0"/>
                  </a:lnTo>
                  <a:close/>
                </a:path>
              </a:pathLst>
            </a:custGeom>
            <a:solidFill>
              <a:srgbClr val="3C3142"/>
            </a:solidFill>
          </p:spPr>
          <p:txBody>
            <a:bodyPr wrap="square" lIns="0" tIns="0" rIns="0" bIns="0" rtlCol="0"/>
            <a:lstStyle/>
            <a:p>
              <a:endParaRPr/>
            </a:p>
          </p:txBody>
        </p:sp>
        <p:sp>
          <p:nvSpPr>
            <p:cNvPr id="237" name="object 237">
              <a:extLst>
                <a:ext uri="{FF2B5EF4-FFF2-40B4-BE49-F238E27FC236}">
                  <a16:creationId xmlns:a16="http://schemas.microsoft.com/office/drawing/2014/main" id="{10C351FE-BD73-4D22-36E1-8D6FDCEDD998}"/>
                </a:ext>
              </a:extLst>
            </p:cNvPr>
            <p:cNvSpPr/>
            <p:nvPr/>
          </p:nvSpPr>
          <p:spPr>
            <a:xfrm>
              <a:off x="5283834" y="4172585"/>
              <a:ext cx="34290" cy="189230"/>
            </a:xfrm>
            <a:custGeom>
              <a:avLst/>
              <a:gdLst/>
              <a:ahLst/>
              <a:cxnLst/>
              <a:rect l="l" t="t" r="r" b="b"/>
              <a:pathLst>
                <a:path w="34289" h="189229">
                  <a:moveTo>
                    <a:pt x="7257" y="58419"/>
                  </a:moveTo>
                  <a:lnTo>
                    <a:pt x="6350" y="58419"/>
                  </a:lnTo>
                  <a:lnTo>
                    <a:pt x="9525" y="82550"/>
                  </a:lnTo>
                  <a:lnTo>
                    <a:pt x="19050" y="134619"/>
                  </a:lnTo>
                  <a:lnTo>
                    <a:pt x="31114" y="184784"/>
                  </a:lnTo>
                  <a:lnTo>
                    <a:pt x="34289" y="189229"/>
                  </a:lnTo>
                  <a:lnTo>
                    <a:pt x="24764" y="151764"/>
                  </a:lnTo>
                  <a:lnTo>
                    <a:pt x="16510" y="113029"/>
                  </a:lnTo>
                  <a:lnTo>
                    <a:pt x="9525" y="74294"/>
                  </a:lnTo>
                  <a:lnTo>
                    <a:pt x="7257" y="58419"/>
                  </a:lnTo>
                  <a:close/>
                </a:path>
                <a:path w="34289" h="189229">
                  <a:moveTo>
                    <a:pt x="0" y="0"/>
                  </a:moveTo>
                  <a:lnTo>
                    <a:pt x="1904" y="20954"/>
                  </a:lnTo>
                  <a:lnTo>
                    <a:pt x="3810" y="41275"/>
                  </a:lnTo>
                  <a:lnTo>
                    <a:pt x="6350" y="61594"/>
                  </a:lnTo>
                  <a:lnTo>
                    <a:pt x="9525" y="82550"/>
                  </a:lnTo>
                  <a:lnTo>
                    <a:pt x="6350" y="58419"/>
                  </a:lnTo>
                  <a:lnTo>
                    <a:pt x="7257" y="58419"/>
                  </a:lnTo>
                  <a:lnTo>
                    <a:pt x="3810" y="34289"/>
                  </a:lnTo>
                  <a:lnTo>
                    <a:pt x="0" y="0"/>
                  </a:lnTo>
                  <a:close/>
                </a:path>
              </a:pathLst>
            </a:custGeom>
            <a:solidFill>
              <a:srgbClr val="413142"/>
            </a:solidFill>
          </p:spPr>
          <p:txBody>
            <a:bodyPr wrap="square" lIns="0" tIns="0" rIns="0" bIns="0" rtlCol="0"/>
            <a:lstStyle/>
            <a:p>
              <a:endParaRPr/>
            </a:p>
          </p:txBody>
        </p:sp>
        <p:sp>
          <p:nvSpPr>
            <p:cNvPr id="238" name="object 238">
              <a:extLst>
                <a:ext uri="{FF2B5EF4-FFF2-40B4-BE49-F238E27FC236}">
                  <a16:creationId xmlns:a16="http://schemas.microsoft.com/office/drawing/2014/main" id="{125A081F-6357-862A-AB8A-61508FFFF322}"/>
                </a:ext>
              </a:extLst>
            </p:cNvPr>
            <p:cNvSpPr/>
            <p:nvPr/>
          </p:nvSpPr>
          <p:spPr>
            <a:xfrm>
              <a:off x="5314950" y="4356735"/>
              <a:ext cx="7620" cy="22860"/>
            </a:xfrm>
            <a:custGeom>
              <a:avLst/>
              <a:gdLst/>
              <a:ahLst/>
              <a:cxnLst/>
              <a:rect l="l" t="t" r="r" b="b"/>
              <a:pathLst>
                <a:path w="7620" h="22860">
                  <a:moveTo>
                    <a:pt x="0" y="0"/>
                  </a:moveTo>
                  <a:lnTo>
                    <a:pt x="1904" y="7619"/>
                  </a:lnTo>
                  <a:lnTo>
                    <a:pt x="6985" y="22859"/>
                  </a:lnTo>
                  <a:lnTo>
                    <a:pt x="6985" y="20954"/>
                  </a:lnTo>
                  <a:lnTo>
                    <a:pt x="7620" y="20319"/>
                  </a:lnTo>
                  <a:lnTo>
                    <a:pt x="5714" y="15239"/>
                  </a:lnTo>
                  <a:lnTo>
                    <a:pt x="3175" y="4444"/>
                  </a:lnTo>
                  <a:lnTo>
                    <a:pt x="0" y="0"/>
                  </a:lnTo>
                  <a:close/>
                </a:path>
              </a:pathLst>
            </a:custGeom>
            <a:solidFill>
              <a:srgbClr val="3D3142"/>
            </a:solidFill>
          </p:spPr>
          <p:txBody>
            <a:bodyPr wrap="square" lIns="0" tIns="0" rIns="0" bIns="0" rtlCol="0"/>
            <a:lstStyle/>
            <a:p>
              <a:endParaRPr/>
            </a:p>
          </p:txBody>
        </p:sp>
        <p:sp>
          <p:nvSpPr>
            <p:cNvPr id="239" name="object 239">
              <a:extLst>
                <a:ext uri="{FF2B5EF4-FFF2-40B4-BE49-F238E27FC236}">
                  <a16:creationId xmlns:a16="http://schemas.microsoft.com/office/drawing/2014/main" id="{01C3A346-D586-0936-5DC3-FA1C7E068787}"/>
                </a:ext>
              </a:extLst>
            </p:cNvPr>
            <p:cNvSpPr/>
            <p:nvPr/>
          </p:nvSpPr>
          <p:spPr>
            <a:xfrm>
              <a:off x="5284469" y="3709669"/>
              <a:ext cx="69215" cy="259079"/>
            </a:xfrm>
            <a:custGeom>
              <a:avLst/>
              <a:gdLst/>
              <a:ahLst/>
              <a:cxnLst/>
              <a:rect l="l" t="t" r="r" b="b"/>
              <a:pathLst>
                <a:path w="69214" h="259079">
                  <a:moveTo>
                    <a:pt x="69214" y="0"/>
                  </a:moveTo>
                  <a:lnTo>
                    <a:pt x="46989" y="46354"/>
                  </a:lnTo>
                  <a:lnTo>
                    <a:pt x="26034" y="109854"/>
                  </a:lnTo>
                  <a:lnTo>
                    <a:pt x="13969" y="158750"/>
                  </a:lnTo>
                  <a:lnTo>
                    <a:pt x="5714" y="208914"/>
                  </a:lnTo>
                  <a:lnTo>
                    <a:pt x="0" y="259079"/>
                  </a:lnTo>
                  <a:lnTo>
                    <a:pt x="6984" y="207644"/>
                  </a:lnTo>
                  <a:lnTo>
                    <a:pt x="17144" y="155575"/>
                  </a:lnTo>
                  <a:lnTo>
                    <a:pt x="30479" y="103504"/>
                  </a:lnTo>
                  <a:lnTo>
                    <a:pt x="48259" y="51434"/>
                  </a:lnTo>
                  <a:lnTo>
                    <a:pt x="69214" y="0"/>
                  </a:lnTo>
                  <a:close/>
                </a:path>
              </a:pathLst>
            </a:custGeom>
            <a:solidFill>
              <a:srgbClr val="413142"/>
            </a:solidFill>
          </p:spPr>
          <p:txBody>
            <a:bodyPr wrap="square" lIns="0" tIns="0" rIns="0" bIns="0" rtlCol="0"/>
            <a:lstStyle/>
            <a:p>
              <a:endParaRPr/>
            </a:p>
          </p:txBody>
        </p:sp>
        <p:pic>
          <p:nvPicPr>
            <p:cNvPr id="240" name="object 240">
              <a:extLst>
                <a:ext uri="{FF2B5EF4-FFF2-40B4-BE49-F238E27FC236}">
                  <a16:creationId xmlns:a16="http://schemas.microsoft.com/office/drawing/2014/main" id="{6B726AEF-1F36-A250-5762-9A66DDA55E04}"/>
                </a:ext>
              </a:extLst>
            </p:cNvPr>
            <p:cNvPicPr/>
            <p:nvPr/>
          </p:nvPicPr>
          <p:blipFill>
            <a:blip r:embed="rId25" cstate="print"/>
            <a:stretch>
              <a:fillRect/>
            </a:stretch>
          </p:blipFill>
          <p:spPr>
            <a:xfrm>
              <a:off x="5325109" y="3596639"/>
              <a:ext cx="86360" cy="175260"/>
            </a:xfrm>
            <a:prstGeom prst="rect">
              <a:avLst/>
            </a:prstGeom>
          </p:spPr>
        </p:pic>
        <p:sp>
          <p:nvSpPr>
            <p:cNvPr id="241" name="object 241">
              <a:extLst>
                <a:ext uri="{FF2B5EF4-FFF2-40B4-BE49-F238E27FC236}">
                  <a16:creationId xmlns:a16="http://schemas.microsoft.com/office/drawing/2014/main" id="{77150E98-5E00-B528-8C3B-6FB48196799E}"/>
                </a:ext>
              </a:extLst>
            </p:cNvPr>
            <p:cNvSpPr/>
            <p:nvPr/>
          </p:nvSpPr>
          <p:spPr>
            <a:xfrm>
              <a:off x="5292089" y="3629659"/>
              <a:ext cx="108585" cy="749300"/>
            </a:xfrm>
            <a:custGeom>
              <a:avLst/>
              <a:gdLst/>
              <a:ahLst/>
              <a:cxnLst/>
              <a:rect l="l" t="t" r="r" b="b"/>
              <a:pathLst>
                <a:path w="108585" h="749300">
                  <a:moveTo>
                    <a:pt x="108585" y="0"/>
                  </a:moveTo>
                  <a:lnTo>
                    <a:pt x="86360" y="37464"/>
                  </a:lnTo>
                  <a:lnTo>
                    <a:pt x="66675" y="79375"/>
                  </a:lnTo>
                  <a:lnTo>
                    <a:pt x="49530" y="125094"/>
                  </a:lnTo>
                  <a:lnTo>
                    <a:pt x="34289" y="173989"/>
                  </a:lnTo>
                  <a:lnTo>
                    <a:pt x="22225" y="226060"/>
                  </a:lnTo>
                  <a:lnTo>
                    <a:pt x="12064" y="281304"/>
                  </a:lnTo>
                  <a:lnTo>
                    <a:pt x="5080" y="337819"/>
                  </a:lnTo>
                  <a:lnTo>
                    <a:pt x="1270" y="387985"/>
                  </a:lnTo>
                  <a:lnTo>
                    <a:pt x="0" y="438785"/>
                  </a:lnTo>
                  <a:lnTo>
                    <a:pt x="635" y="490854"/>
                  </a:lnTo>
                  <a:lnTo>
                    <a:pt x="3810" y="542925"/>
                  </a:lnTo>
                  <a:lnTo>
                    <a:pt x="9525" y="594994"/>
                  </a:lnTo>
                  <a:lnTo>
                    <a:pt x="17145" y="647064"/>
                  </a:lnTo>
                  <a:lnTo>
                    <a:pt x="27939" y="698500"/>
                  </a:lnTo>
                  <a:lnTo>
                    <a:pt x="41275" y="749300"/>
                  </a:lnTo>
                  <a:lnTo>
                    <a:pt x="29210" y="701039"/>
                  </a:lnTo>
                  <a:lnTo>
                    <a:pt x="19685" y="652779"/>
                  </a:lnTo>
                  <a:lnTo>
                    <a:pt x="12064" y="603250"/>
                  </a:lnTo>
                  <a:lnTo>
                    <a:pt x="6985" y="553719"/>
                  </a:lnTo>
                  <a:lnTo>
                    <a:pt x="3175" y="504825"/>
                  </a:lnTo>
                  <a:lnTo>
                    <a:pt x="1905" y="455294"/>
                  </a:lnTo>
                  <a:lnTo>
                    <a:pt x="2539" y="406400"/>
                  </a:lnTo>
                  <a:lnTo>
                    <a:pt x="5714" y="358775"/>
                  </a:lnTo>
                  <a:lnTo>
                    <a:pt x="10160" y="311785"/>
                  </a:lnTo>
                  <a:lnTo>
                    <a:pt x="17145" y="259079"/>
                  </a:lnTo>
                  <a:lnTo>
                    <a:pt x="27305" y="208914"/>
                  </a:lnTo>
                  <a:lnTo>
                    <a:pt x="39370" y="161289"/>
                  </a:lnTo>
                  <a:lnTo>
                    <a:pt x="53339" y="115569"/>
                  </a:lnTo>
                  <a:lnTo>
                    <a:pt x="69850" y="73660"/>
                  </a:lnTo>
                  <a:lnTo>
                    <a:pt x="88264" y="34925"/>
                  </a:lnTo>
                  <a:lnTo>
                    <a:pt x="108585" y="0"/>
                  </a:lnTo>
                  <a:close/>
                </a:path>
              </a:pathLst>
            </a:custGeom>
            <a:solidFill>
              <a:srgbClr val="3C4149"/>
            </a:solidFill>
          </p:spPr>
          <p:txBody>
            <a:bodyPr wrap="square" lIns="0" tIns="0" rIns="0" bIns="0" rtlCol="0"/>
            <a:lstStyle/>
            <a:p>
              <a:endParaRPr/>
            </a:p>
          </p:txBody>
        </p:sp>
        <p:sp>
          <p:nvSpPr>
            <p:cNvPr id="242" name="object 242">
              <a:extLst>
                <a:ext uri="{FF2B5EF4-FFF2-40B4-BE49-F238E27FC236}">
                  <a16:creationId xmlns:a16="http://schemas.microsoft.com/office/drawing/2014/main" id="{0AEA6EC5-B9DC-0BAC-F4D0-06038A2218BE}"/>
                </a:ext>
              </a:extLst>
            </p:cNvPr>
            <p:cNvSpPr/>
            <p:nvPr/>
          </p:nvSpPr>
          <p:spPr>
            <a:xfrm>
              <a:off x="5335904" y="4385944"/>
              <a:ext cx="1270" cy="4445"/>
            </a:xfrm>
            <a:custGeom>
              <a:avLst/>
              <a:gdLst/>
              <a:ahLst/>
              <a:cxnLst/>
              <a:rect l="l" t="t" r="r" b="b"/>
              <a:pathLst>
                <a:path w="1270" h="4445">
                  <a:moveTo>
                    <a:pt x="762" y="1905"/>
                  </a:moveTo>
                  <a:lnTo>
                    <a:pt x="952" y="3175"/>
                  </a:lnTo>
                  <a:lnTo>
                    <a:pt x="1270" y="4445"/>
                  </a:lnTo>
                  <a:lnTo>
                    <a:pt x="1270" y="3175"/>
                  </a:lnTo>
                  <a:lnTo>
                    <a:pt x="762" y="1905"/>
                  </a:lnTo>
                  <a:close/>
                </a:path>
                <a:path w="1270" h="4445">
                  <a:moveTo>
                    <a:pt x="762" y="1905"/>
                  </a:moveTo>
                  <a:lnTo>
                    <a:pt x="635" y="1587"/>
                  </a:lnTo>
                  <a:lnTo>
                    <a:pt x="1270" y="3175"/>
                  </a:lnTo>
                  <a:lnTo>
                    <a:pt x="762" y="1905"/>
                  </a:lnTo>
                  <a:close/>
                </a:path>
                <a:path w="1270" h="4445">
                  <a:moveTo>
                    <a:pt x="0" y="0"/>
                  </a:moveTo>
                  <a:lnTo>
                    <a:pt x="635" y="1587"/>
                  </a:lnTo>
                  <a:lnTo>
                    <a:pt x="635" y="635"/>
                  </a:lnTo>
                  <a:lnTo>
                    <a:pt x="0" y="0"/>
                  </a:lnTo>
                  <a:close/>
                </a:path>
              </a:pathLst>
            </a:custGeom>
            <a:solidFill>
              <a:srgbClr val="432025"/>
            </a:solidFill>
          </p:spPr>
          <p:txBody>
            <a:bodyPr wrap="square" lIns="0" tIns="0" rIns="0" bIns="0" rtlCol="0"/>
            <a:lstStyle/>
            <a:p>
              <a:endParaRPr/>
            </a:p>
          </p:txBody>
        </p:sp>
        <p:sp>
          <p:nvSpPr>
            <p:cNvPr id="243" name="object 243">
              <a:extLst>
                <a:ext uri="{FF2B5EF4-FFF2-40B4-BE49-F238E27FC236}">
                  <a16:creationId xmlns:a16="http://schemas.microsoft.com/office/drawing/2014/main" id="{A4B43C48-E760-1821-E6F2-BFF09A0AFD98}"/>
                </a:ext>
              </a:extLst>
            </p:cNvPr>
            <p:cNvSpPr/>
            <p:nvPr/>
          </p:nvSpPr>
          <p:spPr>
            <a:xfrm>
              <a:off x="5339079" y="4398010"/>
              <a:ext cx="1270" cy="1905"/>
            </a:xfrm>
            <a:custGeom>
              <a:avLst/>
              <a:gdLst/>
              <a:ahLst/>
              <a:cxnLst/>
              <a:rect l="l" t="t" r="r" b="b"/>
              <a:pathLst>
                <a:path w="1270" h="1904">
                  <a:moveTo>
                    <a:pt x="0" y="0"/>
                  </a:moveTo>
                  <a:lnTo>
                    <a:pt x="1270" y="1904"/>
                  </a:lnTo>
                  <a:lnTo>
                    <a:pt x="0" y="0"/>
                  </a:lnTo>
                  <a:close/>
                </a:path>
              </a:pathLst>
            </a:custGeom>
            <a:solidFill>
              <a:srgbClr val="451D1E"/>
            </a:solidFill>
          </p:spPr>
          <p:txBody>
            <a:bodyPr wrap="square" lIns="0" tIns="0" rIns="0" bIns="0" rtlCol="0"/>
            <a:lstStyle/>
            <a:p>
              <a:endParaRPr/>
            </a:p>
          </p:txBody>
        </p:sp>
        <p:sp>
          <p:nvSpPr>
            <p:cNvPr id="244" name="object 244">
              <a:extLst>
                <a:ext uri="{FF2B5EF4-FFF2-40B4-BE49-F238E27FC236}">
                  <a16:creationId xmlns:a16="http://schemas.microsoft.com/office/drawing/2014/main" id="{7FDDF2B2-056E-C9C3-8B14-A63E94B5F0FF}"/>
                </a:ext>
              </a:extLst>
            </p:cNvPr>
            <p:cNvSpPr/>
            <p:nvPr/>
          </p:nvSpPr>
          <p:spPr>
            <a:xfrm>
              <a:off x="5405754" y="3621404"/>
              <a:ext cx="635" cy="635"/>
            </a:xfrm>
            <a:custGeom>
              <a:avLst/>
              <a:gdLst/>
              <a:ahLst/>
              <a:cxnLst/>
              <a:rect l="l" t="t" r="r" b="b"/>
              <a:pathLst>
                <a:path w="635" h="635">
                  <a:moveTo>
                    <a:pt x="635" y="0"/>
                  </a:moveTo>
                  <a:lnTo>
                    <a:pt x="0" y="0"/>
                  </a:lnTo>
                  <a:lnTo>
                    <a:pt x="0" y="635"/>
                  </a:lnTo>
                  <a:lnTo>
                    <a:pt x="635" y="0"/>
                  </a:lnTo>
                  <a:close/>
                </a:path>
              </a:pathLst>
            </a:custGeom>
            <a:solidFill>
              <a:srgbClr val="461D1F"/>
            </a:solidFill>
          </p:spPr>
          <p:txBody>
            <a:bodyPr wrap="square" lIns="0" tIns="0" rIns="0" bIns="0" rtlCol="0"/>
            <a:lstStyle/>
            <a:p>
              <a:endParaRPr/>
            </a:p>
          </p:txBody>
        </p:sp>
        <p:sp>
          <p:nvSpPr>
            <p:cNvPr id="245" name="object 245">
              <a:extLst>
                <a:ext uri="{FF2B5EF4-FFF2-40B4-BE49-F238E27FC236}">
                  <a16:creationId xmlns:a16="http://schemas.microsoft.com/office/drawing/2014/main" id="{A9993275-D7D5-DE6A-202E-5B6D42085ECB}"/>
                </a:ext>
              </a:extLst>
            </p:cNvPr>
            <p:cNvSpPr/>
            <p:nvPr/>
          </p:nvSpPr>
          <p:spPr>
            <a:xfrm>
              <a:off x="5294629" y="3668394"/>
              <a:ext cx="84455" cy="711200"/>
            </a:xfrm>
            <a:custGeom>
              <a:avLst/>
              <a:gdLst/>
              <a:ahLst/>
              <a:cxnLst/>
              <a:rect l="l" t="t" r="r" b="b"/>
              <a:pathLst>
                <a:path w="84454" h="711200">
                  <a:moveTo>
                    <a:pt x="10160" y="263525"/>
                  </a:moveTo>
                  <a:lnTo>
                    <a:pt x="9525" y="267334"/>
                  </a:lnTo>
                  <a:lnTo>
                    <a:pt x="8255" y="273684"/>
                  </a:lnTo>
                  <a:lnTo>
                    <a:pt x="3810" y="320675"/>
                  </a:lnTo>
                  <a:lnTo>
                    <a:pt x="635" y="368300"/>
                  </a:lnTo>
                  <a:lnTo>
                    <a:pt x="41" y="414019"/>
                  </a:lnTo>
                  <a:lnTo>
                    <a:pt x="0" y="417194"/>
                  </a:lnTo>
                  <a:lnTo>
                    <a:pt x="1221" y="464819"/>
                  </a:lnTo>
                  <a:lnTo>
                    <a:pt x="1270" y="466725"/>
                  </a:lnTo>
                  <a:lnTo>
                    <a:pt x="5080" y="515619"/>
                  </a:lnTo>
                  <a:lnTo>
                    <a:pt x="10160" y="565150"/>
                  </a:lnTo>
                  <a:lnTo>
                    <a:pt x="17780" y="614679"/>
                  </a:lnTo>
                  <a:lnTo>
                    <a:pt x="27305" y="662939"/>
                  </a:lnTo>
                  <a:lnTo>
                    <a:pt x="39370" y="711199"/>
                  </a:lnTo>
                  <a:lnTo>
                    <a:pt x="27940" y="664209"/>
                  </a:lnTo>
                  <a:lnTo>
                    <a:pt x="18415" y="615314"/>
                  </a:lnTo>
                  <a:lnTo>
                    <a:pt x="11430" y="565784"/>
                  </a:lnTo>
                  <a:lnTo>
                    <a:pt x="5715" y="515619"/>
                  </a:lnTo>
                  <a:lnTo>
                    <a:pt x="2659" y="466725"/>
                  </a:lnTo>
                  <a:lnTo>
                    <a:pt x="1349" y="417194"/>
                  </a:lnTo>
                  <a:lnTo>
                    <a:pt x="1270" y="414019"/>
                  </a:lnTo>
                  <a:lnTo>
                    <a:pt x="2413" y="368300"/>
                  </a:lnTo>
                  <a:lnTo>
                    <a:pt x="2540" y="363219"/>
                  </a:lnTo>
                  <a:lnTo>
                    <a:pt x="5080" y="313054"/>
                  </a:lnTo>
                  <a:lnTo>
                    <a:pt x="10160" y="263525"/>
                  </a:lnTo>
                  <a:close/>
                </a:path>
                <a:path w="84454" h="711200">
                  <a:moveTo>
                    <a:pt x="30178" y="151953"/>
                  </a:moveTo>
                  <a:lnTo>
                    <a:pt x="25400" y="170814"/>
                  </a:lnTo>
                  <a:lnTo>
                    <a:pt x="15240" y="220979"/>
                  </a:lnTo>
                  <a:lnTo>
                    <a:pt x="8255" y="273684"/>
                  </a:lnTo>
                  <a:lnTo>
                    <a:pt x="10160" y="263525"/>
                  </a:lnTo>
                  <a:lnTo>
                    <a:pt x="19050" y="205739"/>
                  </a:lnTo>
                  <a:lnTo>
                    <a:pt x="30178" y="151953"/>
                  </a:lnTo>
                  <a:close/>
                </a:path>
                <a:path w="84454" h="711200">
                  <a:moveTo>
                    <a:pt x="43815" y="102869"/>
                  </a:moveTo>
                  <a:lnTo>
                    <a:pt x="37465" y="123189"/>
                  </a:lnTo>
                  <a:lnTo>
                    <a:pt x="31191" y="147955"/>
                  </a:lnTo>
                  <a:lnTo>
                    <a:pt x="43815" y="102869"/>
                  </a:lnTo>
                  <a:close/>
                </a:path>
                <a:path w="84454" h="711200">
                  <a:moveTo>
                    <a:pt x="46990" y="92709"/>
                  </a:moveTo>
                  <a:lnTo>
                    <a:pt x="45085" y="97154"/>
                  </a:lnTo>
                  <a:lnTo>
                    <a:pt x="43815" y="102869"/>
                  </a:lnTo>
                  <a:lnTo>
                    <a:pt x="46990" y="92709"/>
                  </a:lnTo>
                  <a:close/>
                </a:path>
                <a:path w="84454" h="711200">
                  <a:moveTo>
                    <a:pt x="59055" y="57784"/>
                  </a:moveTo>
                  <a:lnTo>
                    <a:pt x="51435" y="77469"/>
                  </a:lnTo>
                  <a:lnTo>
                    <a:pt x="46990" y="92709"/>
                  </a:lnTo>
                  <a:lnTo>
                    <a:pt x="59055" y="57784"/>
                  </a:lnTo>
                  <a:close/>
                </a:path>
                <a:path w="84454" h="711200">
                  <a:moveTo>
                    <a:pt x="78740" y="13334"/>
                  </a:moveTo>
                  <a:lnTo>
                    <a:pt x="67945" y="35559"/>
                  </a:lnTo>
                  <a:lnTo>
                    <a:pt x="64770" y="43179"/>
                  </a:lnTo>
                  <a:lnTo>
                    <a:pt x="78740" y="13334"/>
                  </a:lnTo>
                  <a:close/>
                </a:path>
                <a:path w="84454" h="711200">
                  <a:moveTo>
                    <a:pt x="84455" y="0"/>
                  </a:moveTo>
                  <a:lnTo>
                    <a:pt x="83185" y="2539"/>
                  </a:lnTo>
                  <a:lnTo>
                    <a:pt x="78740" y="13334"/>
                  </a:lnTo>
                  <a:lnTo>
                    <a:pt x="84455" y="0"/>
                  </a:lnTo>
                  <a:close/>
                </a:path>
              </a:pathLst>
            </a:custGeom>
            <a:solidFill>
              <a:srgbClr val="4A2529"/>
            </a:solidFill>
          </p:spPr>
          <p:txBody>
            <a:bodyPr wrap="square" lIns="0" tIns="0" rIns="0" bIns="0" rtlCol="0"/>
            <a:lstStyle/>
            <a:p>
              <a:endParaRPr/>
            </a:p>
          </p:txBody>
        </p:sp>
        <p:sp>
          <p:nvSpPr>
            <p:cNvPr id="246" name="object 246">
              <a:extLst>
                <a:ext uri="{FF2B5EF4-FFF2-40B4-BE49-F238E27FC236}">
                  <a16:creationId xmlns:a16="http://schemas.microsoft.com/office/drawing/2014/main" id="{D17B5F6F-CA41-D219-F314-B994998F5AEA}"/>
                </a:ext>
              </a:extLst>
            </p:cNvPr>
            <p:cNvSpPr/>
            <p:nvPr/>
          </p:nvSpPr>
          <p:spPr>
            <a:xfrm>
              <a:off x="5334000" y="4378960"/>
              <a:ext cx="2540" cy="7620"/>
            </a:xfrm>
            <a:custGeom>
              <a:avLst/>
              <a:gdLst/>
              <a:ahLst/>
              <a:cxnLst/>
              <a:rect l="l" t="t" r="r" b="b"/>
              <a:pathLst>
                <a:path w="2539" h="7620">
                  <a:moveTo>
                    <a:pt x="1587" y="5714"/>
                  </a:moveTo>
                  <a:lnTo>
                    <a:pt x="1904" y="6984"/>
                  </a:lnTo>
                  <a:lnTo>
                    <a:pt x="2539" y="7619"/>
                  </a:lnTo>
                  <a:lnTo>
                    <a:pt x="1587" y="5714"/>
                  </a:lnTo>
                  <a:close/>
                </a:path>
                <a:path w="2539" h="7620">
                  <a:moveTo>
                    <a:pt x="0" y="0"/>
                  </a:moveTo>
                  <a:lnTo>
                    <a:pt x="1270" y="5079"/>
                  </a:lnTo>
                  <a:lnTo>
                    <a:pt x="1587" y="5714"/>
                  </a:lnTo>
                  <a:lnTo>
                    <a:pt x="1270" y="4444"/>
                  </a:lnTo>
                  <a:lnTo>
                    <a:pt x="0" y="0"/>
                  </a:lnTo>
                  <a:close/>
                </a:path>
              </a:pathLst>
            </a:custGeom>
            <a:solidFill>
              <a:srgbClr val="492529"/>
            </a:solidFill>
          </p:spPr>
          <p:txBody>
            <a:bodyPr wrap="square" lIns="0" tIns="0" rIns="0" bIns="0" rtlCol="0"/>
            <a:lstStyle/>
            <a:p>
              <a:endParaRPr/>
            </a:p>
          </p:txBody>
        </p:sp>
        <p:sp>
          <p:nvSpPr>
            <p:cNvPr id="247" name="object 247">
              <a:extLst>
                <a:ext uri="{FF2B5EF4-FFF2-40B4-BE49-F238E27FC236}">
                  <a16:creationId xmlns:a16="http://schemas.microsoft.com/office/drawing/2014/main" id="{04FF9D7C-55E1-5319-D4B0-3F4263D3931C}"/>
                </a:ext>
              </a:extLst>
            </p:cNvPr>
            <p:cNvSpPr/>
            <p:nvPr/>
          </p:nvSpPr>
          <p:spPr>
            <a:xfrm>
              <a:off x="5403850" y="3621404"/>
              <a:ext cx="3175" cy="3810"/>
            </a:xfrm>
            <a:custGeom>
              <a:avLst/>
              <a:gdLst/>
              <a:ahLst/>
              <a:cxnLst/>
              <a:rect l="l" t="t" r="r" b="b"/>
              <a:pathLst>
                <a:path w="3175" h="3810">
                  <a:moveTo>
                    <a:pt x="3175" y="0"/>
                  </a:moveTo>
                  <a:lnTo>
                    <a:pt x="2539" y="0"/>
                  </a:lnTo>
                  <a:lnTo>
                    <a:pt x="1904" y="1905"/>
                  </a:lnTo>
                  <a:lnTo>
                    <a:pt x="0" y="3810"/>
                  </a:lnTo>
                  <a:lnTo>
                    <a:pt x="1270" y="2540"/>
                  </a:lnTo>
                  <a:lnTo>
                    <a:pt x="3175" y="0"/>
                  </a:lnTo>
                  <a:close/>
                </a:path>
              </a:pathLst>
            </a:custGeom>
            <a:solidFill>
              <a:srgbClr val="4B2324"/>
            </a:solidFill>
          </p:spPr>
          <p:txBody>
            <a:bodyPr wrap="square" lIns="0" tIns="0" rIns="0" bIns="0" rtlCol="0"/>
            <a:lstStyle/>
            <a:p>
              <a:endParaRPr/>
            </a:p>
          </p:txBody>
        </p:sp>
      </p:grpSp>
    </p:spTree>
    <p:extLst>
      <p:ext uri="{BB962C8B-B14F-4D97-AF65-F5344CB8AC3E}">
        <p14:creationId xmlns:p14="http://schemas.microsoft.com/office/powerpoint/2010/main" val="1634183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lang="nb-NO" dirty="0"/>
              <a:t>K</a:t>
            </a:r>
            <a:r>
              <a:rPr dirty="0" err="1"/>
              <a:t>va</a:t>
            </a:r>
            <a:r>
              <a:rPr spc="-95" dirty="0"/>
              <a:t> </a:t>
            </a:r>
            <a:r>
              <a:rPr dirty="0"/>
              <a:t>er</a:t>
            </a:r>
            <a:r>
              <a:rPr spc="-95" dirty="0"/>
              <a:t> </a:t>
            </a:r>
            <a:r>
              <a:rPr dirty="0"/>
              <a:t>grenser</a:t>
            </a:r>
            <a:r>
              <a:rPr spc="-90" dirty="0"/>
              <a:t> </a:t>
            </a:r>
            <a:r>
              <a:rPr dirty="0"/>
              <a:t>og</a:t>
            </a:r>
            <a:r>
              <a:rPr spc="-95" dirty="0"/>
              <a:t> </a:t>
            </a:r>
            <a:r>
              <a:rPr spc="-10" dirty="0"/>
              <a:t>behov?</a:t>
            </a:r>
          </a:p>
        </p:txBody>
      </p:sp>
      <p:grpSp>
        <p:nvGrpSpPr>
          <p:cNvPr id="3" name="object 3"/>
          <p:cNvGrpSpPr/>
          <p:nvPr/>
        </p:nvGrpSpPr>
        <p:grpSpPr>
          <a:xfrm>
            <a:off x="3124835" y="1986279"/>
            <a:ext cx="4527550" cy="4735830"/>
            <a:chOff x="3124835" y="1986279"/>
            <a:chExt cx="4527550" cy="4735830"/>
          </a:xfrm>
        </p:grpSpPr>
        <p:pic>
          <p:nvPicPr>
            <p:cNvPr id="4" name="object 4"/>
            <p:cNvPicPr/>
            <p:nvPr/>
          </p:nvPicPr>
          <p:blipFill>
            <a:blip r:embed="rId2" cstate="print"/>
            <a:stretch>
              <a:fillRect/>
            </a:stretch>
          </p:blipFill>
          <p:spPr>
            <a:xfrm>
              <a:off x="4476115" y="3115309"/>
              <a:ext cx="2159635" cy="3493135"/>
            </a:xfrm>
            <a:prstGeom prst="rect">
              <a:avLst/>
            </a:prstGeom>
          </p:spPr>
        </p:pic>
        <p:pic>
          <p:nvPicPr>
            <p:cNvPr id="5" name="object 5"/>
            <p:cNvPicPr/>
            <p:nvPr/>
          </p:nvPicPr>
          <p:blipFill>
            <a:blip r:embed="rId3" cstate="print"/>
            <a:stretch>
              <a:fillRect/>
            </a:stretch>
          </p:blipFill>
          <p:spPr>
            <a:xfrm>
              <a:off x="5650230" y="4973954"/>
              <a:ext cx="173989" cy="731519"/>
            </a:xfrm>
            <a:prstGeom prst="rect">
              <a:avLst/>
            </a:prstGeom>
          </p:spPr>
        </p:pic>
        <p:pic>
          <p:nvPicPr>
            <p:cNvPr id="6" name="object 6"/>
            <p:cNvPicPr/>
            <p:nvPr/>
          </p:nvPicPr>
          <p:blipFill>
            <a:blip r:embed="rId4" cstate="print"/>
            <a:stretch>
              <a:fillRect/>
            </a:stretch>
          </p:blipFill>
          <p:spPr>
            <a:xfrm>
              <a:off x="5410835" y="4806314"/>
              <a:ext cx="110489" cy="32385"/>
            </a:xfrm>
            <a:prstGeom prst="rect">
              <a:avLst/>
            </a:prstGeom>
          </p:spPr>
        </p:pic>
        <p:pic>
          <p:nvPicPr>
            <p:cNvPr id="7" name="object 7"/>
            <p:cNvPicPr/>
            <p:nvPr/>
          </p:nvPicPr>
          <p:blipFill>
            <a:blip r:embed="rId5" cstate="print"/>
            <a:stretch>
              <a:fillRect/>
            </a:stretch>
          </p:blipFill>
          <p:spPr>
            <a:xfrm>
              <a:off x="5131435" y="4282439"/>
              <a:ext cx="1555749" cy="2222500"/>
            </a:xfrm>
            <a:prstGeom prst="rect">
              <a:avLst/>
            </a:prstGeom>
          </p:spPr>
        </p:pic>
        <p:pic>
          <p:nvPicPr>
            <p:cNvPr id="8" name="object 8"/>
            <p:cNvPicPr/>
            <p:nvPr/>
          </p:nvPicPr>
          <p:blipFill>
            <a:blip r:embed="rId6" cstate="print"/>
            <a:stretch>
              <a:fillRect/>
            </a:stretch>
          </p:blipFill>
          <p:spPr>
            <a:xfrm>
              <a:off x="5314950" y="4838700"/>
              <a:ext cx="96520" cy="66675"/>
            </a:xfrm>
            <a:prstGeom prst="rect">
              <a:avLst/>
            </a:prstGeom>
          </p:spPr>
        </p:pic>
        <p:pic>
          <p:nvPicPr>
            <p:cNvPr id="9" name="object 9"/>
            <p:cNvPicPr/>
            <p:nvPr/>
          </p:nvPicPr>
          <p:blipFill>
            <a:blip r:embed="rId7" cstate="print"/>
            <a:stretch>
              <a:fillRect/>
            </a:stretch>
          </p:blipFill>
          <p:spPr>
            <a:xfrm>
              <a:off x="5237480" y="4973319"/>
              <a:ext cx="412750" cy="764539"/>
            </a:xfrm>
            <a:prstGeom prst="rect">
              <a:avLst/>
            </a:prstGeom>
          </p:spPr>
        </p:pic>
        <p:pic>
          <p:nvPicPr>
            <p:cNvPr id="10" name="object 10"/>
            <p:cNvPicPr/>
            <p:nvPr/>
          </p:nvPicPr>
          <p:blipFill>
            <a:blip r:embed="rId8" cstate="print"/>
            <a:stretch>
              <a:fillRect/>
            </a:stretch>
          </p:blipFill>
          <p:spPr>
            <a:xfrm>
              <a:off x="5237480" y="4838700"/>
              <a:ext cx="173354" cy="160655"/>
            </a:xfrm>
            <a:prstGeom prst="rect">
              <a:avLst/>
            </a:prstGeom>
          </p:spPr>
        </p:pic>
        <p:pic>
          <p:nvPicPr>
            <p:cNvPr id="11" name="object 11"/>
            <p:cNvPicPr/>
            <p:nvPr/>
          </p:nvPicPr>
          <p:blipFill>
            <a:blip r:embed="rId9" cstate="print"/>
            <a:stretch>
              <a:fillRect/>
            </a:stretch>
          </p:blipFill>
          <p:spPr>
            <a:xfrm>
              <a:off x="5299710" y="4838700"/>
              <a:ext cx="111125" cy="78105"/>
            </a:xfrm>
            <a:prstGeom prst="rect">
              <a:avLst/>
            </a:prstGeom>
          </p:spPr>
        </p:pic>
        <p:pic>
          <p:nvPicPr>
            <p:cNvPr id="12" name="object 12"/>
            <p:cNvPicPr/>
            <p:nvPr/>
          </p:nvPicPr>
          <p:blipFill>
            <a:blip r:embed="rId10" cstate="print"/>
            <a:stretch>
              <a:fillRect/>
            </a:stretch>
          </p:blipFill>
          <p:spPr>
            <a:xfrm>
              <a:off x="5237480" y="4963159"/>
              <a:ext cx="173354" cy="46355"/>
            </a:xfrm>
            <a:prstGeom prst="rect">
              <a:avLst/>
            </a:prstGeom>
          </p:spPr>
        </p:pic>
        <p:pic>
          <p:nvPicPr>
            <p:cNvPr id="13" name="object 13"/>
            <p:cNvPicPr/>
            <p:nvPr/>
          </p:nvPicPr>
          <p:blipFill>
            <a:blip r:embed="rId11" cstate="print"/>
            <a:stretch>
              <a:fillRect/>
            </a:stretch>
          </p:blipFill>
          <p:spPr>
            <a:xfrm>
              <a:off x="5410835" y="4838700"/>
              <a:ext cx="240029" cy="867410"/>
            </a:xfrm>
            <a:prstGeom prst="rect">
              <a:avLst/>
            </a:prstGeom>
          </p:spPr>
        </p:pic>
        <p:pic>
          <p:nvPicPr>
            <p:cNvPr id="14" name="object 14"/>
            <p:cNvPicPr/>
            <p:nvPr/>
          </p:nvPicPr>
          <p:blipFill>
            <a:blip r:embed="rId12" cstate="print"/>
            <a:stretch>
              <a:fillRect/>
            </a:stretch>
          </p:blipFill>
          <p:spPr>
            <a:xfrm>
              <a:off x="5410835" y="4864734"/>
              <a:ext cx="188595" cy="84455"/>
            </a:xfrm>
            <a:prstGeom prst="rect">
              <a:avLst/>
            </a:prstGeom>
          </p:spPr>
        </p:pic>
        <p:pic>
          <p:nvPicPr>
            <p:cNvPr id="15" name="object 15"/>
            <p:cNvPicPr/>
            <p:nvPr/>
          </p:nvPicPr>
          <p:blipFill>
            <a:blip r:embed="rId13" cstate="print"/>
            <a:stretch>
              <a:fillRect/>
            </a:stretch>
          </p:blipFill>
          <p:spPr>
            <a:xfrm>
              <a:off x="5410835" y="4904739"/>
              <a:ext cx="240029" cy="593090"/>
            </a:xfrm>
            <a:prstGeom prst="rect">
              <a:avLst/>
            </a:prstGeom>
          </p:spPr>
        </p:pic>
        <p:pic>
          <p:nvPicPr>
            <p:cNvPr id="16" name="object 16"/>
            <p:cNvPicPr/>
            <p:nvPr/>
          </p:nvPicPr>
          <p:blipFill>
            <a:blip r:embed="rId14" cstate="print"/>
            <a:stretch>
              <a:fillRect/>
            </a:stretch>
          </p:blipFill>
          <p:spPr>
            <a:xfrm>
              <a:off x="5237480" y="4838700"/>
              <a:ext cx="412750" cy="163194"/>
            </a:xfrm>
            <a:prstGeom prst="rect">
              <a:avLst/>
            </a:prstGeom>
          </p:spPr>
        </p:pic>
        <p:sp>
          <p:nvSpPr>
            <p:cNvPr id="17" name="object 17"/>
            <p:cNvSpPr/>
            <p:nvPr/>
          </p:nvSpPr>
          <p:spPr>
            <a:xfrm>
              <a:off x="5433695" y="4968239"/>
              <a:ext cx="64769" cy="542925"/>
            </a:xfrm>
            <a:custGeom>
              <a:avLst/>
              <a:gdLst/>
              <a:ahLst/>
              <a:cxnLst/>
              <a:rect l="l" t="t" r="r" b="b"/>
              <a:pathLst>
                <a:path w="64770" h="542925">
                  <a:moveTo>
                    <a:pt x="36194" y="383540"/>
                  </a:moveTo>
                  <a:lnTo>
                    <a:pt x="33654" y="427355"/>
                  </a:lnTo>
                  <a:lnTo>
                    <a:pt x="15239" y="492125"/>
                  </a:lnTo>
                  <a:lnTo>
                    <a:pt x="4444" y="515620"/>
                  </a:lnTo>
                  <a:lnTo>
                    <a:pt x="0" y="527050"/>
                  </a:lnTo>
                  <a:lnTo>
                    <a:pt x="634" y="532130"/>
                  </a:lnTo>
                  <a:lnTo>
                    <a:pt x="10794" y="542925"/>
                  </a:lnTo>
                  <a:lnTo>
                    <a:pt x="12064" y="535940"/>
                  </a:lnTo>
                  <a:lnTo>
                    <a:pt x="15875" y="516255"/>
                  </a:lnTo>
                  <a:lnTo>
                    <a:pt x="25400" y="488315"/>
                  </a:lnTo>
                  <a:lnTo>
                    <a:pt x="41909" y="454660"/>
                  </a:lnTo>
                  <a:lnTo>
                    <a:pt x="47625" y="415925"/>
                  </a:lnTo>
                  <a:lnTo>
                    <a:pt x="36194" y="383540"/>
                  </a:lnTo>
                  <a:close/>
                </a:path>
                <a:path w="64770" h="542925">
                  <a:moveTo>
                    <a:pt x="14604" y="253365"/>
                  </a:moveTo>
                  <a:lnTo>
                    <a:pt x="6984" y="305435"/>
                  </a:lnTo>
                  <a:lnTo>
                    <a:pt x="4444" y="328930"/>
                  </a:lnTo>
                  <a:lnTo>
                    <a:pt x="13969" y="345440"/>
                  </a:lnTo>
                  <a:lnTo>
                    <a:pt x="33654" y="377190"/>
                  </a:lnTo>
                  <a:lnTo>
                    <a:pt x="36194" y="383540"/>
                  </a:lnTo>
                  <a:lnTo>
                    <a:pt x="36194" y="377190"/>
                  </a:lnTo>
                  <a:lnTo>
                    <a:pt x="34289" y="358775"/>
                  </a:lnTo>
                  <a:lnTo>
                    <a:pt x="28575" y="336550"/>
                  </a:lnTo>
                  <a:lnTo>
                    <a:pt x="20319" y="306070"/>
                  </a:lnTo>
                  <a:lnTo>
                    <a:pt x="15239" y="266700"/>
                  </a:lnTo>
                  <a:lnTo>
                    <a:pt x="14604" y="253365"/>
                  </a:lnTo>
                  <a:close/>
                </a:path>
                <a:path w="64770" h="542925">
                  <a:moveTo>
                    <a:pt x="26669" y="0"/>
                  </a:moveTo>
                  <a:lnTo>
                    <a:pt x="21589" y="1270"/>
                  </a:lnTo>
                  <a:lnTo>
                    <a:pt x="19684" y="6350"/>
                  </a:lnTo>
                  <a:lnTo>
                    <a:pt x="20319" y="17145"/>
                  </a:lnTo>
                  <a:lnTo>
                    <a:pt x="31114" y="42545"/>
                  </a:lnTo>
                  <a:lnTo>
                    <a:pt x="31114" y="88265"/>
                  </a:lnTo>
                  <a:lnTo>
                    <a:pt x="24764" y="140970"/>
                  </a:lnTo>
                  <a:lnTo>
                    <a:pt x="17144" y="185420"/>
                  </a:lnTo>
                  <a:lnTo>
                    <a:pt x="13334" y="224790"/>
                  </a:lnTo>
                  <a:lnTo>
                    <a:pt x="14604" y="253365"/>
                  </a:lnTo>
                  <a:lnTo>
                    <a:pt x="27304" y="184150"/>
                  </a:lnTo>
                  <a:lnTo>
                    <a:pt x="45084" y="107950"/>
                  </a:lnTo>
                  <a:lnTo>
                    <a:pt x="60959" y="49530"/>
                  </a:lnTo>
                  <a:lnTo>
                    <a:pt x="64769" y="19050"/>
                  </a:lnTo>
                  <a:lnTo>
                    <a:pt x="57150" y="6350"/>
                  </a:lnTo>
                  <a:lnTo>
                    <a:pt x="36829" y="1905"/>
                  </a:lnTo>
                  <a:lnTo>
                    <a:pt x="26669" y="0"/>
                  </a:lnTo>
                  <a:close/>
                </a:path>
              </a:pathLst>
            </a:custGeom>
            <a:solidFill>
              <a:srgbClr val="624594"/>
            </a:solidFill>
          </p:spPr>
          <p:txBody>
            <a:bodyPr wrap="square" lIns="0" tIns="0" rIns="0" bIns="0" rtlCol="0"/>
            <a:lstStyle/>
            <a:p>
              <a:endParaRPr/>
            </a:p>
          </p:txBody>
        </p:sp>
        <p:sp>
          <p:nvSpPr>
            <p:cNvPr id="18" name="object 18"/>
            <p:cNvSpPr/>
            <p:nvPr/>
          </p:nvSpPr>
          <p:spPr>
            <a:xfrm>
              <a:off x="4902200" y="5478779"/>
              <a:ext cx="107314" cy="1019810"/>
            </a:xfrm>
            <a:custGeom>
              <a:avLst/>
              <a:gdLst/>
              <a:ahLst/>
              <a:cxnLst/>
              <a:rect l="l" t="t" r="r" b="b"/>
              <a:pathLst>
                <a:path w="107314" h="1019810">
                  <a:moveTo>
                    <a:pt x="85089" y="0"/>
                  </a:moveTo>
                  <a:lnTo>
                    <a:pt x="83185" y="634"/>
                  </a:lnTo>
                  <a:lnTo>
                    <a:pt x="83820" y="8889"/>
                  </a:lnTo>
                  <a:lnTo>
                    <a:pt x="86360" y="24764"/>
                  </a:lnTo>
                  <a:lnTo>
                    <a:pt x="90804" y="48259"/>
                  </a:lnTo>
                  <a:lnTo>
                    <a:pt x="93345" y="80009"/>
                  </a:lnTo>
                  <a:lnTo>
                    <a:pt x="93979" y="95884"/>
                  </a:lnTo>
                  <a:lnTo>
                    <a:pt x="89535" y="135889"/>
                  </a:lnTo>
                  <a:lnTo>
                    <a:pt x="76835" y="215264"/>
                  </a:lnTo>
                  <a:lnTo>
                    <a:pt x="71754" y="254634"/>
                  </a:lnTo>
                  <a:lnTo>
                    <a:pt x="60325" y="351154"/>
                  </a:lnTo>
                  <a:lnTo>
                    <a:pt x="47625" y="433704"/>
                  </a:lnTo>
                  <a:lnTo>
                    <a:pt x="37464" y="485139"/>
                  </a:lnTo>
                  <a:lnTo>
                    <a:pt x="26670" y="535939"/>
                  </a:lnTo>
                  <a:lnTo>
                    <a:pt x="3810" y="636269"/>
                  </a:lnTo>
                  <a:lnTo>
                    <a:pt x="1270" y="646429"/>
                  </a:lnTo>
                  <a:lnTo>
                    <a:pt x="0" y="656589"/>
                  </a:lnTo>
                  <a:lnTo>
                    <a:pt x="4445" y="716914"/>
                  </a:lnTo>
                  <a:lnTo>
                    <a:pt x="11429" y="761999"/>
                  </a:lnTo>
                  <a:lnTo>
                    <a:pt x="20954" y="806449"/>
                  </a:lnTo>
                  <a:lnTo>
                    <a:pt x="31114" y="850899"/>
                  </a:lnTo>
                  <a:lnTo>
                    <a:pt x="41910" y="895349"/>
                  </a:lnTo>
                  <a:lnTo>
                    <a:pt x="59054" y="958214"/>
                  </a:lnTo>
                  <a:lnTo>
                    <a:pt x="77470" y="1019809"/>
                  </a:lnTo>
                  <a:lnTo>
                    <a:pt x="79375" y="1019809"/>
                  </a:lnTo>
                  <a:lnTo>
                    <a:pt x="71120" y="968374"/>
                  </a:lnTo>
                  <a:lnTo>
                    <a:pt x="33654" y="765174"/>
                  </a:lnTo>
                  <a:lnTo>
                    <a:pt x="25400" y="713739"/>
                  </a:lnTo>
                  <a:lnTo>
                    <a:pt x="21589" y="688339"/>
                  </a:lnTo>
                  <a:lnTo>
                    <a:pt x="18414" y="655954"/>
                  </a:lnTo>
                  <a:lnTo>
                    <a:pt x="20320" y="647699"/>
                  </a:lnTo>
                  <a:lnTo>
                    <a:pt x="22225" y="641349"/>
                  </a:lnTo>
                  <a:lnTo>
                    <a:pt x="31750" y="589914"/>
                  </a:lnTo>
                  <a:lnTo>
                    <a:pt x="39370" y="538479"/>
                  </a:lnTo>
                  <a:lnTo>
                    <a:pt x="53339" y="435609"/>
                  </a:lnTo>
                  <a:lnTo>
                    <a:pt x="62229" y="384809"/>
                  </a:lnTo>
                  <a:lnTo>
                    <a:pt x="82550" y="282574"/>
                  </a:lnTo>
                  <a:lnTo>
                    <a:pt x="92075" y="231774"/>
                  </a:lnTo>
                  <a:lnTo>
                    <a:pt x="100329" y="180339"/>
                  </a:lnTo>
                  <a:lnTo>
                    <a:pt x="106045" y="128904"/>
                  </a:lnTo>
                  <a:lnTo>
                    <a:pt x="107314" y="95884"/>
                  </a:lnTo>
                  <a:lnTo>
                    <a:pt x="102870" y="63499"/>
                  </a:lnTo>
                  <a:lnTo>
                    <a:pt x="94614" y="31749"/>
                  </a:lnTo>
                  <a:lnTo>
                    <a:pt x="85089" y="0"/>
                  </a:lnTo>
                  <a:close/>
                </a:path>
              </a:pathLst>
            </a:custGeom>
            <a:solidFill>
              <a:srgbClr val="003A52"/>
            </a:solidFill>
          </p:spPr>
          <p:txBody>
            <a:bodyPr wrap="square" lIns="0" tIns="0" rIns="0" bIns="0" rtlCol="0"/>
            <a:lstStyle/>
            <a:p>
              <a:endParaRPr/>
            </a:p>
          </p:txBody>
        </p:sp>
        <p:sp>
          <p:nvSpPr>
            <p:cNvPr id="19" name="object 19"/>
            <p:cNvSpPr/>
            <p:nvPr/>
          </p:nvSpPr>
          <p:spPr>
            <a:xfrm>
              <a:off x="4585970" y="6483984"/>
              <a:ext cx="2025650" cy="238125"/>
            </a:xfrm>
            <a:custGeom>
              <a:avLst/>
              <a:gdLst/>
              <a:ahLst/>
              <a:cxnLst/>
              <a:rect l="l" t="t" r="r" b="b"/>
              <a:pathLst>
                <a:path w="2025650" h="238125">
                  <a:moveTo>
                    <a:pt x="1452244" y="0"/>
                  </a:moveTo>
                  <a:lnTo>
                    <a:pt x="1424939" y="0"/>
                  </a:lnTo>
                  <a:lnTo>
                    <a:pt x="860425" y="7619"/>
                  </a:lnTo>
                  <a:lnTo>
                    <a:pt x="26034" y="33654"/>
                  </a:lnTo>
                  <a:lnTo>
                    <a:pt x="3175" y="76199"/>
                  </a:lnTo>
                  <a:lnTo>
                    <a:pt x="0" y="111124"/>
                  </a:lnTo>
                  <a:lnTo>
                    <a:pt x="1904" y="128269"/>
                  </a:lnTo>
                  <a:lnTo>
                    <a:pt x="25400" y="171449"/>
                  </a:lnTo>
                  <a:lnTo>
                    <a:pt x="62864" y="195579"/>
                  </a:lnTo>
                  <a:lnTo>
                    <a:pt x="107950" y="205739"/>
                  </a:lnTo>
                  <a:lnTo>
                    <a:pt x="156209" y="210819"/>
                  </a:lnTo>
                  <a:lnTo>
                    <a:pt x="208279" y="213359"/>
                  </a:lnTo>
                  <a:lnTo>
                    <a:pt x="260984" y="215264"/>
                  </a:lnTo>
                  <a:lnTo>
                    <a:pt x="631825" y="222884"/>
                  </a:lnTo>
                  <a:lnTo>
                    <a:pt x="788669" y="228599"/>
                  </a:lnTo>
                  <a:lnTo>
                    <a:pt x="1097914" y="236854"/>
                  </a:lnTo>
                  <a:lnTo>
                    <a:pt x="1252854" y="238124"/>
                  </a:lnTo>
                  <a:lnTo>
                    <a:pt x="1356359" y="236854"/>
                  </a:lnTo>
                  <a:lnTo>
                    <a:pt x="1459229" y="234314"/>
                  </a:lnTo>
                  <a:lnTo>
                    <a:pt x="1543050" y="231139"/>
                  </a:lnTo>
                  <a:lnTo>
                    <a:pt x="1640204" y="225424"/>
                  </a:lnTo>
                  <a:lnTo>
                    <a:pt x="1688464" y="220979"/>
                  </a:lnTo>
                  <a:lnTo>
                    <a:pt x="1736725" y="214629"/>
                  </a:lnTo>
                  <a:lnTo>
                    <a:pt x="1781809" y="207009"/>
                  </a:lnTo>
                  <a:lnTo>
                    <a:pt x="1854200" y="192404"/>
                  </a:lnTo>
                  <a:lnTo>
                    <a:pt x="1898014" y="182879"/>
                  </a:lnTo>
                  <a:lnTo>
                    <a:pt x="1939289" y="171449"/>
                  </a:lnTo>
                  <a:lnTo>
                    <a:pt x="1988820" y="151129"/>
                  </a:lnTo>
                  <a:lnTo>
                    <a:pt x="2024379" y="40639"/>
                  </a:lnTo>
                  <a:lnTo>
                    <a:pt x="2025014" y="36194"/>
                  </a:lnTo>
                  <a:lnTo>
                    <a:pt x="2025014" y="34924"/>
                  </a:lnTo>
                  <a:lnTo>
                    <a:pt x="2025650" y="32384"/>
                  </a:lnTo>
                  <a:lnTo>
                    <a:pt x="1473200" y="634"/>
                  </a:lnTo>
                  <a:lnTo>
                    <a:pt x="1452244" y="0"/>
                  </a:lnTo>
                  <a:close/>
                </a:path>
              </a:pathLst>
            </a:custGeom>
            <a:solidFill>
              <a:srgbClr val="512580"/>
            </a:solidFill>
          </p:spPr>
          <p:txBody>
            <a:bodyPr wrap="square" lIns="0" tIns="0" rIns="0" bIns="0" rtlCol="0"/>
            <a:lstStyle/>
            <a:p>
              <a:endParaRPr/>
            </a:p>
          </p:txBody>
        </p:sp>
        <p:sp>
          <p:nvSpPr>
            <p:cNvPr id="20" name="object 20"/>
            <p:cNvSpPr/>
            <p:nvPr/>
          </p:nvSpPr>
          <p:spPr>
            <a:xfrm>
              <a:off x="6106795" y="1986279"/>
              <a:ext cx="1545590" cy="1389380"/>
            </a:xfrm>
            <a:custGeom>
              <a:avLst/>
              <a:gdLst/>
              <a:ahLst/>
              <a:cxnLst/>
              <a:rect l="l" t="t" r="r" b="b"/>
              <a:pathLst>
                <a:path w="1545590" h="1389379">
                  <a:moveTo>
                    <a:pt x="1035684" y="0"/>
                  </a:moveTo>
                  <a:lnTo>
                    <a:pt x="982345" y="1905"/>
                  </a:lnTo>
                  <a:lnTo>
                    <a:pt x="928370" y="8890"/>
                  </a:lnTo>
                  <a:lnTo>
                    <a:pt x="876300" y="19685"/>
                  </a:lnTo>
                  <a:lnTo>
                    <a:pt x="827404" y="33655"/>
                  </a:lnTo>
                  <a:lnTo>
                    <a:pt x="784225" y="48895"/>
                  </a:lnTo>
                  <a:lnTo>
                    <a:pt x="747395" y="64770"/>
                  </a:lnTo>
                  <a:lnTo>
                    <a:pt x="702309" y="91440"/>
                  </a:lnTo>
                  <a:lnTo>
                    <a:pt x="697229" y="100965"/>
                  </a:lnTo>
                  <a:lnTo>
                    <a:pt x="685164" y="91440"/>
                  </a:lnTo>
                  <a:lnTo>
                    <a:pt x="652779" y="73025"/>
                  </a:lnTo>
                  <a:lnTo>
                    <a:pt x="603884" y="58420"/>
                  </a:lnTo>
                  <a:lnTo>
                    <a:pt x="544829" y="60325"/>
                  </a:lnTo>
                  <a:lnTo>
                    <a:pt x="513079" y="69215"/>
                  </a:lnTo>
                  <a:lnTo>
                    <a:pt x="474979" y="80645"/>
                  </a:lnTo>
                  <a:lnTo>
                    <a:pt x="431164" y="94615"/>
                  </a:lnTo>
                  <a:lnTo>
                    <a:pt x="275589" y="147320"/>
                  </a:lnTo>
                  <a:lnTo>
                    <a:pt x="219075" y="165735"/>
                  </a:lnTo>
                  <a:lnTo>
                    <a:pt x="161289" y="184150"/>
                  </a:lnTo>
                  <a:lnTo>
                    <a:pt x="103504" y="201930"/>
                  </a:lnTo>
                  <a:lnTo>
                    <a:pt x="66039" y="218440"/>
                  </a:lnTo>
                  <a:lnTo>
                    <a:pt x="18414" y="271780"/>
                  </a:lnTo>
                  <a:lnTo>
                    <a:pt x="634" y="346075"/>
                  </a:lnTo>
                  <a:lnTo>
                    <a:pt x="0" y="388620"/>
                  </a:lnTo>
                  <a:lnTo>
                    <a:pt x="3175" y="433705"/>
                  </a:lnTo>
                  <a:lnTo>
                    <a:pt x="8889" y="480695"/>
                  </a:lnTo>
                  <a:lnTo>
                    <a:pt x="22859" y="575945"/>
                  </a:lnTo>
                  <a:lnTo>
                    <a:pt x="29209" y="621665"/>
                  </a:lnTo>
                  <a:lnTo>
                    <a:pt x="33019" y="666115"/>
                  </a:lnTo>
                  <a:lnTo>
                    <a:pt x="35559" y="716915"/>
                  </a:lnTo>
                  <a:lnTo>
                    <a:pt x="38734" y="765810"/>
                  </a:lnTo>
                  <a:lnTo>
                    <a:pt x="43179" y="813435"/>
                  </a:lnTo>
                  <a:lnTo>
                    <a:pt x="50164" y="859155"/>
                  </a:lnTo>
                  <a:lnTo>
                    <a:pt x="60325" y="904875"/>
                  </a:lnTo>
                  <a:lnTo>
                    <a:pt x="74294" y="948690"/>
                  </a:lnTo>
                  <a:lnTo>
                    <a:pt x="93979" y="992505"/>
                  </a:lnTo>
                  <a:lnTo>
                    <a:pt x="119379" y="1035050"/>
                  </a:lnTo>
                  <a:lnTo>
                    <a:pt x="151129" y="1077595"/>
                  </a:lnTo>
                  <a:lnTo>
                    <a:pt x="191134" y="1120140"/>
                  </a:lnTo>
                  <a:lnTo>
                    <a:pt x="228600" y="1154430"/>
                  </a:lnTo>
                  <a:lnTo>
                    <a:pt x="267334" y="1185545"/>
                  </a:lnTo>
                  <a:lnTo>
                    <a:pt x="306704" y="1213485"/>
                  </a:lnTo>
                  <a:lnTo>
                    <a:pt x="347979" y="1239520"/>
                  </a:lnTo>
                  <a:lnTo>
                    <a:pt x="391159" y="1263015"/>
                  </a:lnTo>
                  <a:lnTo>
                    <a:pt x="435609" y="1284605"/>
                  </a:lnTo>
                  <a:lnTo>
                    <a:pt x="481964" y="1303655"/>
                  </a:lnTo>
                  <a:lnTo>
                    <a:pt x="530859" y="1320800"/>
                  </a:lnTo>
                  <a:lnTo>
                    <a:pt x="581659" y="1336040"/>
                  </a:lnTo>
                  <a:lnTo>
                    <a:pt x="635634" y="1350010"/>
                  </a:lnTo>
                  <a:lnTo>
                    <a:pt x="692150" y="1362075"/>
                  </a:lnTo>
                  <a:lnTo>
                    <a:pt x="751204" y="1372870"/>
                  </a:lnTo>
                  <a:lnTo>
                    <a:pt x="810895" y="1381125"/>
                  </a:lnTo>
                  <a:lnTo>
                    <a:pt x="867409" y="1386840"/>
                  </a:lnTo>
                  <a:lnTo>
                    <a:pt x="921384" y="1389380"/>
                  </a:lnTo>
                  <a:lnTo>
                    <a:pt x="972820" y="1388745"/>
                  </a:lnTo>
                  <a:lnTo>
                    <a:pt x="1021079" y="1384300"/>
                  </a:lnTo>
                  <a:lnTo>
                    <a:pt x="1066800" y="1376680"/>
                  </a:lnTo>
                  <a:lnTo>
                    <a:pt x="1109345" y="1365885"/>
                  </a:lnTo>
                  <a:lnTo>
                    <a:pt x="1148714" y="1351280"/>
                  </a:lnTo>
                  <a:lnTo>
                    <a:pt x="1184909" y="1332865"/>
                  </a:lnTo>
                  <a:lnTo>
                    <a:pt x="1217929" y="1310640"/>
                  </a:lnTo>
                  <a:lnTo>
                    <a:pt x="1248409" y="1284605"/>
                  </a:lnTo>
                  <a:lnTo>
                    <a:pt x="1305559" y="1220470"/>
                  </a:lnTo>
                  <a:lnTo>
                    <a:pt x="1339850" y="1187450"/>
                  </a:lnTo>
                  <a:lnTo>
                    <a:pt x="1376679" y="1155065"/>
                  </a:lnTo>
                  <a:lnTo>
                    <a:pt x="1413509" y="1123950"/>
                  </a:lnTo>
                  <a:lnTo>
                    <a:pt x="1449704" y="1092835"/>
                  </a:lnTo>
                  <a:lnTo>
                    <a:pt x="1482725" y="1062355"/>
                  </a:lnTo>
                  <a:lnTo>
                    <a:pt x="1510664" y="1031240"/>
                  </a:lnTo>
                  <a:lnTo>
                    <a:pt x="1543684" y="967105"/>
                  </a:lnTo>
                  <a:lnTo>
                    <a:pt x="1545589" y="933450"/>
                  </a:lnTo>
                  <a:lnTo>
                    <a:pt x="1535429" y="898525"/>
                  </a:lnTo>
                  <a:lnTo>
                    <a:pt x="1516379" y="850265"/>
                  </a:lnTo>
                  <a:lnTo>
                    <a:pt x="1505584" y="803275"/>
                  </a:lnTo>
                  <a:lnTo>
                    <a:pt x="1501139" y="757555"/>
                  </a:lnTo>
                  <a:lnTo>
                    <a:pt x="1499870" y="713105"/>
                  </a:lnTo>
                  <a:lnTo>
                    <a:pt x="1502409" y="624205"/>
                  </a:lnTo>
                  <a:lnTo>
                    <a:pt x="1501775" y="579755"/>
                  </a:lnTo>
                  <a:lnTo>
                    <a:pt x="1496695" y="534670"/>
                  </a:lnTo>
                  <a:lnTo>
                    <a:pt x="1475104" y="463550"/>
                  </a:lnTo>
                  <a:lnTo>
                    <a:pt x="1457325" y="424180"/>
                  </a:lnTo>
                  <a:lnTo>
                    <a:pt x="1435734" y="382905"/>
                  </a:lnTo>
                  <a:lnTo>
                    <a:pt x="1410334" y="339725"/>
                  </a:lnTo>
                  <a:lnTo>
                    <a:pt x="1382395" y="295910"/>
                  </a:lnTo>
                  <a:lnTo>
                    <a:pt x="1351279" y="250825"/>
                  </a:lnTo>
                  <a:lnTo>
                    <a:pt x="1318895" y="205740"/>
                  </a:lnTo>
                  <a:lnTo>
                    <a:pt x="1283970" y="160020"/>
                  </a:lnTo>
                  <a:lnTo>
                    <a:pt x="1248409" y="114935"/>
                  </a:lnTo>
                  <a:lnTo>
                    <a:pt x="1212214" y="70485"/>
                  </a:lnTo>
                  <a:lnTo>
                    <a:pt x="1177289" y="38735"/>
                  </a:lnTo>
                  <a:lnTo>
                    <a:pt x="1134745" y="17145"/>
                  </a:lnTo>
                  <a:lnTo>
                    <a:pt x="1087120" y="5080"/>
                  </a:lnTo>
                  <a:lnTo>
                    <a:pt x="1035684" y="0"/>
                  </a:lnTo>
                  <a:close/>
                </a:path>
              </a:pathLst>
            </a:custGeom>
            <a:solidFill>
              <a:srgbClr val="63C3D1"/>
            </a:solidFill>
          </p:spPr>
          <p:txBody>
            <a:bodyPr wrap="square" lIns="0" tIns="0" rIns="0" bIns="0" rtlCol="0"/>
            <a:lstStyle/>
            <a:p>
              <a:endParaRPr/>
            </a:p>
          </p:txBody>
        </p:sp>
        <p:sp>
          <p:nvSpPr>
            <p:cNvPr id="21" name="object 21"/>
            <p:cNvSpPr/>
            <p:nvPr/>
          </p:nvSpPr>
          <p:spPr>
            <a:xfrm>
              <a:off x="6073775" y="1986279"/>
              <a:ext cx="1545590" cy="1389380"/>
            </a:xfrm>
            <a:custGeom>
              <a:avLst/>
              <a:gdLst/>
              <a:ahLst/>
              <a:cxnLst/>
              <a:rect l="l" t="t" r="r" b="b"/>
              <a:pathLst>
                <a:path w="1545590" h="1389379">
                  <a:moveTo>
                    <a:pt x="1035684" y="0"/>
                  </a:moveTo>
                  <a:lnTo>
                    <a:pt x="981709" y="1905"/>
                  </a:lnTo>
                  <a:lnTo>
                    <a:pt x="928370" y="8890"/>
                  </a:lnTo>
                  <a:lnTo>
                    <a:pt x="876300" y="19685"/>
                  </a:lnTo>
                  <a:lnTo>
                    <a:pt x="827404" y="33655"/>
                  </a:lnTo>
                  <a:lnTo>
                    <a:pt x="783590" y="48895"/>
                  </a:lnTo>
                  <a:lnTo>
                    <a:pt x="747395" y="64770"/>
                  </a:lnTo>
                  <a:lnTo>
                    <a:pt x="702309" y="91440"/>
                  </a:lnTo>
                  <a:lnTo>
                    <a:pt x="697229" y="100965"/>
                  </a:lnTo>
                  <a:lnTo>
                    <a:pt x="685165" y="91440"/>
                  </a:lnTo>
                  <a:lnTo>
                    <a:pt x="652779" y="73025"/>
                  </a:lnTo>
                  <a:lnTo>
                    <a:pt x="603884" y="58420"/>
                  </a:lnTo>
                  <a:lnTo>
                    <a:pt x="544829" y="60325"/>
                  </a:lnTo>
                  <a:lnTo>
                    <a:pt x="513079" y="69215"/>
                  </a:lnTo>
                  <a:lnTo>
                    <a:pt x="474979" y="80645"/>
                  </a:lnTo>
                  <a:lnTo>
                    <a:pt x="431165" y="94615"/>
                  </a:lnTo>
                  <a:lnTo>
                    <a:pt x="275589" y="147320"/>
                  </a:lnTo>
                  <a:lnTo>
                    <a:pt x="219075" y="165735"/>
                  </a:lnTo>
                  <a:lnTo>
                    <a:pt x="161289" y="184150"/>
                  </a:lnTo>
                  <a:lnTo>
                    <a:pt x="103504" y="201930"/>
                  </a:lnTo>
                  <a:lnTo>
                    <a:pt x="66039" y="218440"/>
                  </a:lnTo>
                  <a:lnTo>
                    <a:pt x="18414" y="271780"/>
                  </a:lnTo>
                  <a:lnTo>
                    <a:pt x="635" y="346075"/>
                  </a:lnTo>
                  <a:lnTo>
                    <a:pt x="0" y="388620"/>
                  </a:lnTo>
                  <a:lnTo>
                    <a:pt x="3175" y="433705"/>
                  </a:lnTo>
                  <a:lnTo>
                    <a:pt x="8889" y="480695"/>
                  </a:lnTo>
                  <a:lnTo>
                    <a:pt x="22860" y="575945"/>
                  </a:lnTo>
                  <a:lnTo>
                    <a:pt x="29210" y="621665"/>
                  </a:lnTo>
                  <a:lnTo>
                    <a:pt x="33020" y="666115"/>
                  </a:lnTo>
                  <a:lnTo>
                    <a:pt x="35560" y="716915"/>
                  </a:lnTo>
                  <a:lnTo>
                    <a:pt x="38735" y="765810"/>
                  </a:lnTo>
                  <a:lnTo>
                    <a:pt x="43179" y="813435"/>
                  </a:lnTo>
                  <a:lnTo>
                    <a:pt x="50164" y="859155"/>
                  </a:lnTo>
                  <a:lnTo>
                    <a:pt x="60325" y="904875"/>
                  </a:lnTo>
                  <a:lnTo>
                    <a:pt x="74295" y="948690"/>
                  </a:lnTo>
                  <a:lnTo>
                    <a:pt x="93979" y="992505"/>
                  </a:lnTo>
                  <a:lnTo>
                    <a:pt x="118745" y="1035050"/>
                  </a:lnTo>
                  <a:lnTo>
                    <a:pt x="151129" y="1077595"/>
                  </a:lnTo>
                  <a:lnTo>
                    <a:pt x="191135" y="1120140"/>
                  </a:lnTo>
                  <a:lnTo>
                    <a:pt x="228600" y="1154430"/>
                  </a:lnTo>
                  <a:lnTo>
                    <a:pt x="267335" y="1185545"/>
                  </a:lnTo>
                  <a:lnTo>
                    <a:pt x="306704" y="1213485"/>
                  </a:lnTo>
                  <a:lnTo>
                    <a:pt x="347979" y="1239520"/>
                  </a:lnTo>
                  <a:lnTo>
                    <a:pt x="390525" y="1263015"/>
                  </a:lnTo>
                  <a:lnTo>
                    <a:pt x="435609" y="1284605"/>
                  </a:lnTo>
                  <a:lnTo>
                    <a:pt x="481965" y="1303655"/>
                  </a:lnTo>
                  <a:lnTo>
                    <a:pt x="530859" y="1320800"/>
                  </a:lnTo>
                  <a:lnTo>
                    <a:pt x="581659" y="1336040"/>
                  </a:lnTo>
                  <a:lnTo>
                    <a:pt x="635634" y="1350010"/>
                  </a:lnTo>
                  <a:lnTo>
                    <a:pt x="692150" y="1362075"/>
                  </a:lnTo>
                  <a:lnTo>
                    <a:pt x="751204" y="1372870"/>
                  </a:lnTo>
                  <a:lnTo>
                    <a:pt x="810895" y="1381125"/>
                  </a:lnTo>
                  <a:lnTo>
                    <a:pt x="867409" y="1386840"/>
                  </a:lnTo>
                  <a:lnTo>
                    <a:pt x="921384" y="1389380"/>
                  </a:lnTo>
                  <a:lnTo>
                    <a:pt x="972820" y="1388745"/>
                  </a:lnTo>
                  <a:lnTo>
                    <a:pt x="1021079" y="1384300"/>
                  </a:lnTo>
                  <a:lnTo>
                    <a:pt x="1066800" y="1376680"/>
                  </a:lnTo>
                  <a:lnTo>
                    <a:pt x="1109345" y="1365885"/>
                  </a:lnTo>
                  <a:lnTo>
                    <a:pt x="1148715" y="1351280"/>
                  </a:lnTo>
                  <a:lnTo>
                    <a:pt x="1184909" y="1332865"/>
                  </a:lnTo>
                  <a:lnTo>
                    <a:pt x="1217929" y="1310640"/>
                  </a:lnTo>
                  <a:lnTo>
                    <a:pt x="1248409" y="1284605"/>
                  </a:lnTo>
                  <a:lnTo>
                    <a:pt x="1305559" y="1220470"/>
                  </a:lnTo>
                  <a:lnTo>
                    <a:pt x="1339850" y="1187450"/>
                  </a:lnTo>
                  <a:lnTo>
                    <a:pt x="1376679" y="1155065"/>
                  </a:lnTo>
                  <a:lnTo>
                    <a:pt x="1413509" y="1123950"/>
                  </a:lnTo>
                  <a:lnTo>
                    <a:pt x="1449704" y="1092835"/>
                  </a:lnTo>
                  <a:lnTo>
                    <a:pt x="1482725" y="1062355"/>
                  </a:lnTo>
                  <a:lnTo>
                    <a:pt x="1510029" y="1031240"/>
                  </a:lnTo>
                  <a:lnTo>
                    <a:pt x="1543684" y="967105"/>
                  </a:lnTo>
                  <a:lnTo>
                    <a:pt x="1545590" y="933450"/>
                  </a:lnTo>
                  <a:lnTo>
                    <a:pt x="1535429" y="898525"/>
                  </a:lnTo>
                  <a:lnTo>
                    <a:pt x="1516379" y="850265"/>
                  </a:lnTo>
                  <a:lnTo>
                    <a:pt x="1505584" y="803275"/>
                  </a:lnTo>
                  <a:lnTo>
                    <a:pt x="1500504" y="757555"/>
                  </a:lnTo>
                  <a:lnTo>
                    <a:pt x="1499870" y="713105"/>
                  </a:lnTo>
                  <a:lnTo>
                    <a:pt x="1502409" y="624205"/>
                  </a:lnTo>
                  <a:lnTo>
                    <a:pt x="1501775" y="579755"/>
                  </a:lnTo>
                  <a:lnTo>
                    <a:pt x="1496695" y="534670"/>
                  </a:lnTo>
                  <a:lnTo>
                    <a:pt x="1475104" y="463550"/>
                  </a:lnTo>
                  <a:lnTo>
                    <a:pt x="1457325" y="424180"/>
                  </a:lnTo>
                  <a:lnTo>
                    <a:pt x="1435734" y="382905"/>
                  </a:lnTo>
                  <a:lnTo>
                    <a:pt x="1410334" y="339725"/>
                  </a:lnTo>
                  <a:lnTo>
                    <a:pt x="1382395" y="295910"/>
                  </a:lnTo>
                  <a:lnTo>
                    <a:pt x="1351279" y="250825"/>
                  </a:lnTo>
                  <a:lnTo>
                    <a:pt x="1318895" y="205740"/>
                  </a:lnTo>
                  <a:lnTo>
                    <a:pt x="1283970" y="160020"/>
                  </a:lnTo>
                  <a:lnTo>
                    <a:pt x="1248409" y="114935"/>
                  </a:lnTo>
                  <a:lnTo>
                    <a:pt x="1212215" y="70485"/>
                  </a:lnTo>
                  <a:lnTo>
                    <a:pt x="1177290" y="38735"/>
                  </a:lnTo>
                  <a:lnTo>
                    <a:pt x="1134745" y="17145"/>
                  </a:lnTo>
                  <a:lnTo>
                    <a:pt x="1087120" y="5080"/>
                  </a:lnTo>
                  <a:lnTo>
                    <a:pt x="1035684" y="0"/>
                  </a:lnTo>
                  <a:close/>
                </a:path>
              </a:pathLst>
            </a:custGeom>
            <a:solidFill>
              <a:srgbClr val="BEE1E9"/>
            </a:solidFill>
          </p:spPr>
          <p:txBody>
            <a:bodyPr wrap="square" lIns="0" tIns="0" rIns="0" bIns="0" rtlCol="0"/>
            <a:lstStyle/>
            <a:p>
              <a:endParaRPr/>
            </a:p>
          </p:txBody>
        </p:sp>
        <p:sp>
          <p:nvSpPr>
            <p:cNvPr id="22" name="object 22"/>
            <p:cNvSpPr/>
            <p:nvPr/>
          </p:nvSpPr>
          <p:spPr>
            <a:xfrm>
              <a:off x="6191250" y="2164079"/>
              <a:ext cx="1310005" cy="1208405"/>
            </a:xfrm>
            <a:custGeom>
              <a:avLst/>
              <a:gdLst/>
              <a:ahLst/>
              <a:cxnLst/>
              <a:rect l="l" t="t" r="r" b="b"/>
              <a:pathLst>
                <a:path w="1310004" h="1208404">
                  <a:moveTo>
                    <a:pt x="785495" y="0"/>
                  </a:moveTo>
                  <a:lnTo>
                    <a:pt x="736600" y="1905"/>
                  </a:lnTo>
                  <a:lnTo>
                    <a:pt x="694054" y="6985"/>
                  </a:lnTo>
                  <a:lnTo>
                    <a:pt x="639445" y="22860"/>
                  </a:lnTo>
                  <a:lnTo>
                    <a:pt x="633095" y="31115"/>
                  </a:lnTo>
                  <a:lnTo>
                    <a:pt x="616584" y="36830"/>
                  </a:lnTo>
                  <a:lnTo>
                    <a:pt x="574040" y="50165"/>
                  </a:lnTo>
                  <a:lnTo>
                    <a:pt x="518159" y="67310"/>
                  </a:lnTo>
                  <a:lnTo>
                    <a:pt x="431165" y="90805"/>
                  </a:lnTo>
                  <a:lnTo>
                    <a:pt x="393700" y="102235"/>
                  </a:lnTo>
                  <a:lnTo>
                    <a:pt x="350520" y="116840"/>
                  </a:lnTo>
                  <a:lnTo>
                    <a:pt x="251460" y="149860"/>
                  </a:lnTo>
                  <a:lnTo>
                    <a:pt x="197485" y="168275"/>
                  </a:lnTo>
                  <a:lnTo>
                    <a:pt x="87629" y="202565"/>
                  </a:lnTo>
                  <a:lnTo>
                    <a:pt x="50164" y="219710"/>
                  </a:lnTo>
                  <a:lnTo>
                    <a:pt x="8889" y="278765"/>
                  </a:lnTo>
                  <a:lnTo>
                    <a:pt x="1270" y="317500"/>
                  </a:lnTo>
                  <a:lnTo>
                    <a:pt x="0" y="360680"/>
                  </a:lnTo>
                  <a:lnTo>
                    <a:pt x="3175" y="407035"/>
                  </a:lnTo>
                  <a:lnTo>
                    <a:pt x="9525" y="454660"/>
                  </a:lnTo>
                  <a:lnTo>
                    <a:pt x="17145" y="502920"/>
                  </a:lnTo>
                  <a:lnTo>
                    <a:pt x="23495" y="550545"/>
                  </a:lnTo>
                  <a:lnTo>
                    <a:pt x="27939" y="595630"/>
                  </a:lnTo>
                  <a:lnTo>
                    <a:pt x="30479" y="643255"/>
                  </a:lnTo>
                  <a:lnTo>
                    <a:pt x="33654" y="688975"/>
                  </a:lnTo>
                  <a:lnTo>
                    <a:pt x="38100" y="733425"/>
                  </a:lnTo>
                  <a:lnTo>
                    <a:pt x="45720" y="776605"/>
                  </a:lnTo>
                  <a:lnTo>
                    <a:pt x="57150" y="818515"/>
                  </a:lnTo>
                  <a:lnTo>
                    <a:pt x="73660" y="859790"/>
                  </a:lnTo>
                  <a:lnTo>
                    <a:pt x="95250" y="900430"/>
                  </a:lnTo>
                  <a:lnTo>
                    <a:pt x="124460" y="940435"/>
                  </a:lnTo>
                  <a:lnTo>
                    <a:pt x="161925" y="980440"/>
                  </a:lnTo>
                  <a:lnTo>
                    <a:pt x="196850" y="1011555"/>
                  </a:lnTo>
                  <a:lnTo>
                    <a:pt x="232410" y="1040130"/>
                  </a:lnTo>
                  <a:lnTo>
                    <a:pt x="269239" y="1066165"/>
                  </a:lnTo>
                  <a:lnTo>
                    <a:pt x="307975" y="1089025"/>
                  </a:lnTo>
                  <a:lnTo>
                    <a:pt x="347979" y="1109980"/>
                  </a:lnTo>
                  <a:lnTo>
                    <a:pt x="389890" y="1128395"/>
                  </a:lnTo>
                  <a:lnTo>
                    <a:pt x="434340" y="1145540"/>
                  </a:lnTo>
                  <a:lnTo>
                    <a:pt x="480695" y="1160145"/>
                  </a:lnTo>
                  <a:lnTo>
                    <a:pt x="530225" y="1172845"/>
                  </a:lnTo>
                  <a:lnTo>
                    <a:pt x="581659" y="1184275"/>
                  </a:lnTo>
                  <a:lnTo>
                    <a:pt x="636270" y="1194435"/>
                  </a:lnTo>
                  <a:lnTo>
                    <a:pt x="696595" y="1202690"/>
                  </a:lnTo>
                  <a:lnTo>
                    <a:pt x="753745" y="1207770"/>
                  </a:lnTo>
                  <a:lnTo>
                    <a:pt x="807084" y="1208405"/>
                  </a:lnTo>
                  <a:lnTo>
                    <a:pt x="857250" y="1205230"/>
                  </a:lnTo>
                  <a:lnTo>
                    <a:pt x="903604" y="1198245"/>
                  </a:lnTo>
                  <a:lnTo>
                    <a:pt x="946784" y="1186180"/>
                  </a:lnTo>
                  <a:lnTo>
                    <a:pt x="985520" y="1170305"/>
                  </a:lnTo>
                  <a:lnTo>
                    <a:pt x="1021079" y="1149985"/>
                  </a:lnTo>
                  <a:lnTo>
                    <a:pt x="1052829" y="1124585"/>
                  </a:lnTo>
                  <a:lnTo>
                    <a:pt x="1080134" y="1094105"/>
                  </a:lnTo>
                  <a:lnTo>
                    <a:pt x="1111884" y="1059180"/>
                  </a:lnTo>
                  <a:lnTo>
                    <a:pt x="1148715" y="1025525"/>
                  </a:lnTo>
                  <a:lnTo>
                    <a:pt x="1224915" y="960120"/>
                  </a:lnTo>
                  <a:lnTo>
                    <a:pt x="1259204" y="928370"/>
                  </a:lnTo>
                  <a:lnTo>
                    <a:pt x="1286509" y="895985"/>
                  </a:lnTo>
                  <a:lnTo>
                    <a:pt x="1310004" y="828675"/>
                  </a:lnTo>
                  <a:lnTo>
                    <a:pt x="1300479" y="792480"/>
                  </a:lnTo>
                  <a:lnTo>
                    <a:pt x="1280795" y="738505"/>
                  </a:lnTo>
                  <a:lnTo>
                    <a:pt x="1272540" y="685800"/>
                  </a:lnTo>
                  <a:lnTo>
                    <a:pt x="1271270" y="635000"/>
                  </a:lnTo>
                  <a:lnTo>
                    <a:pt x="1272540" y="585470"/>
                  </a:lnTo>
                  <a:lnTo>
                    <a:pt x="1272540" y="535305"/>
                  </a:lnTo>
                  <a:lnTo>
                    <a:pt x="1268095" y="484505"/>
                  </a:lnTo>
                  <a:lnTo>
                    <a:pt x="1243329" y="409575"/>
                  </a:lnTo>
                  <a:lnTo>
                    <a:pt x="1223009" y="367665"/>
                  </a:lnTo>
                  <a:lnTo>
                    <a:pt x="1197609" y="323215"/>
                  </a:lnTo>
                  <a:lnTo>
                    <a:pt x="1168400" y="277495"/>
                  </a:lnTo>
                  <a:lnTo>
                    <a:pt x="1136015" y="231140"/>
                  </a:lnTo>
                  <a:lnTo>
                    <a:pt x="1101090" y="184150"/>
                  </a:lnTo>
                  <a:lnTo>
                    <a:pt x="1064895" y="137160"/>
                  </a:lnTo>
                  <a:lnTo>
                    <a:pt x="1027429" y="91440"/>
                  </a:lnTo>
                  <a:lnTo>
                    <a:pt x="988695" y="55245"/>
                  </a:lnTo>
                  <a:lnTo>
                    <a:pt x="942340" y="29845"/>
                  </a:lnTo>
                  <a:lnTo>
                    <a:pt x="890904" y="12700"/>
                  </a:lnTo>
                  <a:lnTo>
                    <a:pt x="838200" y="3810"/>
                  </a:lnTo>
                  <a:lnTo>
                    <a:pt x="785495" y="0"/>
                  </a:lnTo>
                  <a:close/>
                </a:path>
              </a:pathLst>
            </a:custGeom>
            <a:solidFill>
              <a:srgbClr val="FFFFFF"/>
            </a:solidFill>
          </p:spPr>
          <p:txBody>
            <a:bodyPr wrap="square" lIns="0" tIns="0" rIns="0" bIns="0" rtlCol="0"/>
            <a:lstStyle/>
            <a:p>
              <a:endParaRPr/>
            </a:p>
          </p:txBody>
        </p:sp>
        <p:sp>
          <p:nvSpPr>
            <p:cNvPr id="23" name="object 23"/>
            <p:cNvSpPr/>
            <p:nvPr/>
          </p:nvSpPr>
          <p:spPr>
            <a:xfrm>
              <a:off x="5494020" y="2607309"/>
              <a:ext cx="552450" cy="475615"/>
            </a:xfrm>
            <a:custGeom>
              <a:avLst/>
              <a:gdLst/>
              <a:ahLst/>
              <a:cxnLst/>
              <a:rect l="l" t="t" r="r" b="b"/>
              <a:pathLst>
                <a:path w="552450" h="475614">
                  <a:moveTo>
                    <a:pt x="74929" y="255269"/>
                  </a:moveTo>
                  <a:lnTo>
                    <a:pt x="47625" y="255904"/>
                  </a:lnTo>
                  <a:lnTo>
                    <a:pt x="24129" y="275589"/>
                  </a:lnTo>
                  <a:lnTo>
                    <a:pt x="7619" y="307339"/>
                  </a:lnTo>
                  <a:lnTo>
                    <a:pt x="0" y="346710"/>
                  </a:lnTo>
                  <a:lnTo>
                    <a:pt x="3175" y="388619"/>
                  </a:lnTo>
                  <a:lnTo>
                    <a:pt x="19684" y="426719"/>
                  </a:lnTo>
                  <a:lnTo>
                    <a:pt x="52069" y="456564"/>
                  </a:lnTo>
                  <a:lnTo>
                    <a:pt x="100329" y="475614"/>
                  </a:lnTo>
                  <a:lnTo>
                    <a:pt x="140969" y="473710"/>
                  </a:lnTo>
                  <a:lnTo>
                    <a:pt x="174625" y="456564"/>
                  </a:lnTo>
                  <a:lnTo>
                    <a:pt x="199389" y="429260"/>
                  </a:lnTo>
                  <a:lnTo>
                    <a:pt x="217169" y="396239"/>
                  </a:lnTo>
                  <a:lnTo>
                    <a:pt x="223519" y="354964"/>
                  </a:lnTo>
                  <a:lnTo>
                    <a:pt x="210184" y="322579"/>
                  </a:lnTo>
                  <a:lnTo>
                    <a:pt x="181609" y="297814"/>
                  </a:lnTo>
                  <a:lnTo>
                    <a:pt x="146050" y="279400"/>
                  </a:lnTo>
                  <a:lnTo>
                    <a:pt x="107950" y="265429"/>
                  </a:lnTo>
                  <a:lnTo>
                    <a:pt x="74929" y="255269"/>
                  </a:lnTo>
                  <a:close/>
                </a:path>
                <a:path w="552450" h="475614">
                  <a:moveTo>
                    <a:pt x="409575" y="0"/>
                  </a:moveTo>
                  <a:lnTo>
                    <a:pt x="376554" y="9525"/>
                  </a:lnTo>
                  <a:lnTo>
                    <a:pt x="340994" y="24129"/>
                  </a:lnTo>
                  <a:lnTo>
                    <a:pt x="316864" y="45719"/>
                  </a:lnTo>
                  <a:lnTo>
                    <a:pt x="305434" y="81279"/>
                  </a:lnTo>
                  <a:lnTo>
                    <a:pt x="306030" y="119379"/>
                  </a:lnTo>
                  <a:lnTo>
                    <a:pt x="320675" y="160654"/>
                  </a:lnTo>
                  <a:lnTo>
                    <a:pt x="349250" y="188594"/>
                  </a:lnTo>
                  <a:lnTo>
                    <a:pt x="391794" y="207010"/>
                  </a:lnTo>
                  <a:lnTo>
                    <a:pt x="430529" y="212089"/>
                  </a:lnTo>
                  <a:lnTo>
                    <a:pt x="467359" y="203200"/>
                  </a:lnTo>
                  <a:lnTo>
                    <a:pt x="503554" y="180975"/>
                  </a:lnTo>
                  <a:lnTo>
                    <a:pt x="542925" y="147319"/>
                  </a:lnTo>
                  <a:lnTo>
                    <a:pt x="552450" y="119379"/>
                  </a:lnTo>
                  <a:lnTo>
                    <a:pt x="529589" y="83185"/>
                  </a:lnTo>
                  <a:lnTo>
                    <a:pt x="471169" y="24129"/>
                  </a:lnTo>
                  <a:lnTo>
                    <a:pt x="441325" y="2539"/>
                  </a:lnTo>
                  <a:lnTo>
                    <a:pt x="409575" y="0"/>
                  </a:lnTo>
                  <a:close/>
                </a:path>
              </a:pathLst>
            </a:custGeom>
            <a:solidFill>
              <a:srgbClr val="63C3D1"/>
            </a:solidFill>
          </p:spPr>
          <p:txBody>
            <a:bodyPr wrap="square" lIns="0" tIns="0" rIns="0" bIns="0" rtlCol="0"/>
            <a:lstStyle/>
            <a:p>
              <a:endParaRPr/>
            </a:p>
          </p:txBody>
        </p:sp>
        <p:sp>
          <p:nvSpPr>
            <p:cNvPr id="24" name="object 24"/>
            <p:cNvSpPr/>
            <p:nvPr/>
          </p:nvSpPr>
          <p:spPr>
            <a:xfrm>
              <a:off x="5483860" y="2575559"/>
              <a:ext cx="563245" cy="465455"/>
            </a:xfrm>
            <a:custGeom>
              <a:avLst/>
              <a:gdLst/>
              <a:ahLst/>
              <a:cxnLst/>
              <a:rect l="l" t="t" r="r" b="b"/>
              <a:pathLst>
                <a:path w="563245" h="465455">
                  <a:moveTo>
                    <a:pt x="109854" y="268604"/>
                  </a:moveTo>
                  <a:lnTo>
                    <a:pt x="68579" y="275589"/>
                  </a:lnTo>
                  <a:lnTo>
                    <a:pt x="35560" y="295275"/>
                  </a:lnTo>
                  <a:lnTo>
                    <a:pt x="12064" y="323214"/>
                  </a:lnTo>
                  <a:lnTo>
                    <a:pt x="0" y="356235"/>
                  </a:lnTo>
                  <a:lnTo>
                    <a:pt x="587" y="387350"/>
                  </a:lnTo>
                  <a:lnTo>
                    <a:pt x="635" y="389889"/>
                  </a:lnTo>
                  <a:lnTo>
                    <a:pt x="17144" y="421639"/>
                  </a:lnTo>
                  <a:lnTo>
                    <a:pt x="50164" y="447675"/>
                  </a:lnTo>
                  <a:lnTo>
                    <a:pt x="100964" y="465454"/>
                  </a:lnTo>
                  <a:lnTo>
                    <a:pt x="138429" y="462914"/>
                  </a:lnTo>
                  <a:lnTo>
                    <a:pt x="167639" y="445135"/>
                  </a:lnTo>
                  <a:lnTo>
                    <a:pt x="191769" y="417829"/>
                  </a:lnTo>
                  <a:lnTo>
                    <a:pt x="215264" y="387350"/>
                  </a:lnTo>
                  <a:lnTo>
                    <a:pt x="226060" y="355600"/>
                  </a:lnTo>
                  <a:lnTo>
                    <a:pt x="213360" y="323850"/>
                  </a:lnTo>
                  <a:lnTo>
                    <a:pt x="184785" y="295910"/>
                  </a:lnTo>
                  <a:lnTo>
                    <a:pt x="147954" y="275589"/>
                  </a:lnTo>
                  <a:lnTo>
                    <a:pt x="109854" y="268604"/>
                  </a:lnTo>
                  <a:close/>
                </a:path>
                <a:path w="563245" h="465455">
                  <a:moveTo>
                    <a:pt x="419735" y="0"/>
                  </a:moveTo>
                  <a:lnTo>
                    <a:pt x="386714" y="8889"/>
                  </a:lnTo>
                  <a:lnTo>
                    <a:pt x="351154" y="23494"/>
                  </a:lnTo>
                  <a:lnTo>
                    <a:pt x="327025" y="45719"/>
                  </a:lnTo>
                  <a:lnTo>
                    <a:pt x="315594" y="80644"/>
                  </a:lnTo>
                  <a:lnTo>
                    <a:pt x="316229" y="121919"/>
                  </a:lnTo>
                  <a:lnTo>
                    <a:pt x="330835" y="160654"/>
                  </a:lnTo>
                  <a:lnTo>
                    <a:pt x="359410" y="188594"/>
                  </a:lnTo>
                  <a:lnTo>
                    <a:pt x="398779" y="207010"/>
                  </a:lnTo>
                  <a:lnTo>
                    <a:pt x="432435" y="209550"/>
                  </a:lnTo>
                  <a:lnTo>
                    <a:pt x="467994" y="195579"/>
                  </a:lnTo>
                  <a:lnTo>
                    <a:pt x="513714" y="163194"/>
                  </a:lnTo>
                  <a:lnTo>
                    <a:pt x="553719" y="128269"/>
                  </a:lnTo>
                  <a:lnTo>
                    <a:pt x="563244" y="102235"/>
                  </a:lnTo>
                  <a:lnTo>
                    <a:pt x="540385" y="71754"/>
                  </a:lnTo>
                  <a:lnTo>
                    <a:pt x="481329" y="23494"/>
                  </a:lnTo>
                  <a:lnTo>
                    <a:pt x="451485" y="2539"/>
                  </a:lnTo>
                  <a:lnTo>
                    <a:pt x="419735" y="0"/>
                  </a:lnTo>
                  <a:close/>
                </a:path>
              </a:pathLst>
            </a:custGeom>
            <a:solidFill>
              <a:srgbClr val="BEE1E9"/>
            </a:solidFill>
          </p:spPr>
          <p:txBody>
            <a:bodyPr wrap="square" lIns="0" tIns="0" rIns="0" bIns="0" rtlCol="0"/>
            <a:lstStyle/>
            <a:p>
              <a:endParaRPr/>
            </a:p>
          </p:txBody>
        </p:sp>
        <p:sp>
          <p:nvSpPr>
            <p:cNvPr id="25" name="object 25"/>
            <p:cNvSpPr/>
            <p:nvPr/>
          </p:nvSpPr>
          <p:spPr>
            <a:xfrm>
              <a:off x="3124835" y="2186939"/>
              <a:ext cx="1626870" cy="1278890"/>
            </a:xfrm>
            <a:custGeom>
              <a:avLst/>
              <a:gdLst/>
              <a:ahLst/>
              <a:cxnLst/>
              <a:rect l="l" t="t" r="r" b="b"/>
              <a:pathLst>
                <a:path w="1626870" h="1278889">
                  <a:moveTo>
                    <a:pt x="604519" y="0"/>
                  </a:moveTo>
                  <a:lnTo>
                    <a:pt x="562610" y="1270"/>
                  </a:lnTo>
                  <a:lnTo>
                    <a:pt x="521335" y="4445"/>
                  </a:lnTo>
                  <a:lnTo>
                    <a:pt x="480694" y="10160"/>
                  </a:lnTo>
                  <a:lnTo>
                    <a:pt x="440689" y="18414"/>
                  </a:lnTo>
                  <a:lnTo>
                    <a:pt x="401319" y="28575"/>
                  </a:lnTo>
                  <a:lnTo>
                    <a:pt x="362585" y="40639"/>
                  </a:lnTo>
                  <a:lnTo>
                    <a:pt x="325754" y="54610"/>
                  </a:lnTo>
                  <a:lnTo>
                    <a:pt x="289560" y="70485"/>
                  </a:lnTo>
                  <a:lnTo>
                    <a:pt x="254635" y="88900"/>
                  </a:lnTo>
                  <a:lnTo>
                    <a:pt x="221614" y="108585"/>
                  </a:lnTo>
                  <a:lnTo>
                    <a:pt x="190500" y="130810"/>
                  </a:lnTo>
                  <a:lnTo>
                    <a:pt x="133350" y="179705"/>
                  </a:lnTo>
                  <a:lnTo>
                    <a:pt x="84454" y="235585"/>
                  </a:lnTo>
                  <a:lnTo>
                    <a:pt x="45719" y="297814"/>
                  </a:lnTo>
                  <a:lnTo>
                    <a:pt x="18414" y="366395"/>
                  </a:lnTo>
                  <a:lnTo>
                    <a:pt x="2539" y="440689"/>
                  </a:lnTo>
                  <a:lnTo>
                    <a:pt x="0" y="480060"/>
                  </a:lnTo>
                  <a:lnTo>
                    <a:pt x="634" y="520064"/>
                  </a:lnTo>
                  <a:lnTo>
                    <a:pt x="5079" y="561975"/>
                  </a:lnTo>
                  <a:lnTo>
                    <a:pt x="13334" y="605155"/>
                  </a:lnTo>
                  <a:lnTo>
                    <a:pt x="26669" y="652145"/>
                  </a:lnTo>
                  <a:lnTo>
                    <a:pt x="43814" y="697230"/>
                  </a:lnTo>
                  <a:lnTo>
                    <a:pt x="65404" y="741045"/>
                  </a:lnTo>
                  <a:lnTo>
                    <a:pt x="90169" y="783589"/>
                  </a:lnTo>
                  <a:lnTo>
                    <a:pt x="118109" y="824230"/>
                  </a:lnTo>
                  <a:lnTo>
                    <a:pt x="149225" y="862964"/>
                  </a:lnTo>
                  <a:lnTo>
                    <a:pt x="182879" y="900430"/>
                  </a:lnTo>
                  <a:lnTo>
                    <a:pt x="219710" y="936625"/>
                  </a:lnTo>
                  <a:lnTo>
                    <a:pt x="257810" y="970280"/>
                  </a:lnTo>
                  <a:lnTo>
                    <a:pt x="298450" y="1003300"/>
                  </a:lnTo>
                  <a:lnTo>
                    <a:pt x="340994" y="1033780"/>
                  </a:lnTo>
                  <a:lnTo>
                    <a:pt x="384810" y="1062989"/>
                  </a:lnTo>
                  <a:lnTo>
                    <a:pt x="429894" y="1090295"/>
                  </a:lnTo>
                  <a:lnTo>
                    <a:pt x="476250" y="1115695"/>
                  </a:lnTo>
                  <a:lnTo>
                    <a:pt x="522604" y="1139825"/>
                  </a:lnTo>
                  <a:lnTo>
                    <a:pt x="569594" y="1161414"/>
                  </a:lnTo>
                  <a:lnTo>
                    <a:pt x="617219" y="1181735"/>
                  </a:lnTo>
                  <a:lnTo>
                    <a:pt x="664210" y="1200150"/>
                  </a:lnTo>
                  <a:lnTo>
                    <a:pt x="711200" y="1216660"/>
                  </a:lnTo>
                  <a:lnTo>
                    <a:pt x="756919" y="1231264"/>
                  </a:lnTo>
                  <a:lnTo>
                    <a:pt x="802004" y="1243964"/>
                  </a:lnTo>
                  <a:lnTo>
                    <a:pt x="846454" y="1254760"/>
                  </a:lnTo>
                  <a:lnTo>
                    <a:pt x="889000" y="1263650"/>
                  </a:lnTo>
                  <a:lnTo>
                    <a:pt x="929639" y="1270635"/>
                  </a:lnTo>
                  <a:lnTo>
                    <a:pt x="969010" y="1275080"/>
                  </a:lnTo>
                  <a:lnTo>
                    <a:pt x="1039494" y="1278889"/>
                  </a:lnTo>
                  <a:lnTo>
                    <a:pt x="1071244" y="1278255"/>
                  </a:lnTo>
                  <a:lnTo>
                    <a:pt x="1099819" y="1275080"/>
                  </a:lnTo>
                  <a:lnTo>
                    <a:pt x="1125219" y="1269364"/>
                  </a:lnTo>
                  <a:lnTo>
                    <a:pt x="1146810" y="1262380"/>
                  </a:lnTo>
                  <a:lnTo>
                    <a:pt x="1164589" y="1252855"/>
                  </a:lnTo>
                  <a:lnTo>
                    <a:pt x="1308735" y="1191260"/>
                  </a:lnTo>
                  <a:lnTo>
                    <a:pt x="1459864" y="1164589"/>
                  </a:lnTo>
                  <a:lnTo>
                    <a:pt x="1578610" y="1159510"/>
                  </a:lnTo>
                  <a:lnTo>
                    <a:pt x="1626869" y="1160780"/>
                  </a:lnTo>
                  <a:lnTo>
                    <a:pt x="1515110" y="1106805"/>
                  </a:lnTo>
                  <a:lnTo>
                    <a:pt x="1451610" y="1051560"/>
                  </a:lnTo>
                  <a:lnTo>
                    <a:pt x="1414144" y="961389"/>
                  </a:lnTo>
                  <a:lnTo>
                    <a:pt x="1378585" y="803275"/>
                  </a:lnTo>
                  <a:lnTo>
                    <a:pt x="1370964" y="761364"/>
                  </a:lnTo>
                  <a:lnTo>
                    <a:pt x="1365885" y="721995"/>
                  </a:lnTo>
                  <a:lnTo>
                    <a:pt x="1352550" y="581660"/>
                  </a:lnTo>
                  <a:lnTo>
                    <a:pt x="1343025" y="517525"/>
                  </a:lnTo>
                  <a:lnTo>
                    <a:pt x="1324610" y="454025"/>
                  </a:lnTo>
                  <a:lnTo>
                    <a:pt x="1292860" y="389889"/>
                  </a:lnTo>
                  <a:lnTo>
                    <a:pt x="1270635" y="356235"/>
                  </a:lnTo>
                  <a:lnTo>
                    <a:pt x="1242694" y="321945"/>
                  </a:lnTo>
                  <a:lnTo>
                    <a:pt x="1209675" y="285750"/>
                  </a:lnTo>
                  <a:lnTo>
                    <a:pt x="1170304" y="248285"/>
                  </a:lnTo>
                  <a:lnTo>
                    <a:pt x="1123314" y="208280"/>
                  </a:lnTo>
                  <a:lnTo>
                    <a:pt x="1069339" y="165735"/>
                  </a:lnTo>
                  <a:lnTo>
                    <a:pt x="1007110" y="120650"/>
                  </a:lnTo>
                  <a:lnTo>
                    <a:pt x="970279" y="97155"/>
                  </a:lnTo>
                  <a:lnTo>
                    <a:pt x="932179" y="76200"/>
                  </a:lnTo>
                  <a:lnTo>
                    <a:pt x="892810" y="57785"/>
                  </a:lnTo>
                  <a:lnTo>
                    <a:pt x="853439" y="41910"/>
                  </a:lnTo>
                  <a:lnTo>
                    <a:pt x="812800" y="28575"/>
                  </a:lnTo>
                  <a:lnTo>
                    <a:pt x="771525" y="18414"/>
                  </a:lnTo>
                  <a:lnTo>
                    <a:pt x="730250" y="10160"/>
                  </a:lnTo>
                  <a:lnTo>
                    <a:pt x="688339" y="4445"/>
                  </a:lnTo>
                  <a:lnTo>
                    <a:pt x="646429" y="635"/>
                  </a:lnTo>
                  <a:lnTo>
                    <a:pt x="604519" y="0"/>
                  </a:lnTo>
                  <a:close/>
                </a:path>
              </a:pathLst>
            </a:custGeom>
            <a:solidFill>
              <a:srgbClr val="499CA1"/>
            </a:solidFill>
          </p:spPr>
          <p:txBody>
            <a:bodyPr wrap="square" lIns="0" tIns="0" rIns="0" bIns="0" rtlCol="0"/>
            <a:lstStyle/>
            <a:p>
              <a:endParaRPr/>
            </a:p>
          </p:txBody>
        </p:sp>
        <p:sp>
          <p:nvSpPr>
            <p:cNvPr id="26" name="object 26"/>
            <p:cNvSpPr/>
            <p:nvPr/>
          </p:nvSpPr>
          <p:spPr>
            <a:xfrm>
              <a:off x="3133090" y="2148204"/>
              <a:ext cx="1626870" cy="1279525"/>
            </a:xfrm>
            <a:custGeom>
              <a:avLst/>
              <a:gdLst/>
              <a:ahLst/>
              <a:cxnLst/>
              <a:rect l="l" t="t" r="r" b="b"/>
              <a:pathLst>
                <a:path w="1626870" h="1279525">
                  <a:moveTo>
                    <a:pt x="604520" y="0"/>
                  </a:moveTo>
                  <a:lnTo>
                    <a:pt x="562610" y="1270"/>
                  </a:lnTo>
                  <a:lnTo>
                    <a:pt x="521335" y="4445"/>
                  </a:lnTo>
                  <a:lnTo>
                    <a:pt x="480695" y="10160"/>
                  </a:lnTo>
                  <a:lnTo>
                    <a:pt x="440689" y="18415"/>
                  </a:lnTo>
                  <a:lnTo>
                    <a:pt x="401320" y="28575"/>
                  </a:lnTo>
                  <a:lnTo>
                    <a:pt x="362585" y="40640"/>
                  </a:lnTo>
                  <a:lnTo>
                    <a:pt x="325755" y="54610"/>
                  </a:lnTo>
                  <a:lnTo>
                    <a:pt x="289560" y="71120"/>
                  </a:lnTo>
                  <a:lnTo>
                    <a:pt x="254635" y="88900"/>
                  </a:lnTo>
                  <a:lnTo>
                    <a:pt x="221614" y="109220"/>
                  </a:lnTo>
                  <a:lnTo>
                    <a:pt x="133350" y="179705"/>
                  </a:lnTo>
                  <a:lnTo>
                    <a:pt x="84455" y="235585"/>
                  </a:lnTo>
                  <a:lnTo>
                    <a:pt x="45720" y="297815"/>
                  </a:lnTo>
                  <a:lnTo>
                    <a:pt x="18415" y="366395"/>
                  </a:lnTo>
                  <a:lnTo>
                    <a:pt x="2540" y="440690"/>
                  </a:lnTo>
                  <a:lnTo>
                    <a:pt x="0" y="480060"/>
                  </a:lnTo>
                  <a:lnTo>
                    <a:pt x="635" y="520065"/>
                  </a:lnTo>
                  <a:lnTo>
                    <a:pt x="5080" y="561975"/>
                  </a:lnTo>
                  <a:lnTo>
                    <a:pt x="13335" y="605155"/>
                  </a:lnTo>
                  <a:lnTo>
                    <a:pt x="26670" y="652145"/>
                  </a:lnTo>
                  <a:lnTo>
                    <a:pt x="43815" y="697230"/>
                  </a:lnTo>
                  <a:lnTo>
                    <a:pt x="65405" y="741045"/>
                  </a:lnTo>
                  <a:lnTo>
                    <a:pt x="90170" y="783590"/>
                  </a:lnTo>
                  <a:lnTo>
                    <a:pt x="118110" y="824230"/>
                  </a:lnTo>
                  <a:lnTo>
                    <a:pt x="149225" y="862965"/>
                  </a:lnTo>
                  <a:lnTo>
                    <a:pt x="182880" y="900430"/>
                  </a:lnTo>
                  <a:lnTo>
                    <a:pt x="219710" y="936625"/>
                  </a:lnTo>
                  <a:lnTo>
                    <a:pt x="257810" y="970280"/>
                  </a:lnTo>
                  <a:lnTo>
                    <a:pt x="298450" y="1003300"/>
                  </a:lnTo>
                  <a:lnTo>
                    <a:pt x="340995" y="1033780"/>
                  </a:lnTo>
                  <a:lnTo>
                    <a:pt x="384810" y="1062990"/>
                  </a:lnTo>
                  <a:lnTo>
                    <a:pt x="429895" y="1090295"/>
                  </a:lnTo>
                  <a:lnTo>
                    <a:pt x="476250" y="1115695"/>
                  </a:lnTo>
                  <a:lnTo>
                    <a:pt x="522605" y="1139825"/>
                  </a:lnTo>
                  <a:lnTo>
                    <a:pt x="569595" y="1161415"/>
                  </a:lnTo>
                  <a:lnTo>
                    <a:pt x="617220" y="1181735"/>
                  </a:lnTo>
                  <a:lnTo>
                    <a:pt x="664210" y="1200150"/>
                  </a:lnTo>
                  <a:lnTo>
                    <a:pt x="710564" y="1216660"/>
                  </a:lnTo>
                  <a:lnTo>
                    <a:pt x="756920" y="1231265"/>
                  </a:lnTo>
                  <a:lnTo>
                    <a:pt x="802005" y="1243965"/>
                  </a:lnTo>
                  <a:lnTo>
                    <a:pt x="846455" y="1254760"/>
                  </a:lnTo>
                  <a:lnTo>
                    <a:pt x="889000" y="1263650"/>
                  </a:lnTo>
                  <a:lnTo>
                    <a:pt x="929639" y="1270635"/>
                  </a:lnTo>
                  <a:lnTo>
                    <a:pt x="969010" y="1275080"/>
                  </a:lnTo>
                  <a:lnTo>
                    <a:pt x="1039495" y="1279525"/>
                  </a:lnTo>
                  <a:lnTo>
                    <a:pt x="1071245" y="1278255"/>
                  </a:lnTo>
                  <a:lnTo>
                    <a:pt x="1099820" y="1275080"/>
                  </a:lnTo>
                  <a:lnTo>
                    <a:pt x="1125220" y="1270000"/>
                  </a:lnTo>
                  <a:lnTo>
                    <a:pt x="1146810" y="1262380"/>
                  </a:lnTo>
                  <a:lnTo>
                    <a:pt x="1164589" y="1252855"/>
                  </a:lnTo>
                  <a:lnTo>
                    <a:pt x="1308735" y="1191260"/>
                  </a:lnTo>
                  <a:lnTo>
                    <a:pt x="1459864" y="1164590"/>
                  </a:lnTo>
                  <a:lnTo>
                    <a:pt x="1578610" y="1159510"/>
                  </a:lnTo>
                  <a:lnTo>
                    <a:pt x="1626870" y="1160780"/>
                  </a:lnTo>
                  <a:lnTo>
                    <a:pt x="1515110" y="1106805"/>
                  </a:lnTo>
                  <a:lnTo>
                    <a:pt x="1451610" y="1051560"/>
                  </a:lnTo>
                  <a:lnTo>
                    <a:pt x="1414145" y="961390"/>
                  </a:lnTo>
                  <a:lnTo>
                    <a:pt x="1378585" y="803275"/>
                  </a:lnTo>
                  <a:lnTo>
                    <a:pt x="1370964" y="761365"/>
                  </a:lnTo>
                  <a:lnTo>
                    <a:pt x="1365885" y="721995"/>
                  </a:lnTo>
                  <a:lnTo>
                    <a:pt x="1352550" y="581660"/>
                  </a:lnTo>
                  <a:lnTo>
                    <a:pt x="1343025" y="517525"/>
                  </a:lnTo>
                  <a:lnTo>
                    <a:pt x="1324610" y="454660"/>
                  </a:lnTo>
                  <a:lnTo>
                    <a:pt x="1292860" y="389890"/>
                  </a:lnTo>
                  <a:lnTo>
                    <a:pt x="1270635" y="356870"/>
                  </a:lnTo>
                  <a:lnTo>
                    <a:pt x="1242695" y="321945"/>
                  </a:lnTo>
                  <a:lnTo>
                    <a:pt x="1209675" y="285750"/>
                  </a:lnTo>
                  <a:lnTo>
                    <a:pt x="1170305" y="248285"/>
                  </a:lnTo>
                  <a:lnTo>
                    <a:pt x="1123314" y="208280"/>
                  </a:lnTo>
                  <a:lnTo>
                    <a:pt x="1069339" y="165735"/>
                  </a:lnTo>
                  <a:lnTo>
                    <a:pt x="1007110" y="121285"/>
                  </a:lnTo>
                  <a:lnTo>
                    <a:pt x="970280" y="97155"/>
                  </a:lnTo>
                  <a:lnTo>
                    <a:pt x="932180" y="76200"/>
                  </a:lnTo>
                  <a:lnTo>
                    <a:pt x="892810" y="57785"/>
                  </a:lnTo>
                  <a:lnTo>
                    <a:pt x="853439" y="41910"/>
                  </a:lnTo>
                  <a:lnTo>
                    <a:pt x="812800" y="28575"/>
                  </a:lnTo>
                  <a:lnTo>
                    <a:pt x="771525" y="18415"/>
                  </a:lnTo>
                  <a:lnTo>
                    <a:pt x="730250" y="10160"/>
                  </a:lnTo>
                  <a:lnTo>
                    <a:pt x="688339" y="4445"/>
                  </a:lnTo>
                  <a:lnTo>
                    <a:pt x="646430" y="635"/>
                  </a:lnTo>
                  <a:lnTo>
                    <a:pt x="604520" y="0"/>
                  </a:lnTo>
                  <a:close/>
                </a:path>
              </a:pathLst>
            </a:custGeom>
            <a:solidFill>
              <a:srgbClr val="BEE1E9"/>
            </a:solidFill>
          </p:spPr>
          <p:txBody>
            <a:bodyPr wrap="square" lIns="0" tIns="0" rIns="0" bIns="0" rtlCol="0"/>
            <a:lstStyle/>
            <a:p>
              <a:endParaRPr/>
            </a:p>
          </p:txBody>
        </p:sp>
        <p:sp>
          <p:nvSpPr>
            <p:cNvPr id="27" name="object 27"/>
            <p:cNvSpPr/>
            <p:nvPr/>
          </p:nvSpPr>
          <p:spPr>
            <a:xfrm>
              <a:off x="3232150" y="2209799"/>
              <a:ext cx="1490345" cy="1172210"/>
            </a:xfrm>
            <a:custGeom>
              <a:avLst/>
              <a:gdLst/>
              <a:ahLst/>
              <a:cxnLst/>
              <a:rect l="l" t="t" r="r" b="b"/>
              <a:pathLst>
                <a:path w="1490345" h="1172210">
                  <a:moveTo>
                    <a:pt x="559435" y="0"/>
                  </a:moveTo>
                  <a:lnTo>
                    <a:pt x="517525" y="635"/>
                  </a:lnTo>
                  <a:lnTo>
                    <a:pt x="476250" y="4445"/>
                  </a:lnTo>
                  <a:lnTo>
                    <a:pt x="435610" y="10160"/>
                  </a:lnTo>
                  <a:lnTo>
                    <a:pt x="394970" y="18414"/>
                  </a:lnTo>
                  <a:lnTo>
                    <a:pt x="356235" y="29210"/>
                  </a:lnTo>
                  <a:lnTo>
                    <a:pt x="318135" y="42545"/>
                  </a:lnTo>
                  <a:lnTo>
                    <a:pt x="281304" y="57150"/>
                  </a:lnTo>
                  <a:lnTo>
                    <a:pt x="245745" y="74295"/>
                  </a:lnTo>
                  <a:lnTo>
                    <a:pt x="212089" y="93979"/>
                  </a:lnTo>
                  <a:lnTo>
                    <a:pt x="179704" y="115570"/>
                  </a:lnTo>
                  <a:lnTo>
                    <a:pt x="121920" y="163829"/>
                  </a:lnTo>
                  <a:lnTo>
                    <a:pt x="73660" y="220345"/>
                  </a:lnTo>
                  <a:lnTo>
                    <a:pt x="36195" y="283210"/>
                  </a:lnTo>
                  <a:lnTo>
                    <a:pt x="11430" y="353695"/>
                  </a:lnTo>
                  <a:lnTo>
                    <a:pt x="0" y="429260"/>
                  </a:lnTo>
                  <a:lnTo>
                    <a:pt x="0" y="469900"/>
                  </a:lnTo>
                  <a:lnTo>
                    <a:pt x="3810" y="511175"/>
                  </a:lnTo>
                  <a:lnTo>
                    <a:pt x="11430" y="554354"/>
                  </a:lnTo>
                  <a:lnTo>
                    <a:pt x="25400" y="601979"/>
                  </a:lnTo>
                  <a:lnTo>
                    <a:pt x="43179" y="647700"/>
                  </a:lnTo>
                  <a:lnTo>
                    <a:pt x="66039" y="691514"/>
                  </a:lnTo>
                  <a:lnTo>
                    <a:pt x="92075" y="733425"/>
                  </a:lnTo>
                  <a:lnTo>
                    <a:pt x="121920" y="774064"/>
                  </a:lnTo>
                  <a:lnTo>
                    <a:pt x="154939" y="812164"/>
                  </a:lnTo>
                  <a:lnTo>
                    <a:pt x="191135" y="848995"/>
                  </a:lnTo>
                  <a:lnTo>
                    <a:pt x="229870" y="883920"/>
                  </a:lnTo>
                  <a:lnTo>
                    <a:pt x="270510" y="916939"/>
                  </a:lnTo>
                  <a:lnTo>
                    <a:pt x="313689" y="948054"/>
                  </a:lnTo>
                  <a:lnTo>
                    <a:pt x="358139" y="977900"/>
                  </a:lnTo>
                  <a:lnTo>
                    <a:pt x="403860" y="1005204"/>
                  </a:lnTo>
                  <a:lnTo>
                    <a:pt x="450214" y="1029970"/>
                  </a:lnTo>
                  <a:lnTo>
                    <a:pt x="497839" y="1053464"/>
                  </a:lnTo>
                  <a:lnTo>
                    <a:pt x="545464" y="1075054"/>
                  </a:lnTo>
                  <a:lnTo>
                    <a:pt x="593089" y="1094104"/>
                  </a:lnTo>
                  <a:lnTo>
                    <a:pt x="640714" y="1111250"/>
                  </a:lnTo>
                  <a:lnTo>
                    <a:pt x="687070" y="1126489"/>
                  </a:lnTo>
                  <a:lnTo>
                    <a:pt x="733425" y="1139825"/>
                  </a:lnTo>
                  <a:lnTo>
                    <a:pt x="777875" y="1150620"/>
                  </a:lnTo>
                  <a:lnTo>
                    <a:pt x="820420" y="1158875"/>
                  </a:lnTo>
                  <a:lnTo>
                    <a:pt x="861695" y="1165860"/>
                  </a:lnTo>
                  <a:lnTo>
                    <a:pt x="900429" y="1170304"/>
                  </a:lnTo>
                  <a:lnTo>
                    <a:pt x="935989" y="1172210"/>
                  </a:lnTo>
                  <a:lnTo>
                    <a:pt x="969645" y="1172210"/>
                  </a:lnTo>
                  <a:lnTo>
                    <a:pt x="999489" y="1169670"/>
                  </a:lnTo>
                  <a:lnTo>
                    <a:pt x="1026160" y="1164589"/>
                  </a:lnTo>
                  <a:lnTo>
                    <a:pt x="1048385" y="1157604"/>
                  </a:lnTo>
                  <a:lnTo>
                    <a:pt x="1066800" y="1148079"/>
                  </a:lnTo>
                  <a:lnTo>
                    <a:pt x="1198879" y="1091564"/>
                  </a:lnTo>
                  <a:lnTo>
                    <a:pt x="1336675" y="1067435"/>
                  </a:lnTo>
                  <a:lnTo>
                    <a:pt x="1445895" y="1062354"/>
                  </a:lnTo>
                  <a:lnTo>
                    <a:pt x="1490345" y="1063625"/>
                  </a:lnTo>
                  <a:lnTo>
                    <a:pt x="1387475" y="1014095"/>
                  </a:lnTo>
                  <a:lnTo>
                    <a:pt x="1329689" y="963929"/>
                  </a:lnTo>
                  <a:lnTo>
                    <a:pt x="1295400" y="881379"/>
                  </a:lnTo>
                  <a:lnTo>
                    <a:pt x="1263014" y="735964"/>
                  </a:lnTo>
                  <a:lnTo>
                    <a:pt x="1255395" y="693420"/>
                  </a:lnTo>
                  <a:lnTo>
                    <a:pt x="1249679" y="653414"/>
                  </a:lnTo>
                  <a:lnTo>
                    <a:pt x="1240154" y="545464"/>
                  </a:lnTo>
                  <a:lnTo>
                    <a:pt x="1236345" y="511810"/>
                  </a:lnTo>
                  <a:lnTo>
                    <a:pt x="1223010" y="447039"/>
                  </a:lnTo>
                  <a:lnTo>
                    <a:pt x="1197610" y="381635"/>
                  </a:lnTo>
                  <a:lnTo>
                    <a:pt x="1178560" y="348614"/>
                  </a:lnTo>
                  <a:lnTo>
                    <a:pt x="1153795" y="313689"/>
                  </a:lnTo>
                  <a:lnTo>
                    <a:pt x="1122679" y="277495"/>
                  </a:lnTo>
                  <a:lnTo>
                    <a:pt x="1085214" y="240029"/>
                  </a:lnTo>
                  <a:lnTo>
                    <a:pt x="1039495" y="199389"/>
                  </a:lnTo>
                  <a:lnTo>
                    <a:pt x="985520" y="156845"/>
                  </a:lnTo>
                  <a:lnTo>
                    <a:pt x="922020" y="111125"/>
                  </a:lnTo>
                  <a:lnTo>
                    <a:pt x="885189" y="86995"/>
                  </a:lnTo>
                  <a:lnTo>
                    <a:pt x="847089" y="66675"/>
                  </a:lnTo>
                  <a:lnTo>
                    <a:pt x="807720" y="48895"/>
                  </a:lnTo>
                  <a:lnTo>
                    <a:pt x="767714" y="33654"/>
                  </a:lnTo>
                  <a:lnTo>
                    <a:pt x="726439" y="21589"/>
                  </a:lnTo>
                  <a:lnTo>
                    <a:pt x="685164" y="12064"/>
                  </a:lnTo>
                  <a:lnTo>
                    <a:pt x="643254" y="5714"/>
                  </a:lnTo>
                  <a:lnTo>
                    <a:pt x="601345" y="1270"/>
                  </a:lnTo>
                  <a:lnTo>
                    <a:pt x="559435" y="0"/>
                  </a:lnTo>
                  <a:close/>
                </a:path>
              </a:pathLst>
            </a:custGeom>
            <a:solidFill>
              <a:srgbClr val="FFFFFF"/>
            </a:solidFill>
          </p:spPr>
          <p:txBody>
            <a:bodyPr wrap="square" lIns="0" tIns="0" rIns="0" bIns="0" rtlCol="0"/>
            <a:lstStyle/>
            <a:p>
              <a:endParaRPr/>
            </a:p>
          </p:txBody>
        </p:sp>
        <p:sp>
          <p:nvSpPr>
            <p:cNvPr id="28" name="object 28"/>
            <p:cNvSpPr/>
            <p:nvPr/>
          </p:nvSpPr>
          <p:spPr>
            <a:xfrm>
              <a:off x="4574540" y="6501764"/>
              <a:ext cx="2034539" cy="144145"/>
            </a:xfrm>
            <a:custGeom>
              <a:avLst/>
              <a:gdLst/>
              <a:ahLst/>
              <a:cxnLst/>
              <a:rect l="l" t="t" r="r" b="b"/>
              <a:pathLst>
                <a:path w="2034540" h="144145">
                  <a:moveTo>
                    <a:pt x="2011044" y="132715"/>
                  </a:moveTo>
                  <a:lnTo>
                    <a:pt x="2021205" y="120650"/>
                  </a:lnTo>
                  <a:lnTo>
                    <a:pt x="2028825" y="96520"/>
                  </a:lnTo>
                  <a:lnTo>
                    <a:pt x="2032635" y="59690"/>
                  </a:lnTo>
                  <a:lnTo>
                    <a:pt x="2034539" y="10795"/>
                  </a:lnTo>
                </a:path>
                <a:path w="2034540" h="144145">
                  <a:moveTo>
                    <a:pt x="22860" y="144145"/>
                  </a:moveTo>
                  <a:lnTo>
                    <a:pt x="15239" y="126365"/>
                  </a:lnTo>
                  <a:lnTo>
                    <a:pt x="9525" y="100965"/>
                  </a:lnTo>
                  <a:lnTo>
                    <a:pt x="5080" y="61595"/>
                  </a:lnTo>
                  <a:lnTo>
                    <a:pt x="0" y="0"/>
                  </a:lnTo>
                </a:path>
              </a:pathLst>
            </a:custGeom>
            <a:ln w="9880">
              <a:solidFill>
                <a:srgbClr val="003A52"/>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lang="nb-NO" spc="-110" dirty="0"/>
              <a:t>Korleis</a:t>
            </a:r>
            <a:r>
              <a:rPr spc="-110" dirty="0"/>
              <a:t> </a:t>
            </a:r>
            <a:r>
              <a:rPr dirty="0"/>
              <a:t>har</a:t>
            </a:r>
            <a:r>
              <a:rPr spc="-95" dirty="0"/>
              <a:t> </a:t>
            </a:r>
            <a:r>
              <a:rPr dirty="0"/>
              <a:t>du</a:t>
            </a:r>
            <a:r>
              <a:rPr spc="-105" dirty="0"/>
              <a:t> </a:t>
            </a:r>
            <a:r>
              <a:rPr dirty="0"/>
              <a:t>det</a:t>
            </a:r>
            <a:r>
              <a:rPr spc="-100" dirty="0"/>
              <a:t> </a:t>
            </a:r>
            <a:r>
              <a:rPr dirty="0" err="1"/>
              <a:t>akkurat</a:t>
            </a:r>
            <a:r>
              <a:rPr spc="-100" dirty="0"/>
              <a:t> </a:t>
            </a:r>
            <a:r>
              <a:rPr spc="-25" dirty="0"/>
              <a:t>n</a:t>
            </a:r>
            <a:r>
              <a:rPr lang="nb-NO" spc="-25" dirty="0"/>
              <a:t>o</a:t>
            </a:r>
            <a:r>
              <a:rPr spc="-25" dirty="0"/>
              <a:t>?</a:t>
            </a:r>
          </a:p>
        </p:txBody>
      </p:sp>
      <p:grpSp>
        <p:nvGrpSpPr>
          <p:cNvPr id="3" name="object 3"/>
          <p:cNvGrpSpPr/>
          <p:nvPr/>
        </p:nvGrpSpPr>
        <p:grpSpPr>
          <a:xfrm>
            <a:off x="3324859" y="2205354"/>
            <a:ext cx="1477010" cy="1513205"/>
            <a:chOff x="3324859" y="2205354"/>
            <a:chExt cx="1477010" cy="1513205"/>
          </a:xfrm>
        </p:grpSpPr>
        <p:sp>
          <p:nvSpPr>
            <p:cNvPr id="4" name="object 4"/>
            <p:cNvSpPr/>
            <p:nvPr/>
          </p:nvSpPr>
          <p:spPr>
            <a:xfrm>
              <a:off x="3326764" y="2861944"/>
              <a:ext cx="821055" cy="851535"/>
            </a:xfrm>
            <a:custGeom>
              <a:avLst/>
              <a:gdLst/>
              <a:ahLst/>
              <a:cxnLst/>
              <a:rect l="l" t="t" r="r" b="b"/>
              <a:pathLst>
                <a:path w="821054" h="851535">
                  <a:moveTo>
                    <a:pt x="424814" y="0"/>
                  </a:moveTo>
                  <a:lnTo>
                    <a:pt x="374650" y="1904"/>
                  </a:lnTo>
                  <a:lnTo>
                    <a:pt x="327025" y="9525"/>
                  </a:lnTo>
                  <a:lnTo>
                    <a:pt x="281305" y="20954"/>
                  </a:lnTo>
                  <a:lnTo>
                    <a:pt x="237489" y="36829"/>
                  </a:lnTo>
                  <a:lnTo>
                    <a:pt x="196850" y="56514"/>
                  </a:lnTo>
                  <a:lnTo>
                    <a:pt x="158750" y="80644"/>
                  </a:lnTo>
                  <a:lnTo>
                    <a:pt x="124460" y="108584"/>
                  </a:lnTo>
                  <a:lnTo>
                    <a:pt x="93345" y="139700"/>
                  </a:lnTo>
                  <a:lnTo>
                    <a:pt x="66039" y="174625"/>
                  </a:lnTo>
                  <a:lnTo>
                    <a:pt x="43180" y="212725"/>
                  </a:lnTo>
                  <a:lnTo>
                    <a:pt x="24764" y="253364"/>
                  </a:lnTo>
                  <a:lnTo>
                    <a:pt x="11430" y="297814"/>
                  </a:lnTo>
                  <a:lnTo>
                    <a:pt x="3175" y="344169"/>
                  </a:lnTo>
                  <a:lnTo>
                    <a:pt x="0" y="393700"/>
                  </a:lnTo>
                  <a:lnTo>
                    <a:pt x="2539" y="440054"/>
                  </a:lnTo>
                  <a:lnTo>
                    <a:pt x="10160" y="486409"/>
                  </a:lnTo>
                  <a:lnTo>
                    <a:pt x="21589" y="531494"/>
                  </a:lnTo>
                  <a:lnTo>
                    <a:pt x="38100" y="574675"/>
                  </a:lnTo>
                  <a:lnTo>
                    <a:pt x="57785" y="616584"/>
                  </a:lnTo>
                  <a:lnTo>
                    <a:pt x="81914" y="655954"/>
                  </a:lnTo>
                  <a:lnTo>
                    <a:pt x="109220" y="693419"/>
                  </a:lnTo>
                  <a:lnTo>
                    <a:pt x="139700" y="727075"/>
                  </a:lnTo>
                  <a:lnTo>
                    <a:pt x="173355" y="758189"/>
                  </a:lnTo>
                  <a:lnTo>
                    <a:pt x="210185" y="784859"/>
                  </a:lnTo>
                  <a:lnTo>
                    <a:pt x="248920" y="807719"/>
                  </a:lnTo>
                  <a:lnTo>
                    <a:pt x="290195" y="826134"/>
                  </a:lnTo>
                  <a:lnTo>
                    <a:pt x="333375" y="840104"/>
                  </a:lnTo>
                  <a:lnTo>
                    <a:pt x="378460" y="848359"/>
                  </a:lnTo>
                  <a:lnTo>
                    <a:pt x="424814" y="851534"/>
                  </a:lnTo>
                  <a:lnTo>
                    <a:pt x="473710" y="848359"/>
                  </a:lnTo>
                  <a:lnTo>
                    <a:pt x="520700" y="840104"/>
                  </a:lnTo>
                  <a:lnTo>
                    <a:pt x="564514" y="826134"/>
                  </a:lnTo>
                  <a:lnTo>
                    <a:pt x="605789" y="807719"/>
                  </a:lnTo>
                  <a:lnTo>
                    <a:pt x="644525" y="784859"/>
                  </a:lnTo>
                  <a:lnTo>
                    <a:pt x="679450" y="756919"/>
                  </a:lnTo>
                  <a:lnTo>
                    <a:pt x="711200" y="725804"/>
                  </a:lnTo>
                  <a:lnTo>
                    <a:pt x="739139" y="690879"/>
                  </a:lnTo>
                  <a:lnTo>
                    <a:pt x="763270" y="652779"/>
                  </a:lnTo>
                  <a:lnTo>
                    <a:pt x="783589" y="611504"/>
                  </a:lnTo>
                  <a:lnTo>
                    <a:pt x="799464" y="567689"/>
                  </a:lnTo>
                  <a:lnTo>
                    <a:pt x="811530" y="521334"/>
                  </a:lnTo>
                  <a:lnTo>
                    <a:pt x="818514" y="473709"/>
                  </a:lnTo>
                  <a:lnTo>
                    <a:pt x="821055" y="423544"/>
                  </a:lnTo>
                  <a:lnTo>
                    <a:pt x="818514" y="374014"/>
                  </a:lnTo>
                  <a:lnTo>
                    <a:pt x="811530" y="326389"/>
                  </a:lnTo>
                  <a:lnTo>
                    <a:pt x="799464" y="280669"/>
                  </a:lnTo>
                  <a:lnTo>
                    <a:pt x="783589" y="236854"/>
                  </a:lnTo>
                  <a:lnTo>
                    <a:pt x="763270" y="196214"/>
                  </a:lnTo>
                  <a:lnTo>
                    <a:pt x="739139" y="158114"/>
                  </a:lnTo>
                  <a:lnTo>
                    <a:pt x="711200" y="123825"/>
                  </a:lnTo>
                  <a:lnTo>
                    <a:pt x="679450" y="92709"/>
                  </a:lnTo>
                  <a:lnTo>
                    <a:pt x="644525" y="65404"/>
                  </a:lnTo>
                  <a:lnTo>
                    <a:pt x="605789" y="42544"/>
                  </a:lnTo>
                  <a:lnTo>
                    <a:pt x="564514" y="24129"/>
                  </a:lnTo>
                  <a:lnTo>
                    <a:pt x="520700" y="10794"/>
                  </a:lnTo>
                  <a:lnTo>
                    <a:pt x="473710" y="2539"/>
                  </a:lnTo>
                  <a:lnTo>
                    <a:pt x="424814" y="0"/>
                  </a:lnTo>
                  <a:close/>
                </a:path>
              </a:pathLst>
            </a:custGeom>
            <a:solidFill>
              <a:srgbClr val="6CC2B4"/>
            </a:solidFill>
          </p:spPr>
          <p:txBody>
            <a:bodyPr wrap="square" lIns="0" tIns="0" rIns="0" bIns="0" rtlCol="0"/>
            <a:lstStyle/>
            <a:p>
              <a:endParaRPr/>
            </a:p>
          </p:txBody>
        </p:sp>
        <p:sp>
          <p:nvSpPr>
            <p:cNvPr id="5" name="object 5"/>
            <p:cNvSpPr/>
            <p:nvPr/>
          </p:nvSpPr>
          <p:spPr>
            <a:xfrm>
              <a:off x="3324859" y="2855594"/>
              <a:ext cx="823594" cy="862965"/>
            </a:xfrm>
            <a:custGeom>
              <a:avLst/>
              <a:gdLst/>
              <a:ahLst/>
              <a:cxnLst/>
              <a:rect l="l" t="t" r="r" b="b"/>
              <a:pathLst>
                <a:path w="823595" h="862964">
                  <a:moveTo>
                    <a:pt x="435610" y="0"/>
                  </a:moveTo>
                  <a:lnTo>
                    <a:pt x="391794" y="1269"/>
                  </a:lnTo>
                  <a:lnTo>
                    <a:pt x="346075" y="6350"/>
                  </a:lnTo>
                  <a:lnTo>
                    <a:pt x="299719" y="16509"/>
                  </a:lnTo>
                  <a:lnTo>
                    <a:pt x="252729" y="31750"/>
                  </a:lnTo>
                  <a:lnTo>
                    <a:pt x="208914" y="50800"/>
                  </a:lnTo>
                  <a:lnTo>
                    <a:pt x="170179" y="73659"/>
                  </a:lnTo>
                  <a:lnTo>
                    <a:pt x="135254" y="99059"/>
                  </a:lnTo>
                  <a:lnTo>
                    <a:pt x="104775" y="127634"/>
                  </a:lnTo>
                  <a:lnTo>
                    <a:pt x="78104" y="158750"/>
                  </a:lnTo>
                  <a:lnTo>
                    <a:pt x="55244" y="191769"/>
                  </a:lnTo>
                  <a:lnTo>
                    <a:pt x="36829" y="226694"/>
                  </a:lnTo>
                  <a:lnTo>
                    <a:pt x="21589" y="262889"/>
                  </a:lnTo>
                  <a:lnTo>
                    <a:pt x="10794" y="300354"/>
                  </a:lnTo>
                  <a:lnTo>
                    <a:pt x="3810" y="339089"/>
                  </a:lnTo>
                  <a:lnTo>
                    <a:pt x="0" y="379094"/>
                  </a:lnTo>
                  <a:lnTo>
                    <a:pt x="0" y="418464"/>
                  </a:lnTo>
                  <a:lnTo>
                    <a:pt x="3810" y="458469"/>
                  </a:lnTo>
                  <a:lnTo>
                    <a:pt x="10794" y="498475"/>
                  </a:lnTo>
                  <a:lnTo>
                    <a:pt x="21589" y="537844"/>
                  </a:lnTo>
                  <a:lnTo>
                    <a:pt x="34925" y="575944"/>
                  </a:lnTo>
                  <a:lnTo>
                    <a:pt x="52069" y="613409"/>
                  </a:lnTo>
                  <a:lnTo>
                    <a:pt x="72389" y="649604"/>
                  </a:lnTo>
                  <a:lnTo>
                    <a:pt x="95885" y="684529"/>
                  </a:lnTo>
                  <a:lnTo>
                    <a:pt x="122554" y="716914"/>
                  </a:lnTo>
                  <a:lnTo>
                    <a:pt x="152400" y="747394"/>
                  </a:lnTo>
                  <a:lnTo>
                    <a:pt x="184785" y="775334"/>
                  </a:lnTo>
                  <a:lnTo>
                    <a:pt x="219710" y="800100"/>
                  </a:lnTo>
                  <a:lnTo>
                    <a:pt x="257810" y="822325"/>
                  </a:lnTo>
                  <a:lnTo>
                    <a:pt x="301625" y="841375"/>
                  </a:lnTo>
                  <a:lnTo>
                    <a:pt x="347344" y="854075"/>
                  </a:lnTo>
                  <a:lnTo>
                    <a:pt x="394335" y="861694"/>
                  </a:lnTo>
                  <a:lnTo>
                    <a:pt x="441960" y="862964"/>
                  </a:lnTo>
                  <a:lnTo>
                    <a:pt x="489585" y="859154"/>
                  </a:lnTo>
                  <a:lnTo>
                    <a:pt x="518160" y="852804"/>
                  </a:lnTo>
                  <a:lnTo>
                    <a:pt x="434339" y="852804"/>
                  </a:lnTo>
                  <a:lnTo>
                    <a:pt x="385444" y="850264"/>
                  </a:lnTo>
                  <a:lnTo>
                    <a:pt x="337819" y="842009"/>
                  </a:lnTo>
                  <a:lnTo>
                    <a:pt x="290829" y="828039"/>
                  </a:lnTo>
                  <a:lnTo>
                    <a:pt x="246379" y="808989"/>
                  </a:lnTo>
                  <a:lnTo>
                    <a:pt x="204469" y="784225"/>
                  </a:lnTo>
                  <a:lnTo>
                    <a:pt x="165735" y="753744"/>
                  </a:lnTo>
                  <a:lnTo>
                    <a:pt x="130810" y="718819"/>
                  </a:lnTo>
                  <a:lnTo>
                    <a:pt x="100964" y="683259"/>
                  </a:lnTo>
                  <a:lnTo>
                    <a:pt x="76200" y="646429"/>
                  </a:lnTo>
                  <a:lnTo>
                    <a:pt x="54610" y="608329"/>
                  </a:lnTo>
                  <a:lnTo>
                    <a:pt x="37464" y="569594"/>
                  </a:lnTo>
                  <a:lnTo>
                    <a:pt x="24129" y="530859"/>
                  </a:lnTo>
                  <a:lnTo>
                    <a:pt x="13969" y="491489"/>
                  </a:lnTo>
                  <a:lnTo>
                    <a:pt x="8254" y="452119"/>
                  </a:lnTo>
                  <a:lnTo>
                    <a:pt x="5714" y="413384"/>
                  </a:lnTo>
                  <a:lnTo>
                    <a:pt x="6985" y="374650"/>
                  </a:lnTo>
                  <a:lnTo>
                    <a:pt x="20319" y="300354"/>
                  </a:lnTo>
                  <a:lnTo>
                    <a:pt x="32385" y="264159"/>
                  </a:lnTo>
                  <a:lnTo>
                    <a:pt x="65404" y="197484"/>
                  </a:lnTo>
                  <a:lnTo>
                    <a:pt x="111760" y="138429"/>
                  </a:lnTo>
                  <a:lnTo>
                    <a:pt x="139700" y="111759"/>
                  </a:lnTo>
                  <a:lnTo>
                    <a:pt x="170814" y="88264"/>
                  </a:lnTo>
                  <a:lnTo>
                    <a:pt x="204469" y="67309"/>
                  </a:lnTo>
                  <a:lnTo>
                    <a:pt x="241300" y="49529"/>
                  </a:lnTo>
                  <a:lnTo>
                    <a:pt x="280669" y="34925"/>
                  </a:lnTo>
                  <a:lnTo>
                    <a:pt x="323214" y="24129"/>
                  </a:lnTo>
                  <a:lnTo>
                    <a:pt x="368300" y="17144"/>
                  </a:lnTo>
                  <a:lnTo>
                    <a:pt x="415925" y="13969"/>
                  </a:lnTo>
                  <a:lnTo>
                    <a:pt x="527685" y="13969"/>
                  </a:lnTo>
                  <a:lnTo>
                    <a:pt x="520064" y="11429"/>
                  </a:lnTo>
                  <a:lnTo>
                    <a:pt x="478789" y="3809"/>
                  </a:lnTo>
                  <a:lnTo>
                    <a:pt x="435610" y="0"/>
                  </a:lnTo>
                  <a:close/>
                </a:path>
                <a:path w="823595" h="862964">
                  <a:moveTo>
                    <a:pt x="527685" y="13969"/>
                  </a:moveTo>
                  <a:lnTo>
                    <a:pt x="415925" y="13969"/>
                  </a:lnTo>
                  <a:lnTo>
                    <a:pt x="465454" y="15239"/>
                  </a:lnTo>
                  <a:lnTo>
                    <a:pt x="513079" y="22225"/>
                  </a:lnTo>
                  <a:lnTo>
                    <a:pt x="558164" y="34925"/>
                  </a:lnTo>
                  <a:lnTo>
                    <a:pt x="600075" y="52704"/>
                  </a:lnTo>
                  <a:lnTo>
                    <a:pt x="639444" y="75564"/>
                  </a:lnTo>
                  <a:lnTo>
                    <a:pt x="675639" y="102234"/>
                  </a:lnTo>
                  <a:lnTo>
                    <a:pt x="708660" y="132714"/>
                  </a:lnTo>
                  <a:lnTo>
                    <a:pt x="737235" y="167639"/>
                  </a:lnTo>
                  <a:lnTo>
                    <a:pt x="762635" y="205104"/>
                  </a:lnTo>
                  <a:lnTo>
                    <a:pt x="783589" y="245744"/>
                  </a:lnTo>
                  <a:lnTo>
                    <a:pt x="800735" y="288925"/>
                  </a:lnTo>
                  <a:lnTo>
                    <a:pt x="812800" y="334644"/>
                  </a:lnTo>
                  <a:lnTo>
                    <a:pt x="819691" y="381634"/>
                  </a:lnTo>
                  <a:lnTo>
                    <a:pt x="819785" y="382269"/>
                  </a:lnTo>
                  <a:lnTo>
                    <a:pt x="822325" y="430529"/>
                  </a:lnTo>
                  <a:lnTo>
                    <a:pt x="819785" y="480059"/>
                  </a:lnTo>
                  <a:lnTo>
                    <a:pt x="812164" y="528319"/>
                  </a:lnTo>
                  <a:lnTo>
                    <a:pt x="799464" y="575944"/>
                  </a:lnTo>
                  <a:lnTo>
                    <a:pt x="781050" y="621664"/>
                  </a:lnTo>
                  <a:lnTo>
                    <a:pt x="758189" y="664844"/>
                  </a:lnTo>
                  <a:lnTo>
                    <a:pt x="730885" y="704850"/>
                  </a:lnTo>
                  <a:lnTo>
                    <a:pt x="698500" y="741679"/>
                  </a:lnTo>
                  <a:lnTo>
                    <a:pt x="662304" y="774064"/>
                  </a:lnTo>
                  <a:lnTo>
                    <a:pt x="621664" y="801369"/>
                  </a:lnTo>
                  <a:lnTo>
                    <a:pt x="577214" y="822959"/>
                  </a:lnTo>
                  <a:lnTo>
                    <a:pt x="530225" y="839469"/>
                  </a:lnTo>
                  <a:lnTo>
                    <a:pt x="482600" y="848994"/>
                  </a:lnTo>
                  <a:lnTo>
                    <a:pt x="434339" y="852804"/>
                  </a:lnTo>
                  <a:lnTo>
                    <a:pt x="518160" y="852804"/>
                  </a:lnTo>
                  <a:lnTo>
                    <a:pt x="581025" y="833119"/>
                  </a:lnTo>
                  <a:lnTo>
                    <a:pt x="626110" y="810259"/>
                  </a:lnTo>
                  <a:lnTo>
                    <a:pt x="666750" y="782319"/>
                  </a:lnTo>
                  <a:lnTo>
                    <a:pt x="703579" y="748664"/>
                  </a:lnTo>
                  <a:lnTo>
                    <a:pt x="735329" y="711200"/>
                  </a:lnTo>
                  <a:lnTo>
                    <a:pt x="762000" y="669289"/>
                  </a:lnTo>
                  <a:lnTo>
                    <a:pt x="784225" y="624839"/>
                  </a:lnTo>
                  <a:lnTo>
                    <a:pt x="802004" y="577850"/>
                  </a:lnTo>
                  <a:lnTo>
                    <a:pt x="814069" y="529589"/>
                  </a:lnTo>
                  <a:lnTo>
                    <a:pt x="821689" y="480059"/>
                  </a:lnTo>
                  <a:lnTo>
                    <a:pt x="823594" y="430529"/>
                  </a:lnTo>
                  <a:lnTo>
                    <a:pt x="821087" y="382269"/>
                  </a:lnTo>
                  <a:lnTo>
                    <a:pt x="814704" y="334644"/>
                  </a:lnTo>
                  <a:lnTo>
                    <a:pt x="803910" y="290194"/>
                  </a:lnTo>
                  <a:lnTo>
                    <a:pt x="789939" y="248284"/>
                  </a:lnTo>
                  <a:lnTo>
                    <a:pt x="771525" y="208914"/>
                  </a:lnTo>
                  <a:lnTo>
                    <a:pt x="749935" y="172719"/>
                  </a:lnTo>
                  <a:lnTo>
                    <a:pt x="725169" y="139064"/>
                  </a:lnTo>
                  <a:lnTo>
                    <a:pt x="697229" y="109219"/>
                  </a:lnTo>
                  <a:lnTo>
                    <a:pt x="666750" y="82550"/>
                  </a:lnTo>
                  <a:lnTo>
                    <a:pt x="633729" y="59054"/>
                  </a:lnTo>
                  <a:lnTo>
                    <a:pt x="598169" y="39369"/>
                  </a:lnTo>
                  <a:lnTo>
                    <a:pt x="560069" y="23494"/>
                  </a:lnTo>
                  <a:lnTo>
                    <a:pt x="527685" y="13969"/>
                  </a:lnTo>
                  <a:close/>
                </a:path>
              </a:pathLst>
            </a:custGeom>
            <a:solidFill>
              <a:srgbClr val="003A52"/>
            </a:solidFill>
          </p:spPr>
          <p:txBody>
            <a:bodyPr wrap="square" lIns="0" tIns="0" rIns="0" bIns="0" rtlCol="0"/>
            <a:lstStyle/>
            <a:p>
              <a:endParaRPr/>
            </a:p>
          </p:txBody>
        </p:sp>
        <p:sp>
          <p:nvSpPr>
            <p:cNvPr id="6" name="object 6"/>
            <p:cNvSpPr/>
            <p:nvPr/>
          </p:nvSpPr>
          <p:spPr>
            <a:xfrm>
              <a:off x="3952239" y="2211704"/>
              <a:ext cx="848994" cy="861694"/>
            </a:xfrm>
            <a:custGeom>
              <a:avLst/>
              <a:gdLst/>
              <a:ahLst/>
              <a:cxnLst/>
              <a:rect l="l" t="t" r="r" b="b"/>
              <a:pathLst>
                <a:path w="848995" h="861694">
                  <a:moveTo>
                    <a:pt x="426085" y="0"/>
                  </a:moveTo>
                  <a:lnTo>
                    <a:pt x="379730" y="2540"/>
                  </a:lnTo>
                  <a:lnTo>
                    <a:pt x="334645" y="10160"/>
                  </a:lnTo>
                  <a:lnTo>
                    <a:pt x="291464" y="21590"/>
                  </a:lnTo>
                  <a:lnTo>
                    <a:pt x="250189" y="38100"/>
                  </a:lnTo>
                  <a:lnTo>
                    <a:pt x="210820" y="58420"/>
                  </a:lnTo>
                  <a:lnTo>
                    <a:pt x="174625" y="82550"/>
                  </a:lnTo>
                  <a:lnTo>
                    <a:pt x="140970" y="109855"/>
                  </a:lnTo>
                  <a:lnTo>
                    <a:pt x="109855" y="140335"/>
                  </a:lnTo>
                  <a:lnTo>
                    <a:pt x="82550" y="174625"/>
                  </a:lnTo>
                  <a:lnTo>
                    <a:pt x="58420" y="210820"/>
                  </a:lnTo>
                  <a:lnTo>
                    <a:pt x="38100" y="250190"/>
                  </a:lnTo>
                  <a:lnTo>
                    <a:pt x="22225" y="291465"/>
                  </a:lnTo>
                  <a:lnTo>
                    <a:pt x="10160" y="334645"/>
                  </a:lnTo>
                  <a:lnTo>
                    <a:pt x="2539" y="379730"/>
                  </a:lnTo>
                  <a:lnTo>
                    <a:pt x="0" y="426085"/>
                  </a:lnTo>
                  <a:lnTo>
                    <a:pt x="3175" y="472440"/>
                  </a:lnTo>
                  <a:lnTo>
                    <a:pt x="11430" y="517525"/>
                  </a:lnTo>
                  <a:lnTo>
                    <a:pt x="25400" y="561340"/>
                  </a:lnTo>
                  <a:lnTo>
                    <a:pt x="44450" y="603885"/>
                  </a:lnTo>
                  <a:lnTo>
                    <a:pt x="67310" y="643255"/>
                  </a:lnTo>
                  <a:lnTo>
                    <a:pt x="94614" y="680720"/>
                  </a:lnTo>
                  <a:lnTo>
                    <a:pt x="125730" y="715645"/>
                  </a:lnTo>
                  <a:lnTo>
                    <a:pt x="160020" y="747395"/>
                  </a:lnTo>
                  <a:lnTo>
                    <a:pt x="197485" y="775970"/>
                  </a:lnTo>
                  <a:lnTo>
                    <a:pt x="237489" y="801370"/>
                  </a:lnTo>
                  <a:lnTo>
                    <a:pt x="279400" y="822325"/>
                  </a:lnTo>
                  <a:lnTo>
                    <a:pt x="323214" y="839470"/>
                  </a:lnTo>
                  <a:lnTo>
                    <a:pt x="368300" y="851535"/>
                  </a:lnTo>
                  <a:lnTo>
                    <a:pt x="414655" y="859155"/>
                  </a:lnTo>
                  <a:lnTo>
                    <a:pt x="461645" y="861695"/>
                  </a:lnTo>
                  <a:lnTo>
                    <a:pt x="507364" y="858520"/>
                  </a:lnTo>
                  <a:lnTo>
                    <a:pt x="551180" y="849630"/>
                  </a:lnTo>
                  <a:lnTo>
                    <a:pt x="591820" y="835025"/>
                  </a:lnTo>
                  <a:lnTo>
                    <a:pt x="630555" y="814705"/>
                  </a:lnTo>
                  <a:lnTo>
                    <a:pt x="666114" y="789940"/>
                  </a:lnTo>
                  <a:lnTo>
                    <a:pt x="699135" y="761365"/>
                  </a:lnTo>
                  <a:lnTo>
                    <a:pt x="729614" y="728345"/>
                  </a:lnTo>
                  <a:lnTo>
                    <a:pt x="756285" y="692150"/>
                  </a:lnTo>
                  <a:lnTo>
                    <a:pt x="780414" y="653415"/>
                  </a:lnTo>
                  <a:lnTo>
                    <a:pt x="800735" y="612140"/>
                  </a:lnTo>
                  <a:lnTo>
                    <a:pt x="817880" y="568325"/>
                  </a:lnTo>
                  <a:lnTo>
                    <a:pt x="831214" y="523240"/>
                  </a:lnTo>
                  <a:lnTo>
                    <a:pt x="840739" y="476885"/>
                  </a:lnTo>
                  <a:lnTo>
                    <a:pt x="847089" y="430530"/>
                  </a:lnTo>
                  <a:lnTo>
                    <a:pt x="848995" y="383540"/>
                  </a:lnTo>
                  <a:lnTo>
                    <a:pt x="845820" y="334010"/>
                  </a:lnTo>
                  <a:lnTo>
                    <a:pt x="837564" y="287655"/>
                  </a:lnTo>
                  <a:lnTo>
                    <a:pt x="824230" y="244475"/>
                  </a:lnTo>
                  <a:lnTo>
                    <a:pt x="806450" y="204470"/>
                  </a:lnTo>
                  <a:lnTo>
                    <a:pt x="783589" y="167640"/>
                  </a:lnTo>
                  <a:lnTo>
                    <a:pt x="756285" y="133985"/>
                  </a:lnTo>
                  <a:lnTo>
                    <a:pt x="725805" y="103505"/>
                  </a:lnTo>
                  <a:lnTo>
                    <a:pt x="691514" y="76835"/>
                  </a:lnTo>
                  <a:lnTo>
                    <a:pt x="653414" y="53975"/>
                  </a:lnTo>
                  <a:lnTo>
                    <a:pt x="612775" y="34925"/>
                  </a:lnTo>
                  <a:lnTo>
                    <a:pt x="569595" y="19685"/>
                  </a:lnTo>
                  <a:lnTo>
                    <a:pt x="523239" y="8890"/>
                  </a:lnTo>
                  <a:lnTo>
                    <a:pt x="475614" y="2540"/>
                  </a:lnTo>
                  <a:lnTo>
                    <a:pt x="426085" y="0"/>
                  </a:lnTo>
                  <a:close/>
                </a:path>
              </a:pathLst>
            </a:custGeom>
            <a:solidFill>
              <a:srgbClr val="056EB7"/>
            </a:solidFill>
          </p:spPr>
          <p:txBody>
            <a:bodyPr wrap="square" lIns="0" tIns="0" rIns="0" bIns="0" rtlCol="0"/>
            <a:lstStyle/>
            <a:p>
              <a:endParaRPr/>
            </a:p>
          </p:txBody>
        </p:sp>
        <p:sp>
          <p:nvSpPr>
            <p:cNvPr id="7" name="object 7"/>
            <p:cNvSpPr/>
            <p:nvPr/>
          </p:nvSpPr>
          <p:spPr>
            <a:xfrm>
              <a:off x="3948429" y="2205354"/>
              <a:ext cx="853440" cy="873125"/>
            </a:xfrm>
            <a:custGeom>
              <a:avLst/>
              <a:gdLst/>
              <a:ahLst/>
              <a:cxnLst/>
              <a:rect l="l" t="t" r="r" b="b"/>
              <a:pathLst>
                <a:path w="853439" h="873125">
                  <a:moveTo>
                    <a:pt x="443230" y="0"/>
                  </a:moveTo>
                  <a:lnTo>
                    <a:pt x="396240" y="1270"/>
                  </a:lnTo>
                  <a:lnTo>
                    <a:pt x="349885" y="6985"/>
                  </a:lnTo>
                  <a:lnTo>
                    <a:pt x="305435" y="17780"/>
                  </a:lnTo>
                  <a:lnTo>
                    <a:pt x="262890" y="33020"/>
                  </a:lnTo>
                  <a:lnTo>
                    <a:pt x="222250" y="53340"/>
                  </a:lnTo>
                  <a:lnTo>
                    <a:pt x="184150" y="77470"/>
                  </a:lnTo>
                  <a:lnTo>
                    <a:pt x="148590" y="105410"/>
                  </a:lnTo>
                  <a:lnTo>
                    <a:pt x="116205" y="136525"/>
                  </a:lnTo>
                  <a:lnTo>
                    <a:pt x="87630" y="170815"/>
                  </a:lnTo>
                  <a:lnTo>
                    <a:pt x="62230" y="207645"/>
                  </a:lnTo>
                  <a:lnTo>
                    <a:pt x="40640" y="247650"/>
                  </a:lnTo>
                  <a:lnTo>
                    <a:pt x="23495" y="288925"/>
                  </a:lnTo>
                  <a:lnTo>
                    <a:pt x="10795" y="332105"/>
                  </a:lnTo>
                  <a:lnTo>
                    <a:pt x="3175" y="377190"/>
                  </a:lnTo>
                  <a:lnTo>
                    <a:pt x="0" y="422910"/>
                  </a:lnTo>
                  <a:lnTo>
                    <a:pt x="2540" y="469265"/>
                  </a:lnTo>
                  <a:lnTo>
                    <a:pt x="10795" y="516890"/>
                  </a:lnTo>
                  <a:lnTo>
                    <a:pt x="25400" y="563245"/>
                  </a:lnTo>
                  <a:lnTo>
                    <a:pt x="44450" y="607060"/>
                  </a:lnTo>
                  <a:lnTo>
                    <a:pt x="68580" y="648970"/>
                  </a:lnTo>
                  <a:lnTo>
                    <a:pt x="97155" y="687705"/>
                  </a:lnTo>
                  <a:lnTo>
                    <a:pt x="128905" y="723900"/>
                  </a:lnTo>
                  <a:lnTo>
                    <a:pt x="164465" y="756920"/>
                  </a:lnTo>
                  <a:lnTo>
                    <a:pt x="200660" y="784225"/>
                  </a:lnTo>
                  <a:lnTo>
                    <a:pt x="239395" y="808990"/>
                  </a:lnTo>
                  <a:lnTo>
                    <a:pt x="281305" y="830580"/>
                  </a:lnTo>
                  <a:lnTo>
                    <a:pt x="324485" y="847725"/>
                  </a:lnTo>
                  <a:lnTo>
                    <a:pt x="369570" y="861060"/>
                  </a:lnTo>
                  <a:lnTo>
                    <a:pt x="414655" y="869315"/>
                  </a:lnTo>
                  <a:lnTo>
                    <a:pt x="461010" y="873125"/>
                  </a:lnTo>
                  <a:lnTo>
                    <a:pt x="506730" y="870585"/>
                  </a:lnTo>
                  <a:lnTo>
                    <a:pt x="549910" y="862330"/>
                  </a:lnTo>
                  <a:lnTo>
                    <a:pt x="441325" y="862330"/>
                  </a:lnTo>
                  <a:lnTo>
                    <a:pt x="391795" y="857250"/>
                  </a:lnTo>
                  <a:lnTo>
                    <a:pt x="342900" y="845820"/>
                  </a:lnTo>
                  <a:lnTo>
                    <a:pt x="295275" y="829945"/>
                  </a:lnTo>
                  <a:lnTo>
                    <a:pt x="250190" y="808355"/>
                  </a:lnTo>
                  <a:lnTo>
                    <a:pt x="207010" y="782955"/>
                  </a:lnTo>
                  <a:lnTo>
                    <a:pt x="167005" y="753110"/>
                  </a:lnTo>
                  <a:lnTo>
                    <a:pt x="133350" y="723265"/>
                  </a:lnTo>
                  <a:lnTo>
                    <a:pt x="104140" y="691515"/>
                  </a:lnTo>
                  <a:lnTo>
                    <a:pt x="78740" y="657860"/>
                  </a:lnTo>
                  <a:lnTo>
                    <a:pt x="57150" y="622935"/>
                  </a:lnTo>
                  <a:lnTo>
                    <a:pt x="40005" y="586740"/>
                  </a:lnTo>
                  <a:lnTo>
                    <a:pt x="26670" y="549910"/>
                  </a:lnTo>
                  <a:lnTo>
                    <a:pt x="17145" y="512445"/>
                  </a:lnTo>
                  <a:lnTo>
                    <a:pt x="11430" y="474345"/>
                  </a:lnTo>
                  <a:lnTo>
                    <a:pt x="8890" y="436880"/>
                  </a:lnTo>
                  <a:lnTo>
                    <a:pt x="10160" y="398780"/>
                  </a:lnTo>
                  <a:lnTo>
                    <a:pt x="23495" y="324485"/>
                  </a:lnTo>
                  <a:lnTo>
                    <a:pt x="49530" y="253365"/>
                  </a:lnTo>
                  <a:lnTo>
                    <a:pt x="88265" y="187960"/>
                  </a:lnTo>
                  <a:lnTo>
                    <a:pt x="138430" y="130175"/>
                  </a:lnTo>
                  <a:lnTo>
                    <a:pt x="168275" y="104140"/>
                  </a:lnTo>
                  <a:lnTo>
                    <a:pt x="200025" y="81280"/>
                  </a:lnTo>
                  <a:lnTo>
                    <a:pt x="234950" y="61595"/>
                  </a:lnTo>
                  <a:lnTo>
                    <a:pt x="271780" y="44450"/>
                  </a:lnTo>
                  <a:lnTo>
                    <a:pt x="311150" y="30480"/>
                  </a:lnTo>
                  <a:lnTo>
                    <a:pt x="353060" y="20955"/>
                  </a:lnTo>
                  <a:lnTo>
                    <a:pt x="397510" y="14605"/>
                  </a:lnTo>
                  <a:lnTo>
                    <a:pt x="443230" y="13335"/>
                  </a:lnTo>
                  <a:lnTo>
                    <a:pt x="545465" y="13335"/>
                  </a:lnTo>
                  <a:lnTo>
                    <a:pt x="535305" y="10160"/>
                  </a:lnTo>
                  <a:lnTo>
                    <a:pt x="490220" y="3175"/>
                  </a:lnTo>
                  <a:lnTo>
                    <a:pt x="443230" y="0"/>
                  </a:lnTo>
                  <a:close/>
                </a:path>
                <a:path w="853439" h="873125">
                  <a:moveTo>
                    <a:pt x="545465" y="13335"/>
                  </a:moveTo>
                  <a:lnTo>
                    <a:pt x="443230" y="13335"/>
                  </a:lnTo>
                  <a:lnTo>
                    <a:pt x="488950" y="15875"/>
                  </a:lnTo>
                  <a:lnTo>
                    <a:pt x="533400" y="22860"/>
                  </a:lnTo>
                  <a:lnTo>
                    <a:pt x="576580" y="33655"/>
                  </a:lnTo>
                  <a:lnTo>
                    <a:pt x="618490" y="48260"/>
                  </a:lnTo>
                  <a:lnTo>
                    <a:pt x="657860" y="67310"/>
                  </a:lnTo>
                  <a:lnTo>
                    <a:pt x="694690" y="89535"/>
                  </a:lnTo>
                  <a:lnTo>
                    <a:pt x="728980" y="115570"/>
                  </a:lnTo>
                  <a:lnTo>
                    <a:pt x="759460" y="145415"/>
                  </a:lnTo>
                  <a:lnTo>
                    <a:pt x="786765" y="178435"/>
                  </a:lnTo>
                  <a:lnTo>
                    <a:pt x="809625" y="214630"/>
                  </a:lnTo>
                  <a:lnTo>
                    <a:pt x="828040" y="254000"/>
                  </a:lnTo>
                  <a:lnTo>
                    <a:pt x="841375" y="295910"/>
                  </a:lnTo>
                  <a:lnTo>
                    <a:pt x="849630" y="341630"/>
                  </a:lnTo>
                  <a:lnTo>
                    <a:pt x="852170" y="389890"/>
                  </a:lnTo>
                  <a:lnTo>
                    <a:pt x="849630" y="439420"/>
                  </a:lnTo>
                  <a:lnTo>
                    <a:pt x="842645" y="488950"/>
                  </a:lnTo>
                  <a:lnTo>
                    <a:pt x="831215" y="537845"/>
                  </a:lnTo>
                  <a:lnTo>
                    <a:pt x="815340" y="586105"/>
                  </a:lnTo>
                  <a:lnTo>
                    <a:pt x="795020" y="631825"/>
                  </a:lnTo>
                  <a:lnTo>
                    <a:pt x="770890" y="675640"/>
                  </a:lnTo>
                  <a:lnTo>
                    <a:pt x="742315" y="716280"/>
                  </a:lnTo>
                  <a:lnTo>
                    <a:pt x="709295" y="753745"/>
                  </a:lnTo>
                  <a:lnTo>
                    <a:pt x="672465" y="787400"/>
                  </a:lnTo>
                  <a:lnTo>
                    <a:pt x="631190" y="815975"/>
                  </a:lnTo>
                  <a:lnTo>
                    <a:pt x="586105" y="838835"/>
                  </a:lnTo>
                  <a:lnTo>
                    <a:pt x="539115" y="853440"/>
                  </a:lnTo>
                  <a:lnTo>
                    <a:pt x="490220" y="861060"/>
                  </a:lnTo>
                  <a:lnTo>
                    <a:pt x="441325" y="862330"/>
                  </a:lnTo>
                  <a:lnTo>
                    <a:pt x="551815" y="862330"/>
                  </a:lnTo>
                  <a:lnTo>
                    <a:pt x="594995" y="847090"/>
                  </a:lnTo>
                  <a:lnTo>
                    <a:pt x="636905" y="825500"/>
                  </a:lnTo>
                  <a:lnTo>
                    <a:pt x="678180" y="795655"/>
                  </a:lnTo>
                  <a:lnTo>
                    <a:pt x="715010" y="761365"/>
                  </a:lnTo>
                  <a:lnTo>
                    <a:pt x="748030" y="722630"/>
                  </a:lnTo>
                  <a:lnTo>
                    <a:pt x="775970" y="680720"/>
                  </a:lnTo>
                  <a:lnTo>
                    <a:pt x="799465" y="635635"/>
                  </a:lnTo>
                  <a:lnTo>
                    <a:pt x="818515" y="588645"/>
                  </a:lnTo>
                  <a:lnTo>
                    <a:pt x="833755" y="539750"/>
                  </a:lnTo>
                  <a:lnTo>
                    <a:pt x="844550" y="490220"/>
                  </a:lnTo>
                  <a:lnTo>
                    <a:pt x="850900" y="440055"/>
                  </a:lnTo>
                  <a:lnTo>
                    <a:pt x="853440" y="389890"/>
                  </a:lnTo>
                  <a:lnTo>
                    <a:pt x="850965" y="341630"/>
                  </a:lnTo>
                  <a:lnTo>
                    <a:pt x="850900" y="340360"/>
                  </a:lnTo>
                  <a:lnTo>
                    <a:pt x="843280" y="294640"/>
                  </a:lnTo>
                  <a:lnTo>
                    <a:pt x="829945" y="250825"/>
                  </a:lnTo>
                  <a:lnTo>
                    <a:pt x="812165" y="210185"/>
                  </a:lnTo>
                  <a:lnTo>
                    <a:pt x="789305" y="173355"/>
                  </a:lnTo>
                  <a:lnTo>
                    <a:pt x="762635" y="139065"/>
                  </a:lnTo>
                  <a:lnTo>
                    <a:pt x="732155" y="107950"/>
                  </a:lnTo>
                  <a:lnTo>
                    <a:pt x="697865" y="81280"/>
                  </a:lnTo>
                  <a:lnTo>
                    <a:pt x="661035" y="57785"/>
                  </a:lnTo>
                  <a:lnTo>
                    <a:pt x="621030" y="38100"/>
                  </a:lnTo>
                  <a:lnTo>
                    <a:pt x="579120" y="22225"/>
                  </a:lnTo>
                  <a:lnTo>
                    <a:pt x="545465" y="13335"/>
                  </a:lnTo>
                  <a:close/>
                </a:path>
              </a:pathLst>
            </a:custGeom>
            <a:solidFill>
              <a:srgbClr val="003A52"/>
            </a:solidFill>
          </p:spPr>
          <p:txBody>
            <a:bodyPr wrap="square" lIns="0" tIns="0" rIns="0" bIns="0" rtlCol="0"/>
            <a:lstStyle/>
            <a:p>
              <a:endParaRPr/>
            </a:p>
          </p:txBody>
        </p:sp>
      </p:grpSp>
      <p:grpSp>
        <p:nvGrpSpPr>
          <p:cNvPr id="8" name="object 8"/>
          <p:cNvGrpSpPr/>
          <p:nvPr/>
        </p:nvGrpSpPr>
        <p:grpSpPr>
          <a:xfrm>
            <a:off x="4895215" y="1943735"/>
            <a:ext cx="863600" cy="852805"/>
            <a:chOff x="4895215" y="1943735"/>
            <a:chExt cx="863600" cy="852805"/>
          </a:xfrm>
        </p:grpSpPr>
        <p:sp>
          <p:nvSpPr>
            <p:cNvPr id="9" name="object 9"/>
            <p:cNvSpPr/>
            <p:nvPr/>
          </p:nvSpPr>
          <p:spPr>
            <a:xfrm>
              <a:off x="4898390" y="1950720"/>
              <a:ext cx="859790" cy="841375"/>
            </a:xfrm>
            <a:custGeom>
              <a:avLst/>
              <a:gdLst/>
              <a:ahLst/>
              <a:cxnLst/>
              <a:rect l="l" t="t" r="r" b="b"/>
              <a:pathLst>
                <a:path w="859789" h="841375">
                  <a:moveTo>
                    <a:pt x="425450" y="0"/>
                  </a:moveTo>
                  <a:lnTo>
                    <a:pt x="379095" y="2539"/>
                  </a:lnTo>
                  <a:lnTo>
                    <a:pt x="334010" y="10159"/>
                  </a:lnTo>
                  <a:lnTo>
                    <a:pt x="290830" y="22225"/>
                  </a:lnTo>
                  <a:lnTo>
                    <a:pt x="249555" y="38734"/>
                  </a:lnTo>
                  <a:lnTo>
                    <a:pt x="210820" y="59054"/>
                  </a:lnTo>
                  <a:lnTo>
                    <a:pt x="173989" y="82550"/>
                  </a:lnTo>
                  <a:lnTo>
                    <a:pt x="140335" y="110489"/>
                  </a:lnTo>
                  <a:lnTo>
                    <a:pt x="109220" y="140969"/>
                  </a:lnTo>
                  <a:lnTo>
                    <a:pt x="81914" y="174625"/>
                  </a:lnTo>
                  <a:lnTo>
                    <a:pt x="57785" y="211454"/>
                  </a:lnTo>
                  <a:lnTo>
                    <a:pt x="37464" y="250189"/>
                  </a:lnTo>
                  <a:lnTo>
                    <a:pt x="21589" y="291464"/>
                  </a:lnTo>
                  <a:lnTo>
                    <a:pt x="9525" y="334644"/>
                  </a:lnTo>
                  <a:lnTo>
                    <a:pt x="2539" y="379094"/>
                  </a:lnTo>
                  <a:lnTo>
                    <a:pt x="0" y="425450"/>
                  </a:lnTo>
                  <a:lnTo>
                    <a:pt x="2539" y="474979"/>
                  </a:lnTo>
                  <a:lnTo>
                    <a:pt x="9525" y="522604"/>
                  </a:lnTo>
                  <a:lnTo>
                    <a:pt x="22225" y="568325"/>
                  </a:lnTo>
                  <a:lnTo>
                    <a:pt x="38735" y="610869"/>
                  </a:lnTo>
                  <a:lnTo>
                    <a:pt x="59689" y="650875"/>
                  </a:lnTo>
                  <a:lnTo>
                    <a:pt x="84455" y="687704"/>
                  </a:lnTo>
                  <a:lnTo>
                    <a:pt x="113664" y="721359"/>
                  </a:lnTo>
                  <a:lnTo>
                    <a:pt x="146050" y="751839"/>
                  </a:lnTo>
                  <a:lnTo>
                    <a:pt x="181610" y="777875"/>
                  </a:lnTo>
                  <a:lnTo>
                    <a:pt x="220980" y="800100"/>
                  </a:lnTo>
                  <a:lnTo>
                    <a:pt x="262889" y="817244"/>
                  </a:lnTo>
                  <a:lnTo>
                    <a:pt x="307339" y="830579"/>
                  </a:lnTo>
                  <a:lnTo>
                    <a:pt x="354330" y="838200"/>
                  </a:lnTo>
                  <a:lnTo>
                    <a:pt x="403860" y="841375"/>
                  </a:lnTo>
                  <a:lnTo>
                    <a:pt x="450214" y="838834"/>
                  </a:lnTo>
                  <a:lnTo>
                    <a:pt x="496570" y="831214"/>
                  </a:lnTo>
                  <a:lnTo>
                    <a:pt x="541655" y="819150"/>
                  </a:lnTo>
                  <a:lnTo>
                    <a:pt x="584835" y="803275"/>
                  </a:lnTo>
                  <a:lnTo>
                    <a:pt x="626110" y="782954"/>
                  </a:lnTo>
                  <a:lnTo>
                    <a:pt x="665480" y="758825"/>
                  </a:lnTo>
                  <a:lnTo>
                    <a:pt x="702310" y="731519"/>
                  </a:lnTo>
                  <a:lnTo>
                    <a:pt x="736600" y="701039"/>
                  </a:lnTo>
                  <a:lnTo>
                    <a:pt x="767080" y="666750"/>
                  </a:lnTo>
                  <a:lnTo>
                    <a:pt x="793750" y="630554"/>
                  </a:lnTo>
                  <a:lnTo>
                    <a:pt x="816610" y="591184"/>
                  </a:lnTo>
                  <a:lnTo>
                    <a:pt x="835025" y="549909"/>
                  </a:lnTo>
                  <a:lnTo>
                    <a:pt x="848360" y="506729"/>
                  </a:lnTo>
                  <a:lnTo>
                    <a:pt x="856614" y="462279"/>
                  </a:lnTo>
                  <a:lnTo>
                    <a:pt x="859789" y="415925"/>
                  </a:lnTo>
                  <a:lnTo>
                    <a:pt x="857885" y="369569"/>
                  </a:lnTo>
                  <a:lnTo>
                    <a:pt x="852805" y="324484"/>
                  </a:lnTo>
                  <a:lnTo>
                    <a:pt x="844550" y="281939"/>
                  </a:lnTo>
                  <a:lnTo>
                    <a:pt x="832485" y="241300"/>
                  </a:lnTo>
                  <a:lnTo>
                    <a:pt x="816610" y="202564"/>
                  </a:lnTo>
                  <a:lnTo>
                    <a:pt x="796925" y="167004"/>
                  </a:lnTo>
                  <a:lnTo>
                    <a:pt x="772795" y="133984"/>
                  </a:lnTo>
                  <a:lnTo>
                    <a:pt x="745489" y="104139"/>
                  </a:lnTo>
                  <a:lnTo>
                    <a:pt x="713105" y="77469"/>
                  </a:lnTo>
                  <a:lnTo>
                    <a:pt x="676910" y="54609"/>
                  </a:lnTo>
                  <a:lnTo>
                    <a:pt x="636270" y="34925"/>
                  </a:lnTo>
                  <a:lnTo>
                    <a:pt x="590550" y="19684"/>
                  </a:lnTo>
                  <a:lnTo>
                    <a:pt x="540385" y="8254"/>
                  </a:lnTo>
                  <a:lnTo>
                    <a:pt x="485775" y="1904"/>
                  </a:lnTo>
                  <a:lnTo>
                    <a:pt x="425450" y="0"/>
                  </a:lnTo>
                  <a:close/>
                </a:path>
              </a:pathLst>
            </a:custGeom>
            <a:solidFill>
              <a:srgbClr val="A61B80"/>
            </a:solidFill>
          </p:spPr>
          <p:txBody>
            <a:bodyPr wrap="square" lIns="0" tIns="0" rIns="0" bIns="0" rtlCol="0"/>
            <a:lstStyle/>
            <a:p>
              <a:endParaRPr/>
            </a:p>
          </p:txBody>
        </p:sp>
        <p:sp>
          <p:nvSpPr>
            <p:cNvPr id="10" name="object 10"/>
            <p:cNvSpPr/>
            <p:nvPr/>
          </p:nvSpPr>
          <p:spPr>
            <a:xfrm>
              <a:off x="4895215" y="1943735"/>
              <a:ext cx="863600" cy="852805"/>
            </a:xfrm>
            <a:custGeom>
              <a:avLst/>
              <a:gdLst/>
              <a:ahLst/>
              <a:cxnLst/>
              <a:rect l="l" t="t" r="r" b="b"/>
              <a:pathLst>
                <a:path w="863600" h="852805">
                  <a:moveTo>
                    <a:pt x="438150" y="0"/>
                  </a:moveTo>
                  <a:lnTo>
                    <a:pt x="393064" y="1904"/>
                  </a:lnTo>
                  <a:lnTo>
                    <a:pt x="349250" y="8254"/>
                  </a:lnTo>
                  <a:lnTo>
                    <a:pt x="307339" y="18414"/>
                  </a:lnTo>
                  <a:lnTo>
                    <a:pt x="267335" y="33019"/>
                  </a:lnTo>
                  <a:lnTo>
                    <a:pt x="229870" y="50164"/>
                  </a:lnTo>
                  <a:lnTo>
                    <a:pt x="194310" y="71119"/>
                  </a:lnTo>
                  <a:lnTo>
                    <a:pt x="161289" y="95250"/>
                  </a:lnTo>
                  <a:lnTo>
                    <a:pt x="130175" y="121919"/>
                  </a:lnTo>
                  <a:lnTo>
                    <a:pt x="102870" y="151129"/>
                  </a:lnTo>
                  <a:lnTo>
                    <a:pt x="78105" y="183514"/>
                  </a:lnTo>
                  <a:lnTo>
                    <a:pt x="55880" y="217804"/>
                  </a:lnTo>
                  <a:lnTo>
                    <a:pt x="37464" y="254000"/>
                  </a:lnTo>
                  <a:lnTo>
                    <a:pt x="22225" y="291464"/>
                  </a:lnTo>
                  <a:lnTo>
                    <a:pt x="10795" y="331469"/>
                  </a:lnTo>
                  <a:lnTo>
                    <a:pt x="3294" y="371475"/>
                  </a:lnTo>
                  <a:lnTo>
                    <a:pt x="0" y="414019"/>
                  </a:lnTo>
                  <a:lnTo>
                    <a:pt x="0" y="457200"/>
                  </a:lnTo>
                  <a:lnTo>
                    <a:pt x="5080" y="501014"/>
                  </a:lnTo>
                  <a:lnTo>
                    <a:pt x="13970" y="544829"/>
                  </a:lnTo>
                  <a:lnTo>
                    <a:pt x="27939" y="589279"/>
                  </a:lnTo>
                  <a:lnTo>
                    <a:pt x="46355" y="632460"/>
                  </a:lnTo>
                  <a:lnTo>
                    <a:pt x="69214" y="673100"/>
                  </a:lnTo>
                  <a:lnTo>
                    <a:pt x="97155" y="709929"/>
                  </a:lnTo>
                  <a:lnTo>
                    <a:pt x="128905" y="742950"/>
                  </a:lnTo>
                  <a:lnTo>
                    <a:pt x="163830" y="772160"/>
                  </a:lnTo>
                  <a:lnTo>
                    <a:pt x="201930" y="797560"/>
                  </a:lnTo>
                  <a:lnTo>
                    <a:pt x="242570" y="818514"/>
                  </a:lnTo>
                  <a:lnTo>
                    <a:pt x="285750" y="834389"/>
                  </a:lnTo>
                  <a:lnTo>
                    <a:pt x="330835" y="845819"/>
                  </a:lnTo>
                  <a:lnTo>
                    <a:pt x="376555" y="852169"/>
                  </a:lnTo>
                  <a:lnTo>
                    <a:pt x="423545" y="852804"/>
                  </a:lnTo>
                  <a:lnTo>
                    <a:pt x="468630" y="848994"/>
                  </a:lnTo>
                  <a:lnTo>
                    <a:pt x="503555" y="842644"/>
                  </a:lnTo>
                  <a:lnTo>
                    <a:pt x="387985" y="842644"/>
                  </a:lnTo>
                  <a:lnTo>
                    <a:pt x="344805" y="839469"/>
                  </a:lnTo>
                  <a:lnTo>
                    <a:pt x="301625" y="831214"/>
                  </a:lnTo>
                  <a:lnTo>
                    <a:pt x="259714" y="817879"/>
                  </a:lnTo>
                  <a:lnTo>
                    <a:pt x="216535" y="800100"/>
                  </a:lnTo>
                  <a:lnTo>
                    <a:pt x="177164" y="776604"/>
                  </a:lnTo>
                  <a:lnTo>
                    <a:pt x="141605" y="749300"/>
                  </a:lnTo>
                  <a:lnTo>
                    <a:pt x="109855" y="717550"/>
                  </a:lnTo>
                  <a:lnTo>
                    <a:pt x="81914" y="681989"/>
                  </a:lnTo>
                  <a:lnTo>
                    <a:pt x="57785" y="643254"/>
                  </a:lnTo>
                  <a:lnTo>
                    <a:pt x="38100" y="602614"/>
                  </a:lnTo>
                  <a:lnTo>
                    <a:pt x="22860" y="559435"/>
                  </a:lnTo>
                  <a:lnTo>
                    <a:pt x="12700" y="514985"/>
                  </a:lnTo>
                  <a:lnTo>
                    <a:pt x="7620" y="469900"/>
                  </a:lnTo>
                  <a:lnTo>
                    <a:pt x="6985" y="424179"/>
                  </a:lnTo>
                  <a:lnTo>
                    <a:pt x="10160" y="375285"/>
                  </a:lnTo>
                  <a:lnTo>
                    <a:pt x="19685" y="328929"/>
                  </a:lnTo>
                  <a:lnTo>
                    <a:pt x="34925" y="283844"/>
                  </a:lnTo>
                  <a:lnTo>
                    <a:pt x="54610" y="241300"/>
                  </a:lnTo>
                  <a:lnTo>
                    <a:pt x="78739" y="201294"/>
                  </a:lnTo>
                  <a:lnTo>
                    <a:pt x="107950" y="163829"/>
                  </a:lnTo>
                  <a:lnTo>
                    <a:pt x="140335" y="130175"/>
                  </a:lnTo>
                  <a:lnTo>
                    <a:pt x="175895" y="99694"/>
                  </a:lnTo>
                  <a:lnTo>
                    <a:pt x="215264" y="73660"/>
                  </a:lnTo>
                  <a:lnTo>
                    <a:pt x="256539" y="51435"/>
                  </a:lnTo>
                  <a:lnTo>
                    <a:pt x="300355" y="34289"/>
                  </a:lnTo>
                  <a:lnTo>
                    <a:pt x="346075" y="22225"/>
                  </a:lnTo>
                  <a:lnTo>
                    <a:pt x="393700" y="15239"/>
                  </a:lnTo>
                  <a:lnTo>
                    <a:pt x="441960" y="13969"/>
                  </a:lnTo>
                  <a:lnTo>
                    <a:pt x="564514" y="13969"/>
                  </a:lnTo>
                  <a:lnTo>
                    <a:pt x="535939" y="7619"/>
                  </a:lnTo>
                  <a:lnTo>
                    <a:pt x="484505" y="1904"/>
                  </a:lnTo>
                  <a:lnTo>
                    <a:pt x="438150" y="0"/>
                  </a:lnTo>
                  <a:close/>
                </a:path>
                <a:path w="863600" h="852805">
                  <a:moveTo>
                    <a:pt x="564514" y="13969"/>
                  </a:moveTo>
                  <a:lnTo>
                    <a:pt x="441960" y="13969"/>
                  </a:lnTo>
                  <a:lnTo>
                    <a:pt x="492125" y="15875"/>
                  </a:lnTo>
                  <a:lnTo>
                    <a:pt x="539750" y="20954"/>
                  </a:lnTo>
                  <a:lnTo>
                    <a:pt x="584835" y="30479"/>
                  </a:lnTo>
                  <a:lnTo>
                    <a:pt x="626745" y="43814"/>
                  </a:lnTo>
                  <a:lnTo>
                    <a:pt x="666114" y="60960"/>
                  </a:lnTo>
                  <a:lnTo>
                    <a:pt x="701675" y="81914"/>
                  </a:lnTo>
                  <a:lnTo>
                    <a:pt x="734060" y="106044"/>
                  </a:lnTo>
                  <a:lnTo>
                    <a:pt x="763270" y="133985"/>
                  </a:lnTo>
                  <a:lnTo>
                    <a:pt x="789305" y="165100"/>
                  </a:lnTo>
                  <a:lnTo>
                    <a:pt x="810895" y="200025"/>
                  </a:lnTo>
                  <a:lnTo>
                    <a:pt x="829310" y="237489"/>
                  </a:lnTo>
                  <a:lnTo>
                    <a:pt x="843914" y="279400"/>
                  </a:lnTo>
                  <a:lnTo>
                    <a:pt x="854075" y="323850"/>
                  </a:lnTo>
                  <a:lnTo>
                    <a:pt x="860425" y="371475"/>
                  </a:lnTo>
                  <a:lnTo>
                    <a:pt x="860544" y="375285"/>
                  </a:lnTo>
                  <a:lnTo>
                    <a:pt x="862330" y="422910"/>
                  </a:lnTo>
                  <a:lnTo>
                    <a:pt x="859155" y="467360"/>
                  </a:lnTo>
                  <a:lnTo>
                    <a:pt x="850900" y="511175"/>
                  </a:lnTo>
                  <a:lnTo>
                    <a:pt x="838200" y="552450"/>
                  </a:lnTo>
                  <a:lnTo>
                    <a:pt x="820420" y="592454"/>
                  </a:lnTo>
                  <a:lnTo>
                    <a:pt x="798830" y="629285"/>
                  </a:lnTo>
                  <a:lnTo>
                    <a:pt x="773430" y="664844"/>
                  </a:lnTo>
                  <a:lnTo>
                    <a:pt x="744220" y="697229"/>
                  </a:lnTo>
                  <a:lnTo>
                    <a:pt x="712470" y="727075"/>
                  </a:lnTo>
                  <a:lnTo>
                    <a:pt x="677545" y="753744"/>
                  </a:lnTo>
                  <a:lnTo>
                    <a:pt x="640714" y="777239"/>
                  </a:lnTo>
                  <a:lnTo>
                    <a:pt x="601345" y="797560"/>
                  </a:lnTo>
                  <a:lnTo>
                    <a:pt x="560705" y="814069"/>
                  </a:lnTo>
                  <a:lnTo>
                    <a:pt x="518160" y="827404"/>
                  </a:lnTo>
                  <a:lnTo>
                    <a:pt x="475614" y="836929"/>
                  </a:lnTo>
                  <a:lnTo>
                    <a:pt x="431800" y="842010"/>
                  </a:lnTo>
                  <a:lnTo>
                    <a:pt x="387985" y="842644"/>
                  </a:lnTo>
                  <a:lnTo>
                    <a:pt x="503555" y="842644"/>
                  </a:lnTo>
                  <a:lnTo>
                    <a:pt x="556260" y="828039"/>
                  </a:lnTo>
                  <a:lnTo>
                    <a:pt x="598170" y="811529"/>
                  </a:lnTo>
                  <a:lnTo>
                    <a:pt x="638175" y="790575"/>
                  </a:lnTo>
                  <a:lnTo>
                    <a:pt x="676275" y="765810"/>
                  </a:lnTo>
                  <a:lnTo>
                    <a:pt x="712470" y="737869"/>
                  </a:lnTo>
                  <a:lnTo>
                    <a:pt x="744855" y="706754"/>
                  </a:lnTo>
                  <a:lnTo>
                    <a:pt x="774700" y="672464"/>
                  </a:lnTo>
                  <a:lnTo>
                    <a:pt x="800100" y="635635"/>
                  </a:lnTo>
                  <a:lnTo>
                    <a:pt x="822325" y="596900"/>
                  </a:lnTo>
                  <a:lnTo>
                    <a:pt x="840105" y="555625"/>
                  </a:lnTo>
                  <a:lnTo>
                    <a:pt x="852805" y="513079"/>
                  </a:lnTo>
                  <a:lnTo>
                    <a:pt x="861060" y="468629"/>
                  </a:lnTo>
                  <a:lnTo>
                    <a:pt x="863529" y="424179"/>
                  </a:lnTo>
                  <a:lnTo>
                    <a:pt x="863600" y="422910"/>
                  </a:lnTo>
                  <a:lnTo>
                    <a:pt x="861836" y="375285"/>
                  </a:lnTo>
                  <a:lnTo>
                    <a:pt x="861718" y="372110"/>
                  </a:lnTo>
                  <a:lnTo>
                    <a:pt x="861695" y="371475"/>
                  </a:lnTo>
                  <a:lnTo>
                    <a:pt x="856055" y="323850"/>
                  </a:lnTo>
                  <a:lnTo>
                    <a:pt x="846455" y="277494"/>
                  </a:lnTo>
                  <a:lnTo>
                    <a:pt x="832485" y="234950"/>
                  </a:lnTo>
                  <a:lnTo>
                    <a:pt x="814705" y="195579"/>
                  </a:lnTo>
                  <a:lnTo>
                    <a:pt x="793114" y="159385"/>
                  </a:lnTo>
                  <a:lnTo>
                    <a:pt x="767714" y="127000"/>
                  </a:lnTo>
                  <a:lnTo>
                    <a:pt x="738505" y="97154"/>
                  </a:lnTo>
                  <a:lnTo>
                    <a:pt x="705485" y="71754"/>
                  </a:lnTo>
                  <a:lnTo>
                    <a:pt x="668655" y="49529"/>
                  </a:lnTo>
                  <a:lnTo>
                    <a:pt x="628014" y="31750"/>
                  </a:lnTo>
                  <a:lnTo>
                    <a:pt x="583564" y="17779"/>
                  </a:lnTo>
                  <a:lnTo>
                    <a:pt x="564514" y="13969"/>
                  </a:lnTo>
                  <a:close/>
                </a:path>
              </a:pathLst>
            </a:custGeom>
            <a:solidFill>
              <a:srgbClr val="003A52"/>
            </a:solidFill>
          </p:spPr>
          <p:txBody>
            <a:bodyPr wrap="square" lIns="0" tIns="0" rIns="0" bIns="0" rtlCol="0"/>
            <a:lstStyle/>
            <a:p>
              <a:endParaRPr/>
            </a:p>
          </p:txBody>
        </p:sp>
      </p:grpSp>
      <p:grpSp>
        <p:nvGrpSpPr>
          <p:cNvPr id="11" name="object 11"/>
          <p:cNvGrpSpPr/>
          <p:nvPr/>
        </p:nvGrpSpPr>
        <p:grpSpPr>
          <a:xfrm>
            <a:off x="5866129" y="2162810"/>
            <a:ext cx="1510665" cy="1539240"/>
            <a:chOff x="5866129" y="2162810"/>
            <a:chExt cx="1510665" cy="1539240"/>
          </a:xfrm>
        </p:grpSpPr>
        <p:sp>
          <p:nvSpPr>
            <p:cNvPr id="12" name="object 12"/>
            <p:cNvSpPr/>
            <p:nvPr/>
          </p:nvSpPr>
          <p:spPr>
            <a:xfrm>
              <a:off x="5868669" y="2169160"/>
              <a:ext cx="869950" cy="851535"/>
            </a:xfrm>
            <a:custGeom>
              <a:avLst/>
              <a:gdLst/>
              <a:ahLst/>
              <a:cxnLst/>
              <a:rect l="l" t="t" r="r" b="b"/>
              <a:pathLst>
                <a:path w="869950" h="851535">
                  <a:moveTo>
                    <a:pt x="414019" y="0"/>
                  </a:moveTo>
                  <a:lnTo>
                    <a:pt x="368300" y="3175"/>
                  </a:lnTo>
                  <a:lnTo>
                    <a:pt x="323214" y="11429"/>
                  </a:lnTo>
                  <a:lnTo>
                    <a:pt x="280669" y="25400"/>
                  </a:lnTo>
                  <a:lnTo>
                    <a:pt x="240664" y="43179"/>
                  </a:lnTo>
                  <a:lnTo>
                    <a:pt x="202564" y="66039"/>
                  </a:lnTo>
                  <a:lnTo>
                    <a:pt x="167004" y="93344"/>
                  </a:lnTo>
                  <a:lnTo>
                    <a:pt x="133984" y="123825"/>
                  </a:lnTo>
                  <a:lnTo>
                    <a:pt x="104775" y="157479"/>
                  </a:lnTo>
                  <a:lnTo>
                    <a:pt x="78104" y="194310"/>
                  </a:lnTo>
                  <a:lnTo>
                    <a:pt x="55244" y="233679"/>
                  </a:lnTo>
                  <a:lnTo>
                    <a:pt x="36194" y="274954"/>
                  </a:lnTo>
                  <a:lnTo>
                    <a:pt x="20954" y="318769"/>
                  </a:lnTo>
                  <a:lnTo>
                    <a:pt x="9525" y="363219"/>
                  </a:lnTo>
                  <a:lnTo>
                    <a:pt x="2539" y="409575"/>
                  </a:lnTo>
                  <a:lnTo>
                    <a:pt x="0" y="456564"/>
                  </a:lnTo>
                  <a:lnTo>
                    <a:pt x="3175" y="505460"/>
                  </a:lnTo>
                  <a:lnTo>
                    <a:pt x="11429" y="552450"/>
                  </a:lnTo>
                  <a:lnTo>
                    <a:pt x="24764" y="596264"/>
                  </a:lnTo>
                  <a:lnTo>
                    <a:pt x="42544" y="637539"/>
                  </a:lnTo>
                  <a:lnTo>
                    <a:pt x="65404" y="675639"/>
                  </a:lnTo>
                  <a:lnTo>
                    <a:pt x="92075" y="710564"/>
                  </a:lnTo>
                  <a:lnTo>
                    <a:pt x="122554" y="742314"/>
                  </a:lnTo>
                  <a:lnTo>
                    <a:pt x="156844" y="769619"/>
                  </a:lnTo>
                  <a:lnTo>
                    <a:pt x="194944" y="793750"/>
                  </a:lnTo>
                  <a:lnTo>
                    <a:pt x="235584" y="814069"/>
                  </a:lnTo>
                  <a:lnTo>
                    <a:pt x="278764" y="829944"/>
                  </a:lnTo>
                  <a:lnTo>
                    <a:pt x="324484" y="842010"/>
                  </a:lnTo>
                  <a:lnTo>
                    <a:pt x="372109" y="848994"/>
                  </a:lnTo>
                  <a:lnTo>
                    <a:pt x="421639" y="851535"/>
                  </a:lnTo>
                  <a:lnTo>
                    <a:pt x="468629" y="848994"/>
                  </a:lnTo>
                  <a:lnTo>
                    <a:pt x="514350" y="842644"/>
                  </a:lnTo>
                  <a:lnTo>
                    <a:pt x="558800" y="831850"/>
                  </a:lnTo>
                  <a:lnTo>
                    <a:pt x="601344" y="817244"/>
                  </a:lnTo>
                  <a:lnTo>
                    <a:pt x="642620" y="798829"/>
                  </a:lnTo>
                  <a:lnTo>
                    <a:pt x="681354" y="777239"/>
                  </a:lnTo>
                  <a:lnTo>
                    <a:pt x="717550" y="751839"/>
                  </a:lnTo>
                  <a:lnTo>
                    <a:pt x="750570" y="723264"/>
                  </a:lnTo>
                  <a:lnTo>
                    <a:pt x="779779" y="692150"/>
                  </a:lnTo>
                  <a:lnTo>
                    <a:pt x="806450" y="657225"/>
                  </a:lnTo>
                  <a:lnTo>
                    <a:pt x="828039" y="620394"/>
                  </a:lnTo>
                  <a:lnTo>
                    <a:pt x="845820" y="581025"/>
                  </a:lnTo>
                  <a:lnTo>
                    <a:pt x="859154" y="538479"/>
                  </a:lnTo>
                  <a:lnTo>
                    <a:pt x="867409" y="494664"/>
                  </a:lnTo>
                  <a:lnTo>
                    <a:pt x="869950" y="448310"/>
                  </a:lnTo>
                  <a:lnTo>
                    <a:pt x="867409" y="401954"/>
                  </a:lnTo>
                  <a:lnTo>
                    <a:pt x="859154" y="356235"/>
                  </a:lnTo>
                  <a:lnTo>
                    <a:pt x="845184" y="311785"/>
                  </a:lnTo>
                  <a:lnTo>
                    <a:pt x="826770" y="268604"/>
                  </a:lnTo>
                  <a:lnTo>
                    <a:pt x="803909" y="227964"/>
                  </a:lnTo>
                  <a:lnTo>
                    <a:pt x="777239" y="189229"/>
                  </a:lnTo>
                  <a:lnTo>
                    <a:pt x="746759" y="153035"/>
                  </a:lnTo>
                  <a:lnTo>
                    <a:pt x="713104" y="120014"/>
                  </a:lnTo>
                  <a:lnTo>
                    <a:pt x="676275" y="90169"/>
                  </a:lnTo>
                  <a:lnTo>
                    <a:pt x="636904" y="64135"/>
                  </a:lnTo>
                  <a:lnTo>
                    <a:pt x="595629" y="41910"/>
                  </a:lnTo>
                  <a:lnTo>
                    <a:pt x="551814" y="24129"/>
                  </a:lnTo>
                  <a:lnTo>
                    <a:pt x="506729" y="11429"/>
                  </a:lnTo>
                  <a:lnTo>
                    <a:pt x="461009" y="3175"/>
                  </a:lnTo>
                  <a:lnTo>
                    <a:pt x="414019" y="0"/>
                  </a:lnTo>
                  <a:close/>
                </a:path>
              </a:pathLst>
            </a:custGeom>
            <a:solidFill>
              <a:srgbClr val="F19CB8"/>
            </a:solidFill>
          </p:spPr>
          <p:txBody>
            <a:bodyPr wrap="square" lIns="0" tIns="0" rIns="0" bIns="0" rtlCol="0"/>
            <a:lstStyle/>
            <a:p>
              <a:endParaRPr/>
            </a:p>
          </p:txBody>
        </p:sp>
        <p:sp>
          <p:nvSpPr>
            <p:cNvPr id="13" name="object 13"/>
            <p:cNvSpPr/>
            <p:nvPr/>
          </p:nvSpPr>
          <p:spPr>
            <a:xfrm>
              <a:off x="5866129" y="2162810"/>
              <a:ext cx="872490" cy="862330"/>
            </a:xfrm>
            <a:custGeom>
              <a:avLst/>
              <a:gdLst/>
              <a:ahLst/>
              <a:cxnLst/>
              <a:rect l="l" t="t" r="r" b="b"/>
              <a:pathLst>
                <a:path w="872490" h="862330">
                  <a:moveTo>
                    <a:pt x="403225" y="0"/>
                  </a:moveTo>
                  <a:lnTo>
                    <a:pt x="360680" y="3810"/>
                  </a:lnTo>
                  <a:lnTo>
                    <a:pt x="318770" y="12700"/>
                  </a:lnTo>
                  <a:lnTo>
                    <a:pt x="276860" y="26669"/>
                  </a:lnTo>
                  <a:lnTo>
                    <a:pt x="238125" y="45085"/>
                  </a:lnTo>
                  <a:lnTo>
                    <a:pt x="201295" y="67310"/>
                  </a:lnTo>
                  <a:lnTo>
                    <a:pt x="167640" y="92710"/>
                  </a:lnTo>
                  <a:lnTo>
                    <a:pt x="137160" y="120650"/>
                  </a:lnTo>
                  <a:lnTo>
                    <a:pt x="109220" y="150494"/>
                  </a:lnTo>
                  <a:lnTo>
                    <a:pt x="85090" y="182879"/>
                  </a:lnTo>
                  <a:lnTo>
                    <a:pt x="62865" y="217169"/>
                  </a:lnTo>
                  <a:lnTo>
                    <a:pt x="44450" y="253364"/>
                  </a:lnTo>
                  <a:lnTo>
                    <a:pt x="29210" y="290829"/>
                  </a:lnTo>
                  <a:lnTo>
                    <a:pt x="16510" y="328929"/>
                  </a:lnTo>
                  <a:lnTo>
                    <a:pt x="7620" y="367664"/>
                  </a:lnTo>
                  <a:lnTo>
                    <a:pt x="1905" y="407035"/>
                  </a:lnTo>
                  <a:lnTo>
                    <a:pt x="0" y="446404"/>
                  </a:lnTo>
                  <a:lnTo>
                    <a:pt x="635" y="486410"/>
                  </a:lnTo>
                  <a:lnTo>
                    <a:pt x="5080" y="525144"/>
                  </a:lnTo>
                  <a:lnTo>
                    <a:pt x="13335" y="563244"/>
                  </a:lnTo>
                  <a:lnTo>
                    <a:pt x="24765" y="600710"/>
                  </a:lnTo>
                  <a:lnTo>
                    <a:pt x="40005" y="636904"/>
                  </a:lnTo>
                  <a:lnTo>
                    <a:pt x="59055" y="671194"/>
                  </a:lnTo>
                  <a:lnTo>
                    <a:pt x="81280" y="703579"/>
                  </a:lnTo>
                  <a:lnTo>
                    <a:pt x="107950" y="734060"/>
                  </a:lnTo>
                  <a:lnTo>
                    <a:pt x="137795" y="762635"/>
                  </a:lnTo>
                  <a:lnTo>
                    <a:pt x="172085" y="788035"/>
                  </a:lnTo>
                  <a:lnTo>
                    <a:pt x="209550" y="810260"/>
                  </a:lnTo>
                  <a:lnTo>
                    <a:pt x="251460" y="829310"/>
                  </a:lnTo>
                  <a:lnTo>
                    <a:pt x="292735" y="843914"/>
                  </a:lnTo>
                  <a:lnTo>
                    <a:pt x="334010" y="854075"/>
                  </a:lnTo>
                  <a:lnTo>
                    <a:pt x="376555" y="860425"/>
                  </a:lnTo>
                  <a:lnTo>
                    <a:pt x="419735" y="862329"/>
                  </a:lnTo>
                  <a:lnTo>
                    <a:pt x="462280" y="861060"/>
                  </a:lnTo>
                  <a:lnTo>
                    <a:pt x="504190" y="855344"/>
                  </a:lnTo>
                  <a:lnTo>
                    <a:pt x="521335" y="852169"/>
                  </a:lnTo>
                  <a:lnTo>
                    <a:pt x="427355" y="852169"/>
                  </a:lnTo>
                  <a:lnTo>
                    <a:pt x="382905" y="850900"/>
                  </a:lnTo>
                  <a:lnTo>
                    <a:pt x="339090" y="845819"/>
                  </a:lnTo>
                  <a:lnTo>
                    <a:pt x="295910" y="836294"/>
                  </a:lnTo>
                  <a:lnTo>
                    <a:pt x="254000" y="822325"/>
                  </a:lnTo>
                  <a:lnTo>
                    <a:pt x="212090" y="804544"/>
                  </a:lnTo>
                  <a:lnTo>
                    <a:pt x="174625" y="782954"/>
                  </a:lnTo>
                  <a:lnTo>
                    <a:pt x="140970" y="758825"/>
                  </a:lnTo>
                  <a:lnTo>
                    <a:pt x="111125" y="731519"/>
                  </a:lnTo>
                  <a:lnTo>
                    <a:pt x="85090" y="702310"/>
                  </a:lnTo>
                  <a:lnTo>
                    <a:pt x="62865" y="670560"/>
                  </a:lnTo>
                  <a:lnTo>
                    <a:pt x="44450" y="636904"/>
                  </a:lnTo>
                  <a:lnTo>
                    <a:pt x="29845" y="601344"/>
                  </a:lnTo>
                  <a:lnTo>
                    <a:pt x="18415" y="564514"/>
                  </a:lnTo>
                  <a:lnTo>
                    <a:pt x="10795" y="527050"/>
                  </a:lnTo>
                  <a:lnTo>
                    <a:pt x="6985" y="488950"/>
                  </a:lnTo>
                  <a:lnTo>
                    <a:pt x="6350" y="450214"/>
                  </a:lnTo>
                  <a:lnTo>
                    <a:pt x="8890" y="411479"/>
                  </a:lnTo>
                  <a:lnTo>
                    <a:pt x="15240" y="372744"/>
                  </a:lnTo>
                  <a:lnTo>
                    <a:pt x="24130" y="334010"/>
                  </a:lnTo>
                  <a:lnTo>
                    <a:pt x="36830" y="296544"/>
                  </a:lnTo>
                  <a:lnTo>
                    <a:pt x="52070" y="260350"/>
                  </a:lnTo>
                  <a:lnTo>
                    <a:pt x="71120" y="224789"/>
                  </a:lnTo>
                  <a:lnTo>
                    <a:pt x="92710" y="191135"/>
                  </a:lnTo>
                  <a:lnTo>
                    <a:pt x="117475" y="159385"/>
                  </a:lnTo>
                  <a:lnTo>
                    <a:pt x="144780" y="129539"/>
                  </a:lnTo>
                  <a:lnTo>
                    <a:pt x="174625" y="102869"/>
                  </a:lnTo>
                  <a:lnTo>
                    <a:pt x="207645" y="78104"/>
                  </a:lnTo>
                  <a:lnTo>
                    <a:pt x="243840" y="56514"/>
                  </a:lnTo>
                  <a:lnTo>
                    <a:pt x="281940" y="38735"/>
                  </a:lnTo>
                  <a:lnTo>
                    <a:pt x="324485" y="24764"/>
                  </a:lnTo>
                  <a:lnTo>
                    <a:pt x="367665" y="16510"/>
                  </a:lnTo>
                  <a:lnTo>
                    <a:pt x="410845" y="13335"/>
                  </a:lnTo>
                  <a:lnTo>
                    <a:pt x="517525" y="13335"/>
                  </a:lnTo>
                  <a:lnTo>
                    <a:pt x="486410" y="6350"/>
                  </a:lnTo>
                  <a:lnTo>
                    <a:pt x="445135" y="635"/>
                  </a:lnTo>
                  <a:lnTo>
                    <a:pt x="403225" y="0"/>
                  </a:lnTo>
                  <a:close/>
                </a:path>
                <a:path w="872490" h="862330">
                  <a:moveTo>
                    <a:pt x="517525" y="13335"/>
                  </a:moveTo>
                  <a:lnTo>
                    <a:pt x="410845" y="13335"/>
                  </a:lnTo>
                  <a:lnTo>
                    <a:pt x="454025" y="15239"/>
                  </a:lnTo>
                  <a:lnTo>
                    <a:pt x="497205" y="21589"/>
                  </a:lnTo>
                  <a:lnTo>
                    <a:pt x="539115" y="32385"/>
                  </a:lnTo>
                  <a:lnTo>
                    <a:pt x="580390" y="47625"/>
                  </a:lnTo>
                  <a:lnTo>
                    <a:pt x="619760" y="66675"/>
                  </a:lnTo>
                  <a:lnTo>
                    <a:pt x="657860" y="88900"/>
                  </a:lnTo>
                  <a:lnTo>
                    <a:pt x="694054" y="114935"/>
                  </a:lnTo>
                  <a:lnTo>
                    <a:pt x="727710" y="143510"/>
                  </a:lnTo>
                  <a:lnTo>
                    <a:pt x="758190" y="175260"/>
                  </a:lnTo>
                  <a:lnTo>
                    <a:pt x="786129" y="209550"/>
                  </a:lnTo>
                  <a:lnTo>
                    <a:pt x="810895" y="246379"/>
                  </a:lnTo>
                  <a:lnTo>
                    <a:pt x="831215" y="285114"/>
                  </a:lnTo>
                  <a:lnTo>
                    <a:pt x="848360" y="325119"/>
                  </a:lnTo>
                  <a:lnTo>
                    <a:pt x="861060" y="367029"/>
                  </a:lnTo>
                  <a:lnTo>
                    <a:pt x="868679" y="410210"/>
                  </a:lnTo>
                  <a:lnTo>
                    <a:pt x="871220" y="454025"/>
                  </a:lnTo>
                  <a:lnTo>
                    <a:pt x="868748" y="499744"/>
                  </a:lnTo>
                  <a:lnTo>
                    <a:pt x="860425" y="544829"/>
                  </a:lnTo>
                  <a:lnTo>
                    <a:pt x="847090" y="586739"/>
                  </a:lnTo>
                  <a:lnTo>
                    <a:pt x="828675" y="626110"/>
                  </a:lnTo>
                  <a:lnTo>
                    <a:pt x="805815" y="662304"/>
                  </a:lnTo>
                  <a:lnTo>
                    <a:pt x="779145" y="695960"/>
                  </a:lnTo>
                  <a:lnTo>
                    <a:pt x="749300" y="726439"/>
                  </a:lnTo>
                  <a:lnTo>
                    <a:pt x="715645" y="754379"/>
                  </a:lnTo>
                  <a:lnTo>
                    <a:pt x="679450" y="778510"/>
                  </a:lnTo>
                  <a:lnTo>
                    <a:pt x="641350" y="799464"/>
                  </a:lnTo>
                  <a:lnTo>
                    <a:pt x="600710" y="817244"/>
                  </a:lnTo>
                  <a:lnTo>
                    <a:pt x="558800" y="831850"/>
                  </a:lnTo>
                  <a:lnTo>
                    <a:pt x="515620" y="842010"/>
                  </a:lnTo>
                  <a:lnTo>
                    <a:pt x="471805" y="848994"/>
                  </a:lnTo>
                  <a:lnTo>
                    <a:pt x="427355" y="852169"/>
                  </a:lnTo>
                  <a:lnTo>
                    <a:pt x="521335" y="852169"/>
                  </a:lnTo>
                  <a:lnTo>
                    <a:pt x="586740" y="834389"/>
                  </a:lnTo>
                  <a:lnTo>
                    <a:pt x="626110" y="818514"/>
                  </a:lnTo>
                  <a:lnTo>
                    <a:pt x="663575" y="798829"/>
                  </a:lnTo>
                  <a:lnTo>
                    <a:pt x="699135" y="776604"/>
                  </a:lnTo>
                  <a:lnTo>
                    <a:pt x="732154" y="751839"/>
                  </a:lnTo>
                  <a:lnTo>
                    <a:pt x="762635" y="723264"/>
                  </a:lnTo>
                  <a:lnTo>
                    <a:pt x="789940" y="692150"/>
                  </a:lnTo>
                  <a:lnTo>
                    <a:pt x="814070" y="658494"/>
                  </a:lnTo>
                  <a:lnTo>
                    <a:pt x="834390" y="622300"/>
                  </a:lnTo>
                  <a:lnTo>
                    <a:pt x="850900" y="583564"/>
                  </a:lnTo>
                  <a:lnTo>
                    <a:pt x="862965" y="542925"/>
                  </a:lnTo>
                  <a:lnTo>
                    <a:pt x="870585" y="499744"/>
                  </a:lnTo>
                  <a:lnTo>
                    <a:pt x="872490" y="454025"/>
                  </a:lnTo>
                  <a:lnTo>
                    <a:pt x="870585" y="411479"/>
                  </a:lnTo>
                  <a:lnTo>
                    <a:pt x="863600" y="369569"/>
                  </a:lnTo>
                  <a:lnTo>
                    <a:pt x="852804" y="328294"/>
                  </a:lnTo>
                  <a:lnTo>
                    <a:pt x="837565" y="288925"/>
                  </a:lnTo>
                  <a:lnTo>
                    <a:pt x="819150" y="250825"/>
                  </a:lnTo>
                  <a:lnTo>
                    <a:pt x="796925" y="213994"/>
                  </a:lnTo>
                  <a:lnTo>
                    <a:pt x="771525" y="179704"/>
                  </a:lnTo>
                  <a:lnTo>
                    <a:pt x="742950" y="147954"/>
                  </a:lnTo>
                  <a:lnTo>
                    <a:pt x="711835" y="118110"/>
                  </a:lnTo>
                  <a:lnTo>
                    <a:pt x="678815" y="90804"/>
                  </a:lnTo>
                  <a:lnTo>
                    <a:pt x="643254" y="67310"/>
                  </a:lnTo>
                  <a:lnTo>
                    <a:pt x="606425" y="46354"/>
                  </a:lnTo>
                  <a:lnTo>
                    <a:pt x="567690" y="29210"/>
                  </a:lnTo>
                  <a:lnTo>
                    <a:pt x="527685" y="15875"/>
                  </a:lnTo>
                  <a:lnTo>
                    <a:pt x="517525" y="13335"/>
                  </a:lnTo>
                  <a:close/>
                </a:path>
              </a:pathLst>
            </a:custGeom>
            <a:solidFill>
              <a:srgbClr val="003A52"/>
            </a:solidFill>
          </p:spPr>
          <p:txBody>
            <a:bodyPr wrap="square" lIns="0" tIns="0" rIns="0" bIns="0" rtlCol="0"/>
            <a:lstStyle/>
            <a:p>
              <a:endParaRPr/>
            </a:p>
          </p:txBody>
        </p:sp>
        <p:sp>
          <p:nvSpPr>
            <p:cNvPr id="14" name="object 14"/>
            <p:cNvSpPr/>
            <p:nvPr/>
          </p:nvSpPr>
          <p:spPr>
            <a:xfrm>
              <a:off x="6542404" y="2875915"/>
              <a:ext cx="833755" cy="821055"/>
            </a:xfrm>
            <a:custGeom>
              <a:avLst/>
              <a:gdLst/>
              <a:ahLst/>
              <a:cxnLst/>
              <a:rect l="l" t="t" r="r" b="b"/>
              <a:pathLst>
                <a:path w="833754" h="821054">
                  <a:moveTo>
                    <a:pt x="454025" y="0"/>
                  </a:moveTo>
                  <a:lnTo>
                    <a:pt x="407670" y="2539"/>
                  </a:lnTo>
                  <a:lnTo>
                    <a:pt x="361315" y="10160"/>
                  </a:lnTo>
                  <a:lnTo>
                    <a:pt x="316865" y="22860"/>
                  </a:lnTo>
                  <a:lnTo>
                    <a:pt x="273050" y="40005"/>
                  </a:lnTo>
                  <a:lnTo>
                    <a:pt x="231775" y="60960"/>
                  </a:lnTo>
                  <a:lnTo>
                    <a:pt x="192404" y="85725"/>
                  </a:lnTo>
                  <a:lnTo>
                    <a:pt x="156210" y="114300"/>
                  </a:lnTo>
                  <a:lnTo>
                    <a:pt x="122554" y="146050"/>
                  </a:lnTo>
                  <a:lnTo>
                    <a:pt x="92075" y="180975"/>
                  </a:lnTo>
                  <a:lnTo>
                    <a:pt x="65404" y="218439"/>
                  </a:lnTo>
                  <a:lnTo>
                    <a:pt x="42545" y="258445"/>
                  </a:lnTo>
                  <a:lnTo>
                    <a:pt x="24765" y="300355"/>
                  </a:lnTo>
                  <a:lnTo>
                    <a:pt x="11429" y="344170"/>
                  </a:lnTo>
                  <a:lnTo>
                    <a:pt x="2540" y="389255"/>
                  </a:lnTo>
                  <a:lnTo>
                    <a:pt x="0" y="436245"/>
                  </a:lnTo>
                  <a:lnTo>
                    <a:pt x="2540" y="485139"/>
                  </a:lnTo>
                  <a:lnTo>
                    <a:pt x="9525" y="531495"/>
                  </a:lnTo>
                  <a:lnTo>
                    <a:pt x="20954" y="574675"/>
                  </a:lnTo>
                  <a:lnTo>
                    <a:pt x="36829" y="615314"/>
                  </a:lnTo>
                  <a:lnTo>
                    <a:pt x="56515" y="652145"/>
                  </a:lnTo>
                  <a:lnTo>
                    <a:pt x="80645" y="686435"/>
                  </a:lnTo>
                  <a:lnTo>
                    <a:pt x="108585" y="716280"/>
                  </a:lnTo>
                  <a:lnTo>
                    <a:pt x="139700" y="743585"/>
                  </a:lnTo>
                  <a:lnTo>
                    <a:pt x="174625" y="766445"/>
                  </a:lnTo>
                  <a:lnTo>
                    <a:pt x="212725" y="785495"/>
                  </a:lnTo>
                  <a:lnTo>
                    <a:pt x="253365" y="800735"/>
                  </a:lnTo>
                  <a:lnTo>
                    <a:pt x="297815" y="812164"/>
                  </a:lnTo>
                  <a:lnTo>
                    <a:pt x="344170" y="818514"/>
                  </a:lnTo>
                  <a:lnTo>
                    <a:pt x="393065" y="821055"/>
                  </a:lnTo>
                  <a:lnTo>
                    <a:pt x="443229" y="818514"/>
                  </a:lnTo>
                  <a:lnTo>
                    <a:pt x="492125" y="811530"/>
                  </a:lnTo>
                  <a:lnTo>
                    <a:pt x="538479" y="799464"/>
                  </a:lnTo>
                  <a:lnTo>
                    <a:pt x="583565" y="783589"/>
                  </a:lnTo>
                  <a:lnTo>
                    <a:pt x="626110" y="763270"/>
                  </a:lnTo>
                  <a:lnTo>
                    <a:pt x="665479" y="739139"/>
                  </a:lnTo>
                  <a:lnTo>
                    <a:pt x="701675" y="711200"/>
                  </a:lnTo>
                  <a:lnTo>
                    <a:pt x="734695" y="680085"/>
                  </a:lnTo>
                  <a:lnTo>
                    <a:pt x="763270" y="645160"/>
                  </a:lnTo>
                  <a:lnTo>
                    <a:pt x="788035" y="607060"/>
                  </a:lnTo>
                  <a:lnTo>
                    <a:pt x="807720" y="565785"/>
                  </a:lnTo>
                  <a:lnTo>
                    <a:pt x="821690" y="521335"/>
                  </a:lnTo>
                  <a:lnTo>
                    <a:pt x="831215" y="474980"/>
                  </a:lnTo>
                  <a:lnTo>
                    <a:pt x="833754" y="425450"/>
                  </a:lnTo>
                  <a:lnTo>
                    <a:pt x="831850" y="375920"/>
                  </a:lnTo>
                  <a:lnTo>
                    <a:pt x="825500" y="328295"/>
                  </a:lnTo>
                  <a:lnTo>
                    <a:pt x="814704" y="281939"/>
                  </a:lnTo>
                  <a:lnTo>
                    <a:pt x="800100" y="238760"/>
                  </a:lnTo>
                  <a:lnTo>
                    <a:pt x="781050" y="197485"/>
                  </a:lnTo>
                  <a:lnTo>
                    <a:pt x="758825" y="159385"/>
                  </a:lnTo>
                  <a:lnTo>
                    <a:pt x="732154" y="124460"/>
                  </a:lnTo>
                  <a:lnTo>
                    <a:pt x="702310" y="93345"/>
                  </a:lnTo>
                  <a:lnTo>
                    <a:pt x="669290" y="66675"/>
                  </a:lnTo>
                  <a:lnTo>
                    <a:pt x="632460" y="43180"/>
                  </a:lnTo>
                  <a:lnTo>
                    <a:pt x="592454" y="24764"/>
                  </a:lnTo>
                  <a:lnTo>
                    <a:pt x="549275" y="11430"/>
                  </a:lnTo>
                  <a:lnTo>
                    <a:pt x="502920" y="3175"/>
                  </a:lnTo>
                  <a:lnTo>
                    <a:pt x="454025" y="0"/>
                  </a:lnTo>
                  <a:close/>
                </a:path>
              </a:pathLst>
            </a:custGeom>
            <a:solidFill>
              <a:srgbClr val="FFFFFF"/>
            </a:solidFill>
          </p:spPr>
          <p:txBody>
            <a:bodyPr wrap="square" lIns="0" tIns="0" rIns="0" bIns="0" rtlCol="0"/>
            <a:lstStyle/>
            <a:p>
              <a:endParaRPr/>
            </a:p>
          </p:txBody>
        </p:sp>
        <p:sp>
          <p:nvSpPr>
            <p:cNvPr id="15" name="object 15"/>
            <p:cNvSpPr/>
            <p:nvPr/>
          </p:nvSpPr>
          <p:spPr>
            <a:xfrm>
              <a:off x="6539864" y="2869565"/>
              <a:ext cx="836930" cy="832485"/>
            </a:xfrm>
            <a:custGeom>
              <a:avLst/>
              <a:gdLst/>
              <a:ahLst/>
              <a:cxnLst/>
              <a:rect l="l" t="t" r="r" b="b"/>
              <a:pathLst>
                <a:path w="836929" h="832485">
                  <a:moveTo>
                    <a:pt x="464819" y="0"/>
                  </a:moveTo>
                  <a:lnTo>
                    <a:pt x="421004" y="1905"/>
                  </a:lnTo>
                  <a:lnTo>
                    <a:pt x="375284" y="8255"/>
                  </a:lnTo>
                  <a:lnTo>
                    <a:pt x="328929" y="19685"/>
                  </a:lnTo>
                  <a:lnTo>
                    <a:pt x="281304" y="36830"/>
                  </a:lnTo>
                  <a:lnTo>
                    <a:pt x="236854" y="58420"/>
                  </a:lnTo>
                  <a:lnTo>
                    <a:pt x="194944" y="84455"/>
                  </a:lnTo>
                  <a:lnTo>
                    <a:pt x="156209" y="114935"/>
                  </a:lnTo>
                  <a:lnTo>
                    <a:pt x="120014" y="149860"/>
                  </a:lnTo>
                  <a:lnTo>
                    <a:pt x="88264" y="187325"/>
                  </a:lnTo>
                  <a:lnTo>
                    <a:pt x="60325" y="228600"/>
                  </a:lnTo>
                  <a:lnTo>
                    <a:pt x="36829" y="271780"/>
                  </a:lnTo>
                  <a:lnTo>
                    <a:pt x="19050" y="318135"/>
                  </a:lnTo>
                  <a:lnTo>
                    <a:pt x="6984" y="365760"/>
                  </a:lnTo>
                  <a:lnTo>
                    <a:pt x="634" y="415289"/>
                  </a:lnTo>
                  <a:lnTo>
                    <a:pt x="0" y="465455"/>
                  </a:lnTo>
                  <a:lnTo>
                    <a:pt x="5079" y="514985"/>
                  </a:lnTo>
                  <a:lnTo>
                    <a:pt x="15875" y="562610"/>
                  </a:lnTo>
                  <a:lnTo>
                    <a:pt x="32384" y="608964"/>
                  </a:lnTo>
                  <a:lnTo>
                    <a:pt x="54609" y="652145"/>
                  </a:lnTo>
                  <a:lnTo>
                    <a:pt x="81279" y="692150"/>
                  </a:lnTo>
                  <a:lnTo>
                    <a:pt x="113664" y="728345"/>
                  </a:lnTo>
                  <a:lnTo>
                    <a:pt x="151129" y="759460"/>
                  </a:lnTo>
                  <a:lnTo>
                    <a:pt x="193039" y="785495"/>
                  </a:lnTo>
                  <a:lnTo>
                    <a:pt x="240029" y="805180"/>
                  </a:lnTo>
                  <a:lnTo>
                    <a:pt x="282575" y="818514"/>
                  </a:lnTo>
                  <a:lnTo>
                    <a:pt x="325754" y="827405"/>
                  </a:lnTo>
                  <a:lnTo>
                    <a:pt x="369569" y="831850"/>
                  </a:lnTo>
                  <a:lnTo>
                    <a:pt x="413384" y="832485"/>
                  </a:lnTo>
                  <a:lnTo>
                    <a:pt x="456564" y="829310"/>
                  </a:lnTo>
                  <a:lnTo>
                    <a:pt x="499744" y="822325"/>
                  </a:lnTo>
                  <a:lnTo>
                    <a:pt x="499744" y="821689"/>
                  </a:lnTo>
                  <a:lnTo>
                    <a:pt x="368934" y="821689"/>
                  </a:lnTo>
                  <a:lnTo>
                    <a:pt x="325754" y="817880"/>
                  </a:lnTo>
                  <a:lnTo>
                    <a:pt x="283844" y="810260"/>
                  </a:lnTo>
                  <a:lnTo>
                    <a:pt x="242569" y="798830"/>
                  </a:lnTo>
                  <a:lnTo>
                    <a:pt x="195579" y="779145"/>
                  </a:lnTo>
                  <a:lnTo>
                    <a:pt x="153034" y="754380"/>
                  </a:lnTo>
                  <a:lnTo>
                    <a:pt x="116204" y="723900"/>
                  </a:lnTo>
                  <a:lnTo>
                    <a:pt x="83819" y="688975"/>
                  </a:lnTo>
                  <a:lnTo>
                    <a:pt x="57784" y="650239"/>
                  </a:lnTo>
                  <a:lnTo>
                    <a:pt x="36194" y="607695"/>
                  </a:lnTo>
                  <a:lnTo>
                    <a:pt x="20319" y="561975"/>
                  </a:lnTo>
                  <a:lnTo>
                    <a:pt x="10794" y="514985"/>
                  </a:lnTo>
                  <a:lnTo>
                    <a:pt x="6350" y="465455"/>
                  </a:lnTo>
                  <a:lnTo>
                    <a:pt x="7619" y="415289"/>
                  </a:lnTo>
                  <a:lnTo>
                    <a:pt x="13969" y="369570"/>
                  </a:lnTo>
                  <a:lnTo>
                    <a:pt x="26034" y="325120"/>
                  </a:lnTo>
                  <a:lnTo>
                    <a:pt x="42544" y="282575"/>
                  </a:lnTo>
                  <a:lnTo>
                    <a:pt x="64134" y="241935"/>
                  </a:lnTo>
                  <a:lnTo>
                    <a:pt x="89534" y="203200"/>
                  </a:lnTo>
                  <a:lnTo>
                    <a:pt x="118744" y="167639"/>
                  </a:lnTo>
                  <a:lnTo>
                    <a:pt x="151764" y="135255"/>
                  </a:lnTo>
                  <a:lnTo>
                    <a:pt x="187959" y="106045"/>
                  </a:lnTo>
                  <a:lnTo>
                    <a:pt x="225425" y="80645"/>
                  </a:lnTo>
                  <a:lnTo>
                    <a:pt x="263525" y="59689"/>
                  </a:lnTo>
                  <a:lnTo>
                    <a:pt x="302259" y="42545"/>
                  </a:lnTo>
                  <a:lnTo>
                    <a:pt x="340994" y="29210"/>
                  </a:lnTo>
                  <a:lnTo>
                    <a:pt x="379729" y="20320"/>
                  </a:lnTo>
                  <a:lnTo>
                    <a:pt x="418464" y="14605"/>
                  </a:lnTo>
                  <a:lnTo>
                    <a:pt x="456564" y="12700"/>
                  </a:lnTo>
                  <a:lnTo>
                    <a:pt x="555625" y="12700"/>
                  </a:lnTo>
                  <a:lnTo>
                    <a:pt x="548004" y="10160"/>
                  </a:lnTo>
                  <a:lnTo>
                    <a:pt x="507364" y="3175"/>
                  </a:lnTo>
                  <a:lnTo>
                    <a:pt x="464819" y="0"/>
                  </a:lnTo>
                  <a:close/>
                </a:path>
                <a:path w="836929" h="832485">
                  <a:moveTo>
                    <a:pt x="555625" y="12700"/>
                  </a:moveTo>
                  <a:lnTo>
                    <a:pt x="456564" y="12700"/>
                  </a:lnTo>
                  <a:lnTo>
                    <a:pt x="494664" y="14605"/>
                  </a:lnTo>
                  <a:lnTo>
                    <a:pt x="530859" y="20320"/>
                  </a:lnTo>
                  <a:lnTo>
                    <a:pt x="601344" y="41275"/>
                  </a:lnTo>
                  <a:lnTo>
                    <a:pt x="665479" y="76200"/>
                  </a:lnTo>
                  <a:lnTo>
                    <a:pt x="721994" y="123825"/>
                  </a:lnTo>
                  <a:lnTo>
                    <a:pt x="768984" y="184150"/>
                  </a:lnTo>
                  <a:lnTo>
                    <a:pt x="788669" y="218439"/>
                  </a:lnTo>
                  <a:lnTo>
                    <a:pt x="804544" y="255905"/>
                  </a:lnTo>
                  <a:lnTo>
                    <a:pt x="817879" y="295910"/>
                  </a:lnTo>
                  <a:lnTo>
                    <a:pt x="827404" y="338455"/>
                  </a:lnTo>
                  <a:lnTo>
                    <a:pt x="833754" y="384175"/>
                  </a:lnTo>
                  <a:lnTo>
                    <a:pt x="835659" y="431800"/>
                  </a:lnTo>
                  <a:lnTo>
                    <a:pt x="833119" y="477520"/>
                  </a:lnTo>
                  <a:lnTo>
                    <a:pt x="825500" y="520700"/>
                  </a:lnTo>
                  <a:lnTo>
                    <a:pt x="812800" y="561975"/>
                  </a:lnTo>
                  <a:lnTo>
                    <a:pt x="795654" y="600075"/>
                  </a:lnTo>
                  <a:lnTo>
                    <a:pt x="774064" y="635000"/>
                  </a:lnTo>
                  <a:lnTo>
                    <a:pt x="749300" y="668020"/>
                  </a:lnTo>
                  <a:lnTo>
                    <a:pt x="720089" y="697864"/>
                  </a:lnTo>
                  <a:lnTo>
                    <a:pt x="688975" y="724535"/>
                  </a:lnTo>
                  <a:lnTo>
                    <a:pt x="654050" y="748030"/>
                  </a:lnTo>
                  <a:lnTo>
                    <a:pt x="617854" y="768985"/>
                  </a:lnTo>
                  <a:lnTo>
                    <a:pt x="579119" y="786130"/>
                  </a:lnTo>
                  <a:lnTo>
                    <a:pt x="538479" y="800735"/>
                  </a:lnTo>
                  <a:lnTo>
                    <a:pt x="497204" y="810895"/>
                  </a:lnTo>
                  <a:lnTo>
                    <a:pt x="454659" y="818514"/>
                  </a:lnTo>
                  <a:lnTo>
                    <a:pt x="412114" y="821689"/>
                  </a:lnTo>
                  <a:lnTo>
                    <a:pt x="499744" y="821689"/>
                  </a:lnTo>
                  <a:lnTo>
                    <a:pt x="541654" y="811530"/>
                  </a:lnTo>
                  <a:lnTo>
                    <a:pt x="581659" y="796925"/>
                  </a:lnTo>
                  <a:lnTo>
                    <a:pt x="620394" y="779145"/>
                  </a:lnTo>
                  <a:lnTo>
                    <a:pt x="657225" y="757555"/>
                  </a:lnTo>
                  <a:lnTo>
                    <a:pt x="691514" y="732789"/>
                  </a:lnTo>
                  <a:lnTo>
                    <a:pt x="723264" y="705485"/>
                  </a:lnTo>
                  <a:lnTo>
                    <a:pt x="751204" y="674370"/>
                  </a:lnTo>
                  <a:lnTo>
                    <a:pt x="776604" y="640714"/>
                  </a:lnTo>
                  <a:lnTo>
                    <a:pt x="797559" y="604520"/>
                  </a:lnTo>
                  <a:lnTo>
                    <a:pt x="814704" y="565150"/>
                  </a:lnTo>
                  <a:lnTo>
                    <a:pt x="827404" y="523239"/>
                  </a:lnTo>
                  <a:lnTo>
                    <a:pt x="835025" y="478789"/>
                  </a:lnTo>
                  <a:lnTo>
                    <a:pt x="836929" y="431800"/>
                  </a:lnTo>
                  <a:lnTo>
                    <a:pt x="835692" y="384175"/>
                  </a:lnTo>
                  <a:lnTo>
                    <a:pt x="829309" y="335914"/>
                  </a:lnTo>
                  <a:lnTo>
                    <a:pt x="819784" y="290830"/>
                  </a:lnTo>
                  <a:lnTo>
                    <a:pt x="806450" y="248920"/>
                  </a:lnTo>
                  <a:lnTo>
                    <a:pt x="789304" y="208914"/>
                  </a:lnTo>
                  <a:lnTo>
                    <a:pt x="768984" y="172720"/>
                  </a:lnTo>
                  <a:lnTo>
                    <a:pt x="745489" y="138430"/>
                  </a:lnTo>
                  <a:lnTo>
                    <a:pt x="718819" y="107950"/>
                  </a:lnTo>
                  <a:lnTo>
                    <a:pt x="689609" y="81280"/>
                  </a:lnTo>
                  <a:lnTo>
                    <a:pt x="657859" y="57785"/>
                  </a:lnTo>
                  <a:lnTo>
                    <a:pt x="622934" y="38100"/>
                  </a:lnTo>
                  <a:lnTo>
                    <a:pt x="586739" y="22225"/>
                  </a:lnTo>
                  <a:lnTo>
                    <a:pt x="555625" y="12700"/>
                  </a:lnTo>
                  <a:close/>
                </a:path>
              </a:pathLst>
            </a:custGeom>
            <a:solidFill>
              <a:srgbClr val="003A52"/>
            </a:solidFill>
          </p:spPr>
          <p:txBody>
            <a:bodyPr wrap="square" lIns="0" tIns="0" rIns="0" bIns="0" rtlCol="0"/>
            <a:lstStyle/>
            <a:p>
              <a:endParaRPr/>
            </a:p>
          </p:txBody>
        </p:sp>
      </p:grpSp>
      <p:grpSp>
        <p:nvGrpSpPr>
          <p:cNvPr id="16" name="object 16"/>
          <p:cNvGrpSpPr/>
          <p:nvPr/>
        </p:nvGrpSpPr>
        <p:grpSpPr>
          <a:xfrm>
            <a:off x="3075304" y="3776979"/>
            <a:ext cx="877569" cy="854710"/>
            <a:chOff x="3075304" y="3776979"/>
            <a:chExt cx="877569" cy="854710"/>
          </a:xfrm>
        </p:grpSpPr>
        <p:sp>
          <p:nvSpPr>
            <p:cNvPr id="17" name="object 17"/>
            <p:cNvSpPr/>
            <p:nvPr/>
          </p:nvSpPr>
          <p:spPr>
            <a:xfrm>
              <a:off x="3078479" y="3782694"/>
              <a:ext cx="873760" cy="843280"/>
            </a:xfrm>
            <a:custGeom>
              <a:avLst/>
              <a:gdLst/>
              <a:ahLst/>
              <a:cxnLst/>
              <a:rect l="l" t="t" r="r" b="b"/>
              <a:pathLst>
                <a:path w="873760" h="843279">
                  <a:moveTo>
                    <a:pt x="394969" y="0"/>
                  </a:moveTo>
                  <a:lnTo>
                    <a:pt x="346074" y="2539"/>
                  </a:lnTo>
                  <a:lnTo>
                    <a:pt x="299084" y="10794"/>
                  </a:lnTo>
                  <a:lnTo>
                    <a:pt x="255269" y="24129"/>
                  </a:lnTo>
                  <a:lnTo>
                    <a:pt x="213994" y="42544"/>
                  </a:lnTo>
                  <a:lnTo>
                    <a:pt x="175894" y="65404"/>
                  </a:lnTo>
                  <a:lnTo>
                    <a:pt x="140969" y="92075"/>
                  </a:lnTo>
                  <a:lnTo>
                    <a:pt x="109219" y="123189"/>
                  </a:lnTo>
                  <a:lnTo>
                    <a:pt x="81280" y="157479"/>
                  </a:lnTo>
                  <a:lnTo>
                    <a:pt x="57150" y="195579"/>
                  </a:lnTo>
                  <a:lnTo>
                    <a:pt x="37464" y="236219"/>
                  </a:lnTo>
                  <a:lnTo>
                    <a:pt x="21589" y="279400"/>
                  </a:lnTo>
                  <a:lnTo>
                    <a:pt x="9525" y="325119"/>
                  </a:lnTo>
                  <a:lnTo>
                    <a:pt x="2539" y="373379"/>
                  </a:lnTo>
                  <a:lnTo>
                    <a:pt x="0" y="422909"/>
                  </a:lnTo>
                  <a:lnTo>
                    <a:pt x="3175" y="469264"/>
                  </a:lnTo>
                  <a:lnTo>
                    <a:pt x="12700" y="513714"/>
                  </a:lnTo>
                  <a:lnTo>
                    <a:pt x="27305" y="556894"/>
                  </a:lnTo>
                  <a:lnTo>
                    <a:pt x="46989" y="597534"/>
                  </a:lnTo>
                  <a:lnTo>
                    <a:pt x="71755" y="636269"/>
                  </a:lnTo>
                  <a:lnTo>
                    <a:pt x="100964" y="672464"/>
                  </a:lnTo>
                  <a:lnTo>
                    <a:pt x="133350" y="705484"/>
                  </a:lnTo>
                  <a:lnTo>
                    <a:pt x="169544" y="735964"/>
                  </a:lnTo>
                  <a:lnTo>
                    <a:pt x="208915" y="763269"/>
                  </a:lnTo>
                  <a:lnTo>
                    <a:pt x="250190" y="786764"/>
                  </a:lnTo>
                  <a:lnTo>
                    <a:pt x="293369" y="806449"/>
                  </a:lnTo>
                  <a:lnTo>
                    <a:pt x="338455" y="822324"/>
                  </a:lnTo>
                  <a:lnTo>
                    <a:pt x="384809" y="833754"/>
                  </a:lnTo>
                  <a:lnTo>
                    <a:pt x="431799" y="840739"/>
                  </a:lnTo>
                  <a:lnTo>
                    <a:pt x="478790" y="843279"/>
                  </a:lnTo>
                  <a:lnTo>
                    <a:pt x="525144" y="840104"/>
                  </a:lnTo>
                  <a:lnTo>
                    <a:pt x="568959" y="831849"/>
                  </a:lnTo>
                  <a:lnTo>
                    <a:pt x="610234" y="817879"/>
                  </a:lnTo>
                  <a:lnTo>
                    <a:pt x="649605" y="798829"/>
                  </a:lnTo>
                  <a:lnTo>
                    <a:pt x="685799" y="775334"/>
                  </a:lnTo>
                  <a:lnTo>
                    <a:pt x="719455" y="748029"/>
                  </a:lnTo>
                  <a:lnTo>
                    <a:pt x="750569" y="716914"/>
                  </a:lnTo>
                  <a:lnTo>
                    <a:pt x="777874" y="681989"/>
                  </a:lnTo>
                  <a:lnTo>
                    <a:pt x="802640" y="644524"/>
                  </a:lnTo>
                  <a:lnTo>
                    <a:pt x="823594" y="604519"/>
                  </a:lnTo>
                  <a:lnTo>
                    <a:pt x="841374" y="562609"/>
                  </a:lnTo>
                  <a:lnTo>
                    <a:pt x="855344" y="518159"/>
                  </a:lnTo>
                  <a:lnTo>
                    <a:pt x="865505" y="473075"/>
                  </a:lnTo>
                  <a:lnTo>
                    <a:pt x="871855" y="426719"/>
                  </a:lnTo>
                  <a:lnTo>
                    <a:pt x="873759" y="379729"/>
                  </a:lnTo>
                  <a:lnTo>
                    <a:pt x="870584" y="334009"/>
                  </a:lnTo>
                  <a:lnTo>
                    <a:pt x="861694" y="290829"/>
                  </a:lnTo>
                  <a:lnTo>
                    <a:pt x="846455" y="250189"/>
                  </a:lnTo>
                  <a:lnTo>
                    <a:pt x="826769" y="212089"/>
                  </a:lnTo>
                  <a:lnTo>
                    <a:pt x="802005" y="176529"/>
                  </a:lnTo>
                  <a:lnTo>
                    <a:pt x="773430" y="144779"/>
                  </a:lnTo>
                  <a:lnTo>
                    <a:pt x="740409" y="114934"/>
                  </a:lnTo>
                  <a:lnTo>
                    <a:pt x="704215" y="88900"/>
                  </a:lnTo>
                  <a:lnTo>
                    <a:pt x="665480" y="66039"/>
                  </a:lnTo>
                  <a:lnTo>
                    <a:pt x="623569" y="46354"/>
                  </a:lnTo>
                  <a:lnTo>
                    <a:pt x="580390" y="29844"/>
                  </a:lnTo>
                  <a:lnTo>
                    <a:pt x="535305" y="17144"/>
                  </a:lnTo>
                  <a:lnTo>
                    <a:pt x="488949" y="7619"/>
                  </a:lnTo>
                  <a:lnTo>
                    <a:pt x="442594" y="1904"/>
                  </a:lnTo>
                  <a:lnTo>
                    <a:pt x="394969" y="0"/>
                  </a:lnTo>
                  <a:close/>
                </a:path>
              </a:pathLst>
            </a:custGeom>
            <a:solidFill>
              <a:srgbClr val="82B92A"/>
            </a:solidFill>
          </p:spPr>
          <p:txBody>
            <a:bodyPr wrap="square" lIns="0" tIns="0" rIns="0" bIns="0" rtlCol="0"/>
            <a:lstStyle/>
            <a:p>
              <a:endParaRPr/>
            </a:p>
          </p:txBody>
        </p:sp>
        <p:sp>
          <p:nvSpPr>
            <p:cNvPr id="18" name="object 18"/>
            <p:cNvSpPr/>
            <p:nvPr/>
          </p:nvSpPr>
          <p:spPr>
            <a:xfrm>
              <a:off x="3075304" y="3776979"/>
              <a:ext cx="877569" cy="854710"/>
            </a:xfrm>
            <a:custGeom>
              <a:avLst/>
              <a:gdLst/>
              <a:ahLst/>
              <a:cxnLst/>
              <a:rect l="l" t="t" r="r" b="b"/>
              <a:pathLst>
                <a:path w="877570" h="854710">
                  <a:moveTo>
                    <a:pt x="396874" y="0"/>
                  </a:moveTo>
                  <a:lnTo>
                    <a:pt x="354330" y="2540"/>
                  </a:lnTo>
                  <a:lnTo>
                    <a:pt x="312419" y="9525"/>
                  </a:lnTo>
                  <a:lnTo>
                    <a:pt x="272415" y="19685"/>
                  </a:lnTo>
                  <a:lnTo>
                    <a:pt x="233680" y="33655"/>
                  </a:lnTo>
                  <a:lnTo>
                    <a:pt x="191769" y="55880"/>
                  </a:lnTo>
                  <a:lnTo>
                    <a:pt x="153669" y="82550"/>
                  </a:lnTo>
                  <a:lnTo>
                    <a:pt x="119380" y="113665"/>
                  </a:lnTo>
                  <a:lnTo>
                    <a:pt x="89534" y="149225"/>
                  </a:lnTo>
                  <a:lnTo>
                    <a:pt x="63500" y="187325"/>
                  </a:lnTo>
                  <a:lnTo>
                    <a:pt x="41909" y="228600"/>
                  </a:lnTo>
                  <a:lnTo>
                    <a:pt x="24130" y="271780"/>
                  </a:lnTo>
                  <a:lnTo>
                    <a:pt x="11430" y="316865"/>
                  </a:lnTo>
                  <a:lnTo>
                    <a:pt x="3175" y="362585"/>
                  </a:lnTo>
                  <a:lnTo>
                    <a:pt x="42" y="408940"/>
                  </a:lnTo>
                  <a:lnTo>
                    <a:pt x="0" y="409575"/>
                  </a:lnTo>
                  <a:lnTo>
                    <a:pt x="1252" y="455295"/>
                  </a:lnTo>
                  <a:lnTo>
                    <a:pt x="8889" y="504190"/>
                  </a:lnTo>
                  <a:lnTo>
                    <a:pt x="22859" y="549910"/>
                  </a:lnTo>
                  <a:lnTo>
                    <a:pt x="43180" y="594360"/>
                  </a:lnTo>
                  <a:lnTo>
                    <a:pt x="67944" y="635635"/>
                  </a:lnTo>
                  <a:lnTo>
                    <a:pt x="97789" y="673735"/>
                  </a:lnTo>
                  <a:lnTo>
                    <a:pt x="131444" y="709295"/>
                  </a:lnTo>
                  <a:lnTo>
                    <a:pt x="168275" y="741045"/>
                  </a:lnTo>
                  <a:lnTo>
                    <a:pt x="205105" y="767080"/>
                  </a:lnTo>
                  <a:lnTo>
                    <a:pt x="245109" y="791210"/>
                  </a:lnTo>
                  <a:lnTo>
                    <a:pt x="287019" y="811530"/>
                  </a:lnTo>
                  <a:lnTo>
                    <a:pt x="330834" y="828675"/>
                  </a:lnTo>
                  <a:lnTo>
                    <a:pt x="375919" y="842010"/>
                  </a:lnTo>
                  <a:lnTo>
                    <a:pt x="421640" y="850900"/>
                  </a:lnTo>
                  <a:lnTo>
                    <a:pt x="467994" y="854710"/>
                  </a:lnTo>
                  <a:lnTo>
                    <a:pt x="514349" y="853440"/>
                  </a:lnTo>
                  <a:lnTo>
                    <a:pt x="559434" y="846455"/>
                  </a:lnTo>
                  <a:lnTo>
                    <a:pt x="568959" y="843915"/>
                  </a:lnTo>
                  <a:lnTo>
                    <a:pt x="448309" y="843915"/>
                  </a:lnTo>
                  <a:lnTo>
                    <a:pt x="398780" y="838200"/>
                  </a:lnTo>
                  <a:lnTo>
                    <a:pt x="349249" y="826770"/>
                  </a:lnTo>
                  <a:lnTo>
                    <a:pt x="301624" y="810895"/>
                  </a:lnTo>
                  <a:lnTo>
                    <a:pt x="255269" y="789940"/>
                  </a:lnTo>
                  <a:lnTo>
                    <a:pt x="211455" y="765810"/>
                  </a:lnTo>
                  <a:lnTo>
                    <a:pt x="170814" y="737235"/>
                  </a:lnTo>
                  <a:lnTo>
                    <a:pt x="133984" y="706120"/>
                  </a:lnTo>
                  <a:lnTo>
                    <a:pt x="100964" y="671830"/>
                  </a:lnTo>
                  <a:lnTo>
                    <a:pt x="71755" y="633730"/>
                  </a:lnTo>
                  <a:lnTo>
                    <a:pt x="47625" y="592455"/>
                  </a:lnTo>
                  <a:lnTo>
                    <a:pt x="28575" y="548640"/>
                  </a:lnTo>
                  <a:lnTo>
                    <a:pt x="15239" y="502920"/>
                  </a:lnTo>
                  <a:lnTo>
                    <a:pt x="8348" y="455930"/>
                  </a:lnTo>
                  <a:lnTo>
                    <a:pt x="7628" y="409575"/>
                  </a:lnTo>
                  <a:lnTo>
                    <a:pt x="7619" y="408940"/>
                  </a:lnTo>
                  <a:lnTo>
                    <a:pt x="11430" y="363855"/>
                  </a:lnTo>
                  <a:lnTo>
                    <a:pt x="20319" y="320040"/>
                  </a:lnTo>
                  <a:lnTo>
                    <a:pt x="33019" y="277495"/>
                  </a:lnTo>
                  <a:lnTo>
                    <a:pt x="49530" y="236855"/>
                  </a:lnTo>
                  <a:lnTo>
                    <a:pt x="70484" y="198120"/>
                  </a:lnTo>
                  <a:lnTo>
                    <a:pt x="94614" y="162560"/>
                  </a:lnTo>
                  <a:lnTo>
                    <a:pt x="122555" y="129540"/>
                  </a:lnTo>
                  <a:lnTo>
                    <a:pt x="153669" y="99695"/>
                  </a:lnTo>
                  <a:lnTo>
                    <a:pt x="187959" y="74295"/>
                  </a:lnTo>
                  <a:lnTo>
                    <a:pt x="225424" y="52070"/>
                  </a:lnTo>
                  <a:lnTo>
                    <a:pt x="265430" y="34925"/>
                  </a:lnTo>
                  <a:lnTo>
                    <a:pt x="307974" y="22225"/>
                  </a:lnTo>
                  <a:lnTo>
                    <a:pt x="353059" y="14605"/>
                  </a:lnTo>
                  <a:lnTo>
                    <a:pt x="400684" y="12700"/>
                  </a:lnTo>
                  <a:lnTo>
                    <a:pt x="523874" y="12700"/>
                  </a:lnTo>
                  <a:lnTo>
                    <a:pt x="483234" y="5080"/>
                  </a:lnTo>
                  <a:lnTo>
                    <a:pt x="440055" y="635"/>
                  </a:lnTo>
                  <a:lnTo>
                    <a:pt x="396874" y="0"/>
                  </a:lnTo>
                  <a:close/>
                </a:path>
                <a:path w="877570" h="854710">
                  <a:moveTo>
                    <a:pt x="523874" y="12700"/>
                  </a:moveTo>
                  <a:lnTo>
                    <a:pt x="400684" y="12700"/>
                  </a:lnTo>
                  <a:lnTo>
                    <a:pt x="443865" y="14605"/>
                  </a:lnTo>
                  <a:lnTo>
                    <a:pt x="487680" y="19685"/>
                  </a:lnTo>
                  <a:lnTo>
                    <a:pt x="532130" y="27940"/>
                  </a:lnTo>
                  <a:lnTo>
                    <a:pt x="575944" y="40005"/>
                  </a:lnTo>
                  <a:lnTo>
                    <a:pt x="619124" y="55245"/>
                  </a:lnTo>
                  <a:lnTo>
                    <a:pt x="660399" y="74295"/>
                  </a:lnTo>
                  <a:lnTo>
                    <a:pt x="699769" y="96520"/>
                  </a:lnTo>
                  <a:lnTo>
                    <a:pt x="736599" y="121920"/>
                  </a:lnTo>
                  <a:lnTo>
                    <a:pt x="770890" y="150495"/>
                  </a:lnTo>
                  <a:lnTo>
                    <a:pt x="800734" y="182245"/>
                  </a:lnTo>
                  <a:lnTo>
                    <a:pt x="826769" y="217170"/>
                  </a:lnTo>
                  <a:lnTo>
                    <a:pt x="847724" y="254635"/>
                  </a:lnTo>
                  <a:lnTo>
                    <a:pt x="862965" y="295910"/>
                  </a:lnTo>
                  <a:lnTo>
                    <a:pt x="873124" y="339725"/>
                  </a:lnTo>
                  <a:lnTo>
                    <a:pt x="876299" y="386080"/>
                  </a:lnTo>
                  <a:lnTo>
                    <a:pt x="873759" y="436245"/>
                  </a:lnTo>
                  <a:lnTo>
                    <a:pt x="866140" y="486410"/>
                  </a:lnTo>
                  <a:lnTo>
                    <a:pt x="854074" y="535305"/>
                  </a:lnTo>
                  <a:lnTo>
                    <a:pt x="836930" y="582930"/>
                  </a:lnTo>
                  <a:lnTo>
                    <a:pt x="815340" y="628015"/>
                  </a:lnTo>
                  <a:lnTo>
                    <a:pt x="788669" y="671195"/>
                  </a:lnTo>
                  <a:lnTo>
                    <a:pt x="758190" y="710565"/>
                  </a:lnTo>
                  <a:lnTo>
                    <a:pt x="723899" y="746760"/>
                  </a:lnTo>
                  <a:lnTo>
                    <a:pt x="684530" y="777875"/>
                  </a:lnTo>
                  <a:lnTo>
                    <a:pt x="641984" y="804545"/>
                  </a:lnTo>
                  <a:lnTo>
                    <a:pt x="595630" y="824865"/>
                  </a:lnTo>
                  <a:lnTo>
                    <a:pt x="547369" y="837565"/>
                  </a:lnTo>
                  <a:lnTo>
                    <a:pt x="497840" y="843915"/>
                  </a:lnTo>
                  <a:lnTo>
                    <a:pt x="568959" y="843915"/>
                  </a:lnTo>
                  <a:lnTo>
                    <a:pt x="647065" y="814705"/>
                  </a:lnTo>
                  <a:lnTo>
                    <a:pt x="686434" y="789940"/>
                  </a:lnTo>
                  <a:lnTo>
                    <a:pt x="722630" y="760730"/>
                  </a:lnTo>
                  <a:lnTo>
                    <a:pt x="755015" y="727710"/>
                  </a:lnTo>
                  <a:lnTo>
                    <a:pt x="783590" y="691515"/>
                  </a:lnTo>
                  <a:lnTo>
                    <a:pt x="808355" y="652780"/>
                  </a:lnTo>
                  <a:lnTo>
                    <a:pt x="829309" y="611505"/>
                  </a:lnTo>
                  <a:lnTo>
                    <a:pt x="846455" y="568325"/>
                  </a:lnTo>
                  <a:lnTo>
                    <a:pt x="860424" y="523875"/>
                  </a:lnTo>
                  <a:lnTo>
                    <a:pt x="869949" y="478155"/>
                  </a:lnTo>
                  <a:lnTo>
                    <a:pt x="875665" y="431800"/>
                  </a:lnTo>
                  <a:lnTo>
                    <a:pt x="877569" y="386080"/>
                  </a:lnTo>
                  <a:lnTo>
                    <a:pt x="875030" y="342265"/>
                  </a:lnTo>
                  <a:lnTo>
                    <a:pt x="866774" y="300355"/>
                  </a:lnTo>
                  <a:lnTo>
                    <a:pt x="852805" y="260985"/>
                  </a:lnTo>
                  <a:lnTo>
                    <a:pt x="835024" y="223520"/>
                  </a:lnTo>
                  <a:lnTo>
                    <a:pt x="812165" y="189230"/>
                  </a:lnTo>
                  <a:lnTo>
                    <a:pt x="786130" y="156845"/>
                  </a:lnTo>
                  <a:lnTo>
                    <a:pt x="756284" y="127635"/>
                  </a:lnTo>
                  <a:lnTo>
                    <a:pt x="723265" y="100965"/>
                  </a:lnTo>
                  <a:lnTo>
                    <a:pt x="687069" y="77470"/>
                  </a:lnTo>
                  <a:lnTo>
                    <a:pt x="649605" y="56515"/>
                  </a:lnTo>
                  <a:lnTo>
                    <a:pt x="609599" y="38735"/>
                  </a:lnTo>
                  <a:lnTo>
                    <a:pt x="568324" y="24765"/>
                  </a:lnTo>
                  <a:lnTo>
                    <a:pt x="525780" y="13335"/>
                  </a:lnTo>
                  <a:lnTo>
                    <a:pt x="523874" y="12700"/>
                  </a:lnTo>
                  <a:close/>
                </a:path>
              </a:pathLst>
            </a:custGeom>
            <a:solidFill>
              <a:srgbClr val="003A52"/>
            </a:solidFill>
          </p:spPr>
          <p:txBody>
            <a:bodyPr wrap="square" lIns="0" tIns="0" rIns="0" bIns="0" rtlCol="0"/>
            <a:lstStyle/>
            <a:p>
              <a:endParaRPr/>
            </a:p>
          </p:txBody>
        </p:sp>
      </p:grpSp>
      <p:grpSp>
        <p:nvGrpSpPr>
          <p:cNvPr id="19" name="object 19"/>
          <p:cNvGrpSpPr/>
          <p:nvPr/>
        </p:nvGrpSpPr>
        <p:grpSpPr>
          <a:xfrm>
            <a:off x="6789419" y="3786504"/>
            <a:ext cx="841375" cy="835025"/>
            <a:chOff x="6789419" y="3786504"/>
            <a:chExt cx="841375" cy="835025"/>
          </a:xfrm>
        </p:grpSpPr>
        <p:sp>
          <p:nvSpPr>
            <p:cNvPr id="20" name="object 20"/>
            <p:cNvSpPr/>
            <p:nvPr/>
          </p:nvSpPr>
          <p:spPr>
            <a:xfrm>
              <a:off x="6791324" y="3792854"/>
              <a:ext cx="838835" cy="824230"/>
            </a:xfrm>
            <a:custGeom>
              <a:avLst/>
              <a:gdLst/>
              <a:ahLst/>
              <a:cxnLst/>
              <a:rect l="l" t="t" r="r" b="b"/>
              <a:pathLst>
                <a:path w="838834" h="824229">
                  <a:moveTo>
                    <a:pt x="425450" y="0"/>
                  </a:moveTo>
                  <a:lnTo>
                    <a:pt x="379095" y="2540"/>
                  </a:lnTo>
                  <a:lnTo>
                    <a:pt x="334009" y="10160"/>
                  </a:lnTo>
                  <a:lnTo>
                    <a:pt x="290829" y="22225"/>
                  </a:lnTo>
                  <a:lnTo>
                    <a:pt x="249554" y="38100"/>
                  </a:lnTo>
                  <a:lnTo>
                    <a:pt x="210820" y="58420"/>
                  </a:lnTo>
                  <a:lnTo>
                    <a:pt x="173990" y="82550"/>
                  </a:lnTo>
                  <a:lnTo>
                    <a:pt x="140334" y="109855"/>
                  </a:lnTo>
                  <a:lnTo>
                    <a:pt x="109220" y="140970"/>
                  </a:lnTo>
                  <a:lnTo>
                    <a:pt x="81915" y="174625"/>
                  </a:lnTo>
                  <a:lnTo>
                    <a:pt x="57784" y="211455"/>
                  </a:lnTo>
                  <a:lnTo>
                    <a:pt x="37465" y="250190"/>
                  </a:lnTo>
                  <a:lnTo>
                    <a:pt x="21590" y="291465"/>
                  </a:lnTo>
                  <a:lnTo>
                    <a:pt x="9525" y="334645"/>
                  </a:lnTo>
                  <a:lnTo>
                    <a:pt x="2540" y="379730"/>
                  </a:lnTo>
                  <a:lnTo>
                    <a:pt x="0" y="426085"/>
                  </a:lnTo>
                  <a:lnTo>
                    <a:pt x="2540" y="475615"/>
                  </a:lnTo>
                  <a:lnTo>
                    <a:pt x="10795" y="521970"/>
                  </a:lnTo>
                  <a:lnTo>
                    <a:pt x="24129" y="566420"/>
                  </a:lnTo>
                  <a:lnTo>
                    <a:pt x="41909" y="607695"/>
                  </a:lnTo>
                  <a:lnTo>
                    <a:pt x="64134" y="646430"/>
                  </a:lnTo>
                  <a:lnTo>
                    <a:pt x="90804" y="681355"/>
                  </a:lnTo>
                  <a:lnTo>
                    <a:pt x="121284" y="713105"/>
                  </a:lnTo>
                  <a:lnTo>
                    <a:pt x="155575" y="741680"/>
                  </a:lnTo>
                  <a:lnTo>
                    <a:pt x="193040" y="765810"/>
                  </a:lnTo>
                  <a:lnTo>
                    <a:pt x="233679" y="786130"/>
                  </a:lnTo>
                  <a:lnTo>
                    <a:pt x="276225" y="802640"/>
                  </a:lnTo>
                  <a:lnTo>
                    <a:pt x="321945" y="814070"/>
                  </a:lnTo>
                  <a:lnTo>
                    <a:pt x="369570" y="821690"/>
                  </a:lnTo>
                  <a:lnTo>
                    <a:pt x="419100" y="824230"/>
                  </a:lnTo>
                  <a:lnTo>
                    <a:pt x="468629" y="821690"/>
                  </a:lnTo>
                  <a:lnTo>
                    <a:pt x="515620" y="814070"/>
                  </a:lnTo>
                  <a:lnTo>
                    <a:pt x="559434" y="802005"/>
                  </a:lnTo>
                  <a:lnTo>
                    <a:pt x="600709" y="784860"/>
                  </a:lnTo>
                  <a:lnTo>
                    <a:pt x="639445" y="763905"/>
                  </a:lnTo>
                  <a:lnTo>
                    <a:pt x="675004" y="739140"/>
                  </a:lnTo>
                  <a:lnTo>
                    <a:pt x="707390" y="710565"/>
                  </a:lnTo>
                  <a:lnTo>
                    <a:pt x="736600" y="678180"/>
                  </a:lnTo>
                  <a:lnTo>
                    <a:pt x="762634" y="641985"/>
                  </a:lnTo>
                  <a:lnTo>
                    <a:pt x="784859" y="603250"/>
                  </a:lnTo>
                  <a:lnTo>
                    <a:pt x="803909" y="561340"/>
                  </a:lnTo>
                  <a:lnTo>
                    <a:pt x="819150" y="516890"/>
                  </a:lnTo>
                  <a:lnTo>
                    <a:pt x="829945" y="470535"/>
                  </a:lnTo>
                  <a:lnTo>
                    <a:pt x="837565" y="421005"/>
                  </a:lnTo>
                  <a:lnTo>
                    <a:pt x="838834" y="377190"/>
                  </a:lnTo>
                  <a:lnTo>
                    <a:pt x="835025" y="334645"/>
                  </a:lnTo>
                  <a:lnTo>
                    <a:pt x="826134" y="292735"/>
                  </a:lnTo>
                  <a:lnTo>
                    <a:pt x="811529" y="252730"/>
                  </a:lnTo>
                  <a:lnTo>
                    <a:pt x="793115" y="213995"/>
                  </a:lnTo>
                  <a:lnTo>
                    <a:pt x="770254" y="177800"/>
                  </a:lnTo>
                  <a:lnTo>
                    <a:pt x="742950" y="144145"/>
                  </a:lnTo>
                  <a:lnTo>
                    <a:pt x="712470" y="113030"/>
                  </a:lnTo>
                  <a:lnTo>
                    <a:pt x="678815" y="85090"/>
                  </a:lnTo>
                  <a:lnTo>
                    <a:pt x="641984" y="60325"/>
                  </a:lnTo>
                  <a:lnTo>
                    <a:pt x="602615" y="39370"/>
                  </a:lnTo>
                  <a:lnTo>
                    <a:pt x="560704" y="22860"/>
                  </a:lnTo>
                  <a:lnTo>
                    <a:pt x="517525" y="10795"/>
                  </a:lnTo>
                  <a:lnTo>
                    <a:pt x="472440" y="3175"/>
                  </a:lnTo>
                  <a:lnTo>
                    <a:pt x="425450" y="0"/>
                  </a:lnTo>
                  <a:close/>
                </a:path>
              </a:pathLst>
            </a:custGeom>
            <a:solidFill>
              <a:srgbClr val="002B38"/>
            </a:solidFill>
          </p:spPr>
          <p:txBody>
            <a:bodyPr wrap="square" lIns="0" tIns="0" rIns="0" bIns="0" rtlCol="0"/>
            <a:lstStyle/>
            <a:p>
              <a:endParaRPr/>
            </a:p>
          </p:txBody>
        </p:sp>
        <p:sp>
          <p:nvSpPr>
            <p:cNvPr id="21" name="object 21"/>
            <p:cNvSpPr/>
            <p:nvPr/>
          </p:nvSpPr>
          <p:spPr>
            <a:xfrm>
              <a:off x="6789419" y="3786504"/>
              <a:ext cx="841375" cy="835025"/>
            </a:xfrm>
            <a:custGeom>
              <a:avLst/>
              <a:gdLst/>
              <a:ahLst/>
              <a:cxnLst/>
              <a:rect l="l" t="t" r="r" b="b"/>
              <a:pathLst>
                <a:path w="841375" h="835025">
                  <a:moveTo>
                    <a:pt x="445134" y="0"/>
                  </a:moveTo>
                  <a:lnTo>
                    <a:pt x="401954" y="0"/>
                  </a:lnTo>
                  <a:lnTo>
                    <a:pt x="358139" y="4445"/>
                  </a:lnTo>
                  <a:lnTo>
                    <a:pt x="314325" y="13970"/>
                  </a:lnTo>
                  <a:lnTo>
                    <a:pt x="271145" y="28575"/>
                  </a:lnTo>
                  <a:lnTo>
                    <a:pt x="230504" y="47625"/>
                  </a:lnTo>
                  <a:lnTo>
                    <a:pt x="192404" y="69215"/>
                  </a:lnTo>
                  <a:lnTo>
                    <a:pt x="157479" y="94615"/>
                  </a:lnTo>
                  <a:lnTo>
                    <a:pt x="126364" y="122555"/>
                  </a:lnTo>
                  <a:lnTo>
                    <a:pt x="98425" y="153035"/>
                  </a:lnTo>
                  <a:lnTo>
                    <a:pt x="73659" y="185420"/>
                  </a:lnTo>
                  <a:lnTo>
                    <a:pt x="52704" y="219710"/>
                  </a:lnTo>
                  <a:lnTo>
                    <a:pt x="34925" y="255905"/>
                  </a:lnTo>
                  <a:lnTo>
                    <a:pt x="20954" y="293370"/>
                  </a:lnTo>
                  <a:lnTo>
                    <a:pt x="10159" y="332105"/>
                  </a:lnTo>
                  <a:lnTo>
                    <a:pt x="3175" y="370840"/>
                  </a:lnTo>
                  <a:lnTo>
                    <a:pt x="0" y="410845"/>
                  </a:lnTo>
                  <a:lnTo>
                    <a:pt x="0" y="450215"/>
                  </a:lnTo>
                  <a:lnTo>
                    <a:pt x="3809" y="489585"/>
                  </a:lnTo>
                  <a:lnTo>
                    <a:pt x="10795" y="528320"/>
                  </a:lnTo>
                  <a:lnTo>
                    <a:pt x="22225" y="565785"/>
                  </a:lnTo>
                  <a:lnTo>
                    <a:pt x="36829" y="602615"/>
                  </a:lnTo>
                  <a:lnTo>
                    <a:pt x="55245" y="637540"/>
                  </a:lnTo>
                  <a:lnTo>
                    <a:pt x="77470" y="671195"/>
                  </a:lnTo>
                  <a:lnTo>
                    <a:pt x="104139" y="702310"/>
                  </a:lnTo>
                  <a:lnTo>
                    <a:pt x="133984" y="731520"/>
                  </a:lnTo>
                  <a:lnTo>
                    <a:pt x="167639" y="757555"/>
                  </a:lnTo>
                  <a:lnTo>
                    <a:pt x="205739" y="781050"/>
                  </a:lnTo>
                  <a:lnTo>
                    <a:pt x="247650" y="800735"/>
                  </a:lnTo>
                  <a:lnTo>
                    <a:pt x="294004" y="815975"/>
                  </a:lnTo>
                  <a:lnTo>
                    <a:pt x="339725" y="826770"/>
                  </a:lnTo>
                  <a:lnTo>
                    <a:pt x="384809" y="833120"/>
                  </a:lnTo>
                  <a:lnTo>
                    <a:pt x="428625" y="835025"/>
                  </a:lnTo>
                  <a:lnTo>
                    <a:pt x="471170" y="833120"/>
                  </a:lnTo>
                  <a:lnTo>
                    <a:pt x="512445" y="826135"/>
                  </a:lnTo>
                  <a:lnTo>
                    <a:pt x="520700" y="824230"/>
                  </a:lnTo>
                  <a:lnTo>
                    <a:pt x="436245" y="824230"/>
                  </a:lnTo>
                  <a:lnTo>
                    <a:pt x="391159" y="823595"/>
                  </a:lnTo>
                  <a:lnTo>
                    <a:pt x="344804" y="818515"/>
                  </a:lnTo>
                  <a:lnTo>
                    <a:pt x="297814" y="808355"/>
                  </a:lnTo>
                  <a:lnTo>
                    <a:pt x="250189" y="793750"/>
                  </a:lnTo>
                  <a:lnTo>
                    <a:pt x="205104" y="774065"/>
                  </a:lnTo>
                  <a:lnTo>
                    <a:pt x="164464" y="749300"/>
                  </a:lnTo>
                  <a:lnTo>
                    <a:pt x="128270" y="720090"/>
                  </a:lnTo>
                  <a:lnTo>
                    <a:pt x="96520" y="687705"/>
                  </a:lnTo>
                  <a:lnTo>
                    <a:pt x="69214" y="651510"/>
                  </a:lnTo>
                  <a:lnTo>
                    <a:pt x="46989" y="612775"/>
                  </a:lnTo>
                  <a:lnTo>
                    <a:pt x="29209" y="571500"/>
                  </a:lnTo>
                  <a:lnTo>
                    <a:pt x="15875" y="528320"/>
                  </a:lnTo>
                  <a:lnTo>
                    <a:pt x="8254" y="483235"/>
                  </a:lnTo>
                  <a:lnTo>
                    <a:pt x="5079" y="438150"/>
                  </a:lnTo>
                  <a:lnTo>
                    <a:pt x="7620" y="391795"/>
                  </a:lnTo>
                  <a:lnTo>
                    <a:pt x="14604" y="346075"/>
                  </a:lnTo>
                  <a:lnTo>
                    <a:pt x="27304" y="300355"/>
                  </a:lnTo>
                  <a:lnTo>
                    <a:pt x="45720" y="255270"/>
                  </a:lnTo>
                  <a:lnTo>
                    <a:pt x="67945" y="213360"/>
                  </a:lnTo>
                  <a:lnTo>
                    <a:pt x="94614" y="175260"/>
                  </a:lnTo>
                  <a:lnTo>
                    <a:pt x="123825" y="141605"/>
                  </a:lnTo>
                  <a:lnTo>
                    <a:pt x="156845" y="111125"/>
                  </a:lnTo>
                  <a:lnTo>
                    <a:pt x="192404" y="84455"/>
                  </a:lnTo>
                  <a:lnTo>
                    <a:pt x="230504" y="62230"/>
                  </a:lnTo>
                  <a:lnTo>
                    <a:pt x="269875" y="44450"/>
                  </a:lnTo>
                  <a:lnTo>
                    <a:pt x="311150" y="29845"/>
                  </a:lnTo>
                  <a:lnTo>
                    <a:pt x="353695" y="20320"/>
                  </a:lnTo>
                  <a:lnTo>
                    <a:pt x="396875" y="14605"/>
                  </a:lnTo>
                  <a:lnTo>
                    <a:pt x="440689" y="13970"/>
                  </a:lnTo>
                  <a:lnTo>
                    <a:pt x="532764" y="13970"/>
                  </a:lnTo>
                  <a:lnTo>
                    <a:pt x="530859" y="13335"/>
                  </a:lnTo>
                  <a:lnTo>
                    <a:pt x="488314" y="4445"/>
                  </a:lnTo>
                  <a:lnTo>
                    <a:pt x="445134" y="0"/>
                  </a:lnTo>
                  <a:close/>
                </a:path>
                <a:path w="841375" h="835025">
                  <a:moveTo>
                    <a:pt x="532764" y="13970"/>
                  </a:moveTo>
                  <a:lnTo>
                    <a:pt x="440689" y="13970"/>
                  </a:lnTo>
                  <a:lnTo>
                    <a:pt x="483870" y="17145"/>
                  </a:lnTo>
                  <a:lnTo>
                    <a:pt x="527050" y="24765"/>
                  </a:lnTo>
                  <a:lnTo>
                    <a:pt x="569595" y="37465"/>
                  </a:lnTo>
                  <a:lnTo>
                    <a:pt x="610870" y="54610"/>
                  </a:lnTo>
                  <a:lnTo>
                    <a:pt x="650875" y="76200"/>
                  </a:lnTo>
                  <a:lnTo>
                    <a:pt x="688975" y="102870"/>
                  </a:lnTo>
                  <a:lnTo>
                    <a:pt x="724534" y="133985"/>
                  </a:lnTo>
                  <a:lnTo>
                    <a:pt x="755650" y="168275"/>
                  </a:lnTo>
                  <a:lnTo>
                    <a:pt x="782954" y="205740"/>
                  </a:lnTo>
                  <a:lnTo>
                    <a:pt x="805814" y="246380"/>
                  </a:lnTo>
                  <a:lnTo>
                    <a:pt x="822959" y="289560"/>
                  </a:lnTo>
                  <a:lnTo>
                    <a:pt x="835025" y="334010"/>
                  </a:lnTo>
                  <a:lnTo>
                    <a:pt x="840104" y="380365"/>
                  </a:lnTo>
                  <a:lnTo>
                    <a:pt x="838834" y="426720"/>
                  </a:lnTo>
                  <a:lnTo>
                    <a:pt x="831214" y="476250"/>
                  </a:lnTo>
                  <a:lnTo>
                    <a:pt x="819784" y="523240"/>
                  </a:lnTo>
                  <a:lnTo>
                    <a:pt x="804545" y="567055"/>
                  </a:lnTo>
                  <a:lnTo>
                    <a:pt x="784859" y="608330"/>
                  </a:lnTo>
                  <a:lnTo>
                    <a:pt x="762000" y="645795"/>
                  </a:lnTo>
                  <a:lnTo>
                    <a:pt x="735964" y="680720"/>
                  </a:lnTo>
                  <a:lnTo>
                    <a:pt x="706754" y="711835"/>
                  </a:lnTo>
                  <a:lnTo>
                    <a:pt x="675004" y="739775"/>
                  </a:lnTo>
                  <a:lnTo>
                    <a:pt x="640079" y="763270"/>
                  </a:lnTo>
                  <a:lnTo>
                    <a:pt x="603250" y="783590"/>
                  </a:lnTo>
                  <a:lnTo>
                    <a:pt x="564514" y="800100"/>
                  </a:lnTo>
                  <a:lnTo>
                    <a:pt x="523239" y="812165"/>
                  </a:lnTo>
                  <a:lnTo>
                    <a:pt x="480695" y="820420"/>
                  </a:lnTo>
                  <a:lnTo>
                    <a:pt x="436245" y="824230"/>
                  </a:lnTo>
                  <a:lnTo>
                    <a:pt x="520700" y="824230"/>
                  </a:lnTo>
                  <a:lnTo>
                    <a:pt x="589914" y="802005"/>
                  </a:lnTo>
                  <a:lnTo>
                    <a:pt x="626109" y="783590"/>
                  </a:lnTo>
                  <a:lnTo>
                    <a:pt x="659764" y="762000"/>
                  </a:lnTo>
                  <a:lnTo>
                    <a:pt x="691514" y="737235"/>
                  </a:lnTo>
                  <a:lnTo>
                    <a:pt x="720725" y="708660"/>
                  </a:lnTo>
                  <a:lnTo>
                    <a:pt x="747395" y="676910"/>
                  </a:lnTo>
                  <a:lnTo>
                    <a:pt x="770889" y="642620"/>
                  </a:lnTo>
                  <a:lnTo>
                    <a:pt x="791209" y="604520"/>
                  </a:lnTo>
                  <a:lnTo>
                    <a:pt x="808989" y="563880"/>
                  </a:lnTo>
                  <a:lnTo>
                    <a:pt x="822959" y="520700"/>
                  </a:lnTo>
                  <a:lnTo>
                    <a:pt x="833120" y="474980"/>
                  </a:lnTo>
                  <a:lnTo>
                    <a:pt x="840104" y="426720"/>
                  </a:lnTo>
                  <a:lnTo>
                    <a:pt x="841375" y="381000"/>
                  </a:lnTo>
                  <a:lnTo>
                    <a:pt x="836929" y="335915"/>
                  </a:lnTo>
                  <a:lnTo>
                    <a:pt x="828039" y="293370"/>
                  </a:lnTo>
                  <a:lnTo>
                    <a:pt x="813434" y="252730"/>
                  </a:lnTo>
                  <a:lnTo>
                    <a:pt x="795020" y="213995"/>
                  </a:lnTo>
                  <a:lnTo>
                    <a:pt x="772795" y="178435"/>
                  </a:lnTo>
                  <a:lnTo>
                    <a:pt x="746125" y="144780"/>
                  </a:lnTo>
                  <a:lnTo>
                    <a:pt x="716914" y="114935"/>
                  </a:lnTo>
                  <a:lnTo>
                    <a:pt x="683895" y="87630"/>
                  </a:lnTo>
                  <a:lnTo>
                    <a:pt x="648970" y="63500"/>
                  </a:lnTo>
                  <a:lnTo>
                    <a:pt x="611504" y="43180"/>
                  </a:lnTo>
                  <a:lnTo>
                    <a:pt x="571500" y="26035"/>
                  </a:lnTo>
                  <a:lnTo>
                    <a:pt x="532764" y="13970"/>
                  </a:lnTo>
                  <a:close/>
                </a:path>
              </a:pathLst>
            </a:custGeom>
            <a:solidFill>
              <a:srgbClr val="003A52"/>
            </a:solidFill>
          </p:spPr>
          <p:txBody>
            <a:bodyPr wrap="square" lIns="0" tIns="0" rIns="0" bIns="0" rtlCol="0"/>
            <a:lstStyle/>
            <a:p>
              <a:endParaRPr/>
            </a:p>
          </p:txBody>
        </p:sp>
      </p:grpSp>
      <p:grpSp>
        <p:nvGrpSpPr>
          <p:cNvPr id="22" name="object 22"/>
          <p:cNvGrpSpPr/>
          <p:nvPr/>
        </p:nvGrpSpPr>
        <p:grpSpPr>
          <a:xfrm>
            <a:off x="3261995" y="4689475"/>
            <a:ext cx="1470660" cy="1603375"/>
            <a:chOff x="3261995" y="4689475"/>
            <a:chExt cx="1470660" cy="1603375"/>
          </a:xfrm>
        </p:grpSpPr>
        <p:sp>
          <p:nvSpPr>
            <p:cNvPr id="23" name="object 23"/>
            <p:cNvSpPr/>
            <p:nvPr/>
          </p:nvSpPr>
          <p:spPr>
            <a:xfrm>
              <a:off x="3265805" y="4695825"/>
              <a:ext cx="843280" cy="824865"/>
            </a:xfrm>
            <a:custGeom>
              <a:avLst/>
              <a:gdLst/>
              <a:ahLst/>
              <a:cxnLst/>
              <a:rect l="l" t="t" r="r" b="b"/>
              <a:pathLst>
                <a:path w="843279" h="824864">
                  <a:moveTo>
                    <a:pt x="425450" y="0"/>
                  </a:moveTo>
                  <a:lnTo>
                    <a:pt x="379095" y="2539"/>
                  </a:lnTo>
                  <a:lnTo>
                    <a:pt x="334645" y="10160"/>
                  </a:lnTo>
                  <a:lnTo>
                    <a:pt x="291465" y="21589"/>
                  </a:lnTo>
                  <a:lnTo>
                    <a:pt x="250190" y="38100"/>
                  </a:lnTo>
                  <a:lnTo>
                    <a:pt x="210820" y="58419"/>
                  </a:lnTo>
                  <a:lnTo>
                    <a:pt x="173990" y="81914"/>
                  </a:lnTo>
                  <a:lnTo>
                    <a:pt x="140335" y="109855"/>
                  </a:lnTo>
                  <a:lnTo>
                    <a:pt x="109855" y="140335"/>
                  </a:lnTo>
                  <a:lnTo>
                    <a:pt x="81915" y="174625"/>
                  </a:lnTo>
                  <a:lnTo>
                    <a:pt x="57785" y="210819"/>
                  </a:lnTo>
                  <a:lnTo>
                    <a:pt x="38100" y="250189"/>
                  </a:lnTo>
                  <a:lnTo>
                    <a:pt x="21590" y="291464"/>
                  </a:lnTo>
                  <a:lnTo>
                    <a:pt x="9525" y="334644"/>
                  </a:lnTo>
                  <a:lnTo>
                    <a:pt x="2540" y="379730"/>
                  </a:lnTo>
                  <a:lnTo>
                    <a:pt x="0" y="426085"/>
                  </a:lnTo>
                  <a:lnTo>
                    <a:pt x="3175" y="474980"/>
                  </a:lnTo>
                  <a:lnTo>
                    <a:pt x="11430" y="521969"/>
                  </a:lnTo>
                  <a:lnTo>
                    <a:pt x="25400" y="566419"/>
                  </a:lnTo>
                  <a:lnTo>
                    <a:pt x="44450" y="607694"/>
                  </a:lnTo>
                  <a:lnTo>
                    <a:pt x="68580" y="646430"/>
                  </a:lnTo>
                  <a:lnTo>
                    <a:pt x="96520" y="681355"/>
                  </a:lnTo>
                  <a:lnTo>
                    <a:pt x="128270" y="713739"/>
                  </a:lnTo>
                  <a:lnTo>
                    <a:pt x="163830" y="741680"/>
                  </a:lnTo>
                  <a:lnTo>
                    <a:pt x="202565" y="766444"/>
                  </a:lnTo>
                  <a:lnTo>
                    <a:pt x="244475" y="786764"/>
                  </a:lnTo>
                  <a:lnTo>
                    <a:pt x="288290" y="803275"/>
                  </a:lnTo>
                  <a:lnTo>
                    <a:pt x="334645" y="814705"/>
                  </a:lnTo>
                  <a:lnTo>
                    <a:pt x="382905" y="822325"/>
                  </a:lnTo>
                  <a:lnTo>
                    <a:pt x="433070" y="824864"/>
                  </a:lnTo>
                  <a:lnTo>
                    <a:pt x="478790" y="821689"/>
                  </a:lnTo>
                  <a:lnTo>
                    <a:pt x="523240" y="814069"/>
                  </a:lnTo>
                  <a:lnTo>
                    <a:pt x="565785" y="801369"/>
                  </a:lnTo>
                  <a:lnTo>
                    <a:pt x="605790" y="784225"/>
                  </a:lnTo>
                  <a:lnTo>
                    <a:pt x="643890" y="762635"/>
                  </a:lnTo>
                  <a:lnTo>
                    <a:pt x="678815" y="737235"/>
                  </a:lnTo>
                  <a:lnTo>
                    <a:pt x="711200" y="708025"/>
                  </a:lnTo>
                  <a:lnTo>
                    <a:pt x="740410" y="675639"/>
                  </a:lnTo>
                  <a:lnTo>
                    <a:pt x="766445" y="640714"/>
                  </a:lnTo>
                  <a:lnTo>
                    <a:pt x="789305" y="602614"/>
                  </a:lnTo>
                  <a:lnTo>
                    <a:pt x="808355" y="562610"/>
                  </a:lnTo>
                  <a:lnTo>
                    <a:pt x="822960" y="520064"/>
                  </a:lnTo>
                  <a:lnTo>
                    <a:pt x="834390" y="476250"/>
                  </a:lnTo>
                  <a:lnTo>
                    <a:pt x="840740" y="430530"/>
                  </a:lnTo>
                  <a:lnTo>
                    <a:pt x="843280" y="384175"/>
                  </a:lnTo>
                  <a:lnTo>
                    <a:pt x="840740" y="334644"/>
                  </a:lnTo>
                  <a:lnTo>
                    <a:pt x="832485" y="288289"/>
                  </a:lnTo>
                  <a:lnTo>
                    <a:pt x="819150" y="245110"/>
                  </a:lnTo>
                  <a:lnTo>
                    <a:pt x="801370" y="205105"/>
                  </a:lnTo>
                  <a:lnTo>
                    <a:pt x="779145" y="167639"/>
                  </a:lnTo>
                  <a:lnTo>
                    <a:pt x="753110" y="133985"/>
                  </a:lnTo>
                  <a:lnTo>
                    <a:pt x="722630" y="103505"/>
                  </a:lnTo>
                  <a:lnTo>
                    <a:pt x="688975" y="76835"/>
                  </a:lnTo>
                  <a:lnTo>
                    <a:pt x="651510" y="53975"/>
                  </a:lnTo>
                  <a:lnTo>
                    <a:pt x="611505" y="34925"/>
                  </a:lnTo>
                  <a:lnTo>
                    <a:pt x="568325" y="19685"/>
                  </a:lnTo>
                  <a:lnTo>
                    <a:pt x="523240" y="8889"/>
                  </a:lnTo>
                  <a:lnTo>
                    <a:pt x="475615" y="2539"/>
                  </a:lnTo>
                  <a:lnTo>
                    <a:pt x="425450" y="0"/>
                  </a:lnTo>
                  <a:close/>
                </a:path>
              </a:pathLst>
            </a:custGeom>
            <a:solidFill>
              <a:srgbClr val="FCC303"/>
            </a:solidFill>
          </p:spPr>
          <p:txBody>
            <a:bodyPr wrap="square" lIns="0" tIns="0" rIns="0" bIns="0" rtlCol="0"/>
            <a:lstStyle/>
            <a:p>
              <a:endParaRPr/>
            </a:p>
          </p:txBody>
        </p:sp>
        <p:sp>
          <p:nvSpPr>
            <p:cNvPr id="24" name="object 24"/>
            <p:cNvSpPr/>
            <p:nvPr/>
          </p:nvSpPr>
          <p:spPr>
            <a:xfrm>
              <a:off x="3261995" y="4689475"/>
              <a:ext cx="847725" cy="835025"/>
            </a:xfrm>
            <a:custGeom>
              <a:avLst/>
              <a:gdLst/>
              <a:ahLst/>
              <a:cxnLst/>
              <a:rect l="l" t="t" r="r" b="b"/>
              <a:pathLst>
                <a:path w="847725" h="835025">
                  <a:moveTo>
                    <a:pt x="454659" y="0"/>
                  </a:moveTo>
                  <a:lnTo>
                    <a:pt x="407669" y="0"/>
                  </a:lnTo>
                  <a:lnTo>
                    <a:pt x="361950" y="4444"/>
                  </a:lnTo>
                  <a:lnTo>
                    <a:pt x="318134" y="13335"/>
                  </a:lnTo>
                  <a:lnTo>
                    <a:pt x="275589" y="27305"/>
                  </a:lnTo>
                  <a:lnTo>
                    <a:pt x="235584" y="45085"/>
                  </a:lnTo>
                  <a:lnTo>
                    <a:pt x="198119" y="66675"/>
                  </a:lnTo>
                  <a:lnTo>
                    <a:pt x="163194" y="92075"/>
                  </a:lnTo>
                  <a:lnTo>
                    <a:pt x="131444" y="120650"/>
                  </a:lnTo>
                  <a:lnTo>
                    <a:pt x="102234" y="152400"/>
                  </a:lnTo>
                  <a:lnTo>
                    <a:pt x="76200" y="186055"/>
                  </a:lnTo>
                  <a:lnTo>
                    <a:pt x="53339" y="222885"/>
                  </a:lnTo>
                  <a:lnTo>
                    <a:pt x="34925" y="260985"/>
                  </a:lnTo>
                  <a:lnTo>
                    <a:pt x="19684" y="300989"/>
                  </a:lnTo>
                  <a:lnTo>
                    <a:pt x="8889" y="342264"/>
                  </a:lnTo>
                  <a:lnTo>
                    <a:pt x="1904" y="384810"/>
                  </a:lnTo>
                  <a:lnTo>
                    <a:pt x="0" y="427989"/>
                  </a:lnTo>
                  <a:lnTo>
                    <a:pt x="2539" y="471805"/>
                  </a:lnTo>
                  <a:lnTo>
                    <a:pt x="9525" y="514985"/>
                  </a:lnTo>
                  <a:lnTo>
                    <a:pt x="22225" y="558164"/>
                  </a:lnTo>
                  <a:lnTo>
                    <a:pt x="40004" y="601344"/>
                  </a:lnTo>
                  <a:lnTo>
                    <a:pt x="64769" y="644525"/>
                  </a:lnTo>
                  <a:lnTo>
                    <a:pt x="94614" y="683894"/>
                  </a:lnTo>
                  <a:lnTo>
                    <a:pt x="129539" y="718819"/>
                  </a:lnTo>
                  <a:lnTo>
                    <a:pt x="167639" y="749935"/>
                  </a:lnTo>
                  <a:lnTo>
                    <a:pt x="209550" y="775969"/>
                  </a:lnTo>
                  <a:lnTo>
                    <a:pt x="254634" y="797560"/>
                  </a:lnTo>
                  <a:lnTo>
                    <a:pt x="300989" y="814705"/>
                  </a:lnTo>
                  <a:lnTo>
                    <a:pt x="349250" y="826769"/>
                  </a:lnTo>
                  <a:lnTo>
                    <a:pt x="398779" y="833119"/>
                  </a:lnTo>
                  <a:lnTo>
                    <a:pt x="448309" y="835025"/>
                  </a:lnTo>
                  <a:lnTo>
                    <a:pt x="497204" y="831214"/>
                  </a:lnTo>
                  <a:lnTo>
                    <a:pt x="529589" y="824230"/>
                  </a:lnTo>
                  <a:lnTo>
                    <a:pt x="400050" y="824230"/>
                  </a:lnTo>
                  <a:lnTo>
                    <a:pt x="353059" y="819150"/>
                  </a:lnTo>
                  <a:lnTo>
                    <a:pt x="307339" y="808989"/>
                  </a:lnTo>
                  <a:lnTo>
                    <a:pt x="262889" y="794385"/>
                  </a:lnTo>
                  <a:lnTo>
                    <a:pt x="220979" y="775335"/>
                  </a:lnTo>
                  <a:lnTo>
                    <a:pt x="180975" y="752475"/>
                  </a:lnTo>
                  <a:lnTo>
                    <a:pt x="144144" y="725169"/>
                  </a:lnTo>
                  <a:lnTo>
                    <a:pt x="110489" y="694055"/>
                  </a:lnTo>
                  <a:lnTo>
                    <a:pt x="81279" y="659764"/>
                  </a:lnTo>
                  <a:lnTo>
                    <a:pt x="55879" y="622300"/>
                  </a:lnTo>
                  <a:lnTo>
                    <a:pt x="35559" y="581025"/>
                  </a:lnTo>
                  <a:lnTo>
                    <a:pt x="20319" y="537210"/>
                  </a:lnTo>
                  <a:lnTo>
                    <a:pt x="10794" y="490855"/>
                  </a:lnTo>
                  <a:lnTo>
                    <a:pt x="7619" y="441325"/>
                  </a:lnTo>
                  <a:lnTo>
                    <a:pt x="9525" y="394969"/>
                  </a:lnTo>
                  <a:lnTo>
                    <a:pt x="16509" y="349250"/>
                  </a:lnTo>
                  <a:lnTo>
                    <a:pt x="28575" y="304800"/>
                  </a:lnTo>
                  <a:lnTo>
                    <a:pt x="45084" y="261619"/>
                  </a:lnTo>
                  <a:lnTo>
                    <a:pt x="66675" y="220344"/>
                  </a:lnTo>
                  <a:lnTo>
                    <a:pt x="92075" y="181610"/>
                  </a:lnTo>
                  <a:lnTo>
                    <a:pt x="121919" y="146050"/>
                  </a:lnTo>
                  <a:lnTo>
                    <a:pt x="152400" y="116205"/>
                  </a:lnTo>
                  <a:lnTo>
                    <a:pt x="185419" y="90169"/>
                  </a:lnTo>
                  <a:lnTo>
                    <a:pt x="220344" y="68580"/>
                  </a:lnTo>
                  <a:lnTo>
                    <a:pt x="256539" y="50164"/>
                  </a:lnTo>
                  <a:lnTo>
                    <a:pt x="294639" y="35560"/>
                  </a:lnTo>
                  <a:lnTo>
                    <a:pt x="334009" y="24764"/>
                  </a:lnTo>
                  <a:lnTo>
                    <a:pt x="373379" y="17144"/>
                  </a:lnTo>
                  <a:lnTo>
                    <a:pt x="414019" y="13335"/>
                  </a:lnTo>
                  <a:lnTo>
                    <a:pt x="548004" y="13335"/>
                  </a:lnTo>
                  <a:lnTo>
                    <a:pt x="544194" y="12064"/>
                  </a:lnTo>
                  <a:lnTo>
                    <a:pt x="500379" y="3810"/>
                  </a:lnTo>
                  <a:lnTo>
                    <a:pt x="454659" y="0"/>
                  </a:lnTo>
                  <a:close/>
                </a:path>
                <a:path w="847725" h="835025">
                  <a:moveTo>
                    <a:pt x="548004" y="13335"/>
                  </a:moveTo>
                  <a:lnTo>
                    <a:pt x="454659" y="13335"/>
                  </a:lnTo>
                  <a:lnTo>
                    <a:pt x="494664" y="16510"/>
                  </a:lnTo>
                  <a:lnTo>
                    <a:pt x="534034" y="22860"/>
                  </a:lnTo>
                  <a:lnTo>
                    <a:pt x="572769" y="32385"/>
                  </a:lnTo>
                  <a:lnTo>
                    <a:pt x="610234" y="45719"/>
                  </a:lnTo>
                  <a:lnTo>
                    <a:pt x="646429" y="62230"/>
                  </a:lnTo>
                  <a:lnTo>
                    <a:pt x="680084" y="81914"/>
                  </a:lnTo>
                  <a:lnTo>
                    <a:pt x="711834" y="104139"/>
                  </a:lnTo>
                  <a:lnTo>
                    <a:pt x="741044" y="129539"/>
                  </a:lnTo>
                  <a:lnTo>
                    <a:pt x="767714" y="158750"/>
                  </a:lnTo>
                  <a:lnTo>
                    <a:pt x="790575" y="189864"/>
                  </a:lnTo>
                  <a:lnTo>
                    <a:pt x="810259" y="224155"/>
                  </a:lnTo>
                  <a:lnTo>
                    <a:pt x="826134" y="261619"/>
                  </a:lnTo>
                  <a:lnTo>
                    <a:pt x="837564" y="301625"/>
                  </a:lnTo>
                  <a:lnTo>
                    <a:pt x="844550" y="344169"/>
                  </a:lnTo>
                  <a:lnTo>
                    <a:pt x="846454" y="389889"/>
                  </a:lnTo>
                  <a:lnTo>
                    <a:pt x="844550" y="436244"/>
                  </a:lnTo>
                  <a:lnTo>
                    <a:pt x="836929" y="482600"/>
                  </a:lnTo>
                  <a:lnTo>
                    <a:pt x="824864" y="527685"/>
                  </a:lnTo>
                  <a:lnTo>
                    <a:pt x="807719" y="570864"/>
                  </a:lnTo>
                  <a:lnTo>
                    <a:pt x="786764" y="612775"/>
                  </a:lnTo>
                  <a:lnTo>
                    <a:pt x="762000" y="651510"/>
                  </a:lnTo>
                  <a:lnTo>
                    <a:pt x="732789" y="687705"/>
                  </a:lnTo>
                  <a:lnTo>
                    <a:pt x="700404" y="720725"/>
                  </a:lnTo>
                  <a:lnTo>
                    <a:pt x="664844" y="749935"/>
                  </a:lnTo>
                  <a:lnTo>
                    <a:pt x="626109" y="774700"/>
                  </a:lnTo>
                  <a:lnTo>
                    <a:pt x="584834" y="795019"/>
                  </a:lnTo>
                  <a:lnTo>
                    <a:pt x="541019" y="810260"/>
                  </a:lnTo>
                  <a:lnTo>
                    <a:pt x="495300" y="820419"/>
                  </a:lnTo>
                  <a:lnTo>
                    <a:pt x="447675" y="824230"/>
                  </a:lnTo>
                  <a:lnTo>
                    <a:pt x="529589" y="824230"/>
                  </a:lnTo>
                  <a:lnTo>
                    <a:pt x="588644" y="805814"/>
                  </a:lnTo>
                  <a:lnTo>
                    <a:pt x="629919" y="784860"/>
                  </a:lnTo>
                  <a:lnTo>
                    <a:pt x="668654" y="758825"/>
                  </a:lnTo>
                  <a:lnTo>
                    <a:pt x="704214" y="728980"/>
                  </a:lnTo>
                  <a:lnTo>
                    <a:pt x="736600" y="695325"/>
                  </a:lnTo>
                  <a:lnTo>
                    <a:pt x="765175" y="657860"/>
                  </a:lnTo>
                  <a:lnTo>
                    <a:pt x="789939" y="617855"/>
                  </a:lnTo>
                  <a:lnTo>
                    <a:pt x="810894" y="575310"/>
                  </a:lnTo>
                  <a:lnTo>
                    <a:pt x="826769" y="530225"/>
                  </a:lnTo>
                  <a:lnTo>
                    <a:pt x="838834" y="484505"/>
                  </a:lnTo>
                  <a:lnTo>
                    <a:pt x="845819" y="437514"/>
                  </a:lnTo>
                  <a:lnTo>
                    <a:pt x="847725" y="389889"/>
                  </a:lnTo>
                  <a:lnTo>
                    <a:pt x="845920" y="344169"/>
                  </a:lnTo>
                  <a:lnTo>
                    <a:pt x="845819" y="341630"/>
                  </a:lnTo>
                  <a:lnTo>
                    <a:pt x="838200" y="295910"/>
                  </a:lnTo>
                  <a:lnTo>
                    <a:pt x="826134" y="253364"/>
                  </a:lnTo>
                  <a:lnTo>
                    <a:pt x="808989" y="213360"/>
                  </a:lnTo>
                  <a:lnTo>
                    <a:pt x="787400" y="175894"/>
                  </a:lnTo>
                  <a:lnTo>
                    <a:pt x="762000" y="142239"/>
                  </a:lnTo>
                  <a:lnTo>
                    <a:pt x="733425" y="111760"/>
                  </a:lnTo>
                  <a:lnTo>
                    <a:pt x="701039" y="84455"/>
                  </a:lnTo>
                  <a:lnTo>
                    <a:pt x="665479" y="60960"/>
                  </a:lnTo>
                  <a:lnTo>
                    <a:pt x="627379" y="40639"/>
                  </a:lnTo>
                  <a:lnTo>
                    <a:pt x="586739" y="24130"/>
                  </a:lnTo>
                  <a:lnTo>
                    <a:pt x="548004" y="13335"/>
                  </a:lnTo>
                  <a:close/>
                </a:path>
              </a:pathLst>
            </a:custGeom>
            <a:solidFill>
              <a:srgbClr val="003A52"/>
            </a:solidFill>
          </p:spPr>
          <p:txBody>
            <a:bodyPr wrap="square" lIns="0" tIns="0" rIns="0" bIns="0" rtlCol="0"/>
            <a:lstStyle/>
            <a:p>
              <a:endParaRPr/>
            </a:p>
          </p:txBody>
        </p:sp>
        <p:sp>
          <p:nvSpPr>
            <p:cNvPr id="25" name="object 25"/>
            <p:cNvSpPr/>
            <p:nvPr/>
          </p:nvSpPr>
          <p:spPr>
            <a:xfrm>
              <a:off x="3907790" y="5450205"/>
              <a:ext cx="818515" cy="837565"/>
            </a:xfrm>
            <a:custGeom>
              <a:avLst/>
              <a:gdLst/>
              <a:ahLst/>
              <a:cxnLst/>
              <a:rect l="l" t="t" r="r" b="b"/>
              <a:pathLst>
                <a:path w="818514" h="837564">
                  <a:moveTo>
                    <a:pt x="440689" y="0"/>
                  </a:moveTo>
                  <a:lnTo>
                    <a:pt x="397510" y="1904"/>
                  </a:lnTo>
                  <a:lnTo>
                    <a:pt x="354330" y="8889"/>
                  </a:lnTo>
                  <a:lnTo>
                    <a:pt x="311785" y="20319"/>
                  </a:lnTo>
                  <a:lnTo>
                    <a:pt x="269875" y="36194"/>
                  </a:lnTo>
                  <a:lnTo>
                    <a:pt x="229870" y="55879"/>
                  </a:lnTo>
                  <a:lnTo>
                    <a:pt x="191770" y="79374"/>
                  </a:lnTo>
                  <a:lnTo>
                    <a:pt x="156210" y="106679"/>
                  </a:lnTo>
                  <a:lnTo>
                    <a:pt x="122555" y="136524"/>
                  </a:lnTo>
                  <a:lnTo>
                    <a:pt x="92710" y="170179"/>
                  </a:lnTo>
                  <a:lnTo>
                    <a:pt x="66039" y="207009"/>
                  </a:lnTo>
                  <a:lnTo>
                    <a:pt x="43814" y="246379"/>
                  </a:lnTo>
                  <a:lnTo>
                    <a:pt x="25400" y="288289"/>
                  </a:lnTo>
                  <a:lnTo>
                    <a:pt x="12064" y="332739"/>
                  </a:lnTo>
                  <a:lnTo>
                    <a:pt x="3810" y="379729"/>
                  </a:lnTo>
                  <a:lnTo>
                    <a:pt x="0" y="426719"/>
                  </a:lnTo>
                  <a:lnTo>
                    <a:pt x="1905" y="473709"/>
                  </a:lnTo>
                  <a:lnTo>
                    <a:pt x="8889" y="520064"/>
                  </a:lnTo>
                  <a:lnTo>
                    <a:pt x="20955" y="564514"/>
                  </a:lnTo>
                  <a:lnTo>
                    <a:pt x="38100" y="607694"/>
                  </a:lnTo>
                  <a:lnTo>
                    <a:pt x="59689" y="648969"/>
                  </a:lnTo>
                  <a:lnTo>
                    <a:pt x="85089" y="687069"/>
                  </a:lnTo>
                  <a:lnTo>
                    <a:pt x="114935" y="721994"/>
                  </a:lnTo>
                  <a:lnTo>
                    <a:pt x="147955" y="753109"/>
                  </a:lnTo>
                  <a:lnTo>
                    <a:pt x="184785" y="780414"/>
                  </a:lnTo>
                  <a:lnTo>
                    <a:pt x="224789" y="802639"/>
                  </a:lnTo>
                  <a:lnTo>
                    <a:pt x="267970" y="819784"/>
                  </a:lnTo>
                  <a:lnTo>
                    <a:pt x="313689" y="831214"/>
                  </a:lnTo>
                  <a:lnTo>
                    <a:pt x="361314" y="836929"/>
                  </a:lnTo>
                  <a:lnTo>
                    <a:pt x="384810" y="837564"/>
                  </a:lnTo>
                  <a:lnTo>
                    <a:pt x="431164" y="835024"/>
                  </a:lnTo>
                  <a:lnTo>
                    <a:pt x="477520" y="827404"/>
                  </a:lnTo>
                  <a:lnTo>
                    <a:pt x="521970" y="815339"/>
                  </a:lnTo>
                  <a:lnTo>
                    <a:pt x="565785" y="798829"/>
                  </a:lnTo>
                  <a:lnTo>
                    <a:pt x="607060" y="777874"/>
                  </a:lnTo>
                  <a:lnTo>
                    <a:pt x="646430" y="753109"/>
                  </a:lnTo>
                  <a:lnTo>
                    <a:pt x="682625" y="723899"/>
                  </a:lnTo>
                  <a:lnTo>
                    <a:pt x="715645" y="691514"/>
                  </a:lnTo>
                  <a:lnTo>
                    <a:pt x="744220" y="655319"/>
                  </a:lnTo>
                  <a:lnTo>
                    <a:pt x="768985" y="615949"/>
                  </a:lnTo>
                  <a:lnTo>
                    <a:pt x="789939" y="571499"/>
                  </a:lnTo>
                  <a:lnTo>
                    <a:pt x="805180" y="525144"/>
                  </a:lnTo>
                  <a:lnTo>
                    <a:pt x="814705" y="477519"/>
                  </a:lnTo>
                  <a:lnTo>
                    <a:pt x="818514" y="428624"/>
                  </a:lnTo>
                  <a:lnTo>
                    <a:pt x="817245" y="379729"/>
                  </a:lnTo>
                  <a:lnTo>
                    <a:pt x="810260" y="331469"/>
                  </a:lnTo>
                  <a:lnTo>
                    <a:pt x="798195" y="283844"/>
                  </a:lnTo>
                  <a:lnTo>
                    <a:pt x="781685" y="238124"/>
                  </a:lnTo>
                  <a:lnTo>
                    <a:pt x="760095" y="194309"/>
                  </a:lnTo>
                  <a:lnTo>
                    <a:pt x="733425" y="153034"/>
                  </a:lnTo>
                  <a:lnTo>
                    <a:pt x="699135" y="110489"/>
                  </a:lnTo>
                  <a:lnTo>
                    <a:pt x="661670" y="75564"/>
                  </a:lnTo>
                  <a:lnTo>
                    <a:pt x="621030" y="47624"/>
                  </a:lnTo>
                  <a:lnTo>
                    <a:pt x="578485" y="26034"/>
                  </a:lnTo>
                  <a:lnTo>
                    <a:pt x="533400" y="11429"/>
                  </a:lnTo>
                  <a:lnTo>
                    <a:pt x="487680" y="2539"/>
                  </a:lnTo>
                  <a:lnTo>
                    <a:pt x="440689" y="0"/>
                  </a:lnTo>
                  <a:close/>
                </a:path>
              </a:pathLst>
            </a:custGeom>
            <a:solidFill>
              <a:srgbClr val="EE791D"/>
            </a:solidFill>
          </p:spPr>
          <p:txBody>
            <a:bodyPr wrap="square" lIns="0" tIns="0" rIns="0" bIns="0" rtlCol="0"/>
            <a:lstStyle/>
            <a:p>
              <a:endParaRPr/>
            </a:p>
          </p:txBody>
        </p:sp>
        <p:sp>
          <p:nvSpPr>
            <p:cNvPr id="26" name="object 26"/>
            <p:cNvSpPr/>
            <p:nvPr/>
          </p:nvSpPr>
          <p:spPr>
            <a:xfrm>
              <a:off x="3897630" y="5441315"/>
              <a:ext cx="835025" cy="851535"/>
            </a:xfrm>
            <a:custGeom>
              <a:avLst/>
              <a:gdLst/>
              <a:ahLst/>
              <a:cxnLst/>
              <a:rect l="l" t="t" r="r" b="b"/>
              <a:pathLst>
                <a:path w="835025" h="851535">
                  <a:moveTo>
                    <a:pt x="439420" y="0"/>
                  </a:moveTo>
                  <a:lnTo>
                    <a:pt x="391160" y="3175"/>
                  </a:lnTo>
                  <a:lnTo>
                    <a:pt x="342265" y="12065"/>
                  </a:lnTo>
                  <a:lnTo>
                    <a:pt x="294640" y="26670"/>
                  </a:lnTo>
                  <a:lnTo>
                    <a:pt x="248285" y="46355"/>
                  </a:lnTo>
                  <a:lnTo>
                    <a:pt x="203200" y="72390"/>
                  </a:lnTo>
                  <a:lnTo>
                    <a:pt x="160020" y="103505"/>
                  </a:lnTo>
                  <a:lnTo>
                    <a:pt x="125095" y="133985"/>
                  </a:lnTo>
                  <a:lnTo>
                    <a:pt x="95250" y="167005"/>
                  </a:lnTo>
                  <a:lnTo>
                    <a:pt x="68580" y="202565"/>
                  </a:lnTo>
                  <a:lnTo>
                    <a:pt x="46990" y="240665"/>
                  </a:lnTo>
                  <a:lnTo>
                    <a:pt x="29210" y="280035"/>
                  </a:lnTo>
                  <a:lnTo>
                    <a:pt x="15875" y="321310"/>
                  </a:lnTo>
                  <a:lnTo>
                    <a:pt x="6350" y="363220"/>
                  </a:lnTo>
                  <a:lnTo>
                    <a:pt x="1270" y="405765"/>
                  </a:lnTo>
                  <a:lnTo>
                    <a:pt x="0" y="448310"/>
                  </a:lnTo>
                  <a:lnTo>
                    <a:pt x="3175" y="491490"/>
                  </a:lnTo>
                  <a:lnTo>
                    <a:pt x="10160" y="533400"/>
                  </a:lnTo>
                  <a:lnTo>
                    <a:pt x="21590" y="574675"/>
                  </a:lnTo>
                  <a:lnTo>
                    <a:pt x="36830" y="614680"/>
                  </a:lnTo>
                  <a:lnTo>
                    <a:pt x="56515" y="652780"/>
                  </a:lnTo>
                  <a:lnTo>
                    <a:pt x="80010" y="688975"/>
                  </a:lnTo>
                  <a:lnTo>
                    <a:pt x="107315" y="722630"/>
                  </a:lnTo>
                  <a:lnTo>
                    <a:pt x="139065" y="753745"/>
                  </a:lnTo>
                  <a:lnTo>
                    <a:pt x="174625" y="781685"/>
                  </a:lnTo>
                  <a:lnTo>
                    <a:pt x="213995" y="805815"/>
                  </a:lnTo>
                  <a:lnTo>
                    <a:pt x="258445" y="826135"/>
                  </a:lnTo>
                  <a:lnTo>
                    <a:pt x="304800" y="840740"/>
                  </a:lnTo>
                  <a:lnTo>
                    <a:pt x="352425" y="848995"/>
                  </a:lnTo>
                  <a:lnTo>
                    <a:pt x="400685" y="851535"/>
                  </a:lnTo>
                  <a:lnTo>
                    <a:pt x="450850" y="848995"/>
                  </a:lnTo>
                  <a:lnTo>
                    <a:pt x="461645" y="847090"/>
                  </a:lnTo>
                  <a:lnTo>
                    <a:pt x="379730" y="847090"/>
                  </a:lnTo>
                  <a:lnTo>
                    <a:pt x="371475" y="846455"/>
                  </a:lnTo>
                  <a:lnTo>
                    <a:pt x="323850" y="840740"/>
                  </a:lnTo>
                  <a:lnTo>
                    <a:pt x="278130" y="829310"/>
                  </a:lnTo>
                  <a:lnTo>
                    <a:pt x="234950" y="812165"/>
                  </a:lnTo>
                  <a:lnTo>
                    <a:pt x="194945" y="789940"/>
                  </a:lnTo>
                  <a:lnTo>
                    <a:pt x="158115" y="762635"/>
                  </a:lnTo>
                  <a:lnTo>
                    <a:pt x="125095" y="731520"/>
                  </a:lnTo>
                  <a:lnTo>
                    <a:pt x="95250" y="696595"/>
                  </a:lnTo>
                  <a:lnTo>
                    <a:pt x="69850" y="658495"/>
                  </a:lnTo>
                  <a:lnTo>
                    <a:pt x="48260" y="617220"/>
                  </a:lnTo>
                  <a:lnTo>
                    <a:pt x="31115" y="574040"/>
                  </a:lnTo>
                  <a:lnTo>
                    <a:pt x="19050" y="529590"/>
                  </a:lnTo>
                  <a:lnTo>
                    <a:pt x="12065" y="483235"/>
                  </a:lnTo>
                  <a:lnTo>
                    <a:pt x="10237" y="438150"/>
                  </a:lnTo>
                  <a:lnTo>
                    <a:pt x="10160" y="436245"/>
                  </a:lnTo>
                  <a:lnTo>
                    <a:pt x="13970" y="389255"/>
                  </a:lnTo>
                  <a:lnTo>
                    <a:pt x="22225" y="342265"/>
                  </a:lnTo>
                  <a:lnTo>
                    <a:pt x="35560" y="297815"/>
                  </a:lnTo>
                  <a:lnTo>
                    <a:pt x="53975" y="255905"/>
                  </a:lnTo>
                  <a:lnTo>
                    <a:pt x="76200" y="216535"/>
                  </a:lnTo>
                  <a:lnTo>
                    <a:pt x="102870" y="179705"/>
                  </a:lnTo>
                  <a:lnTo>
                    <a:pt x="132715" y="146050"/>
                  </a:lnTo>
                  <a:lnTo>
                    <a:pt x="166370" y="116205"/>
                  </a:lnTo>
                  <a:lnTo>
                    <a:pt x="201930" y="88900"/>
                  </a:lnTo>
                  <a:lnTo>
                    <a:pt x="240030" y="65405"/>
                  </a:lnTo>
                  <a:lnTo>
                    <a:pt x="280035" y="45720"/>
                  </a:lnTo>
                  <a:lnTo>
                    <a:pt x="321945" y="29845"/>
                  </a:lnTo>
                  <a:lnTo>
                    <a:pt x="364490" y="18415"/>
                  </a:lnTo>
                  <a:lnTo>
                    <a:pt x="407670" y="11430"/>
                  </a:lnTo>
                  <a:lnTo>
                    <a:pt x="450850" y="9525"/>
                  </a:lnTo>
                  <a:lnTo>
                    <a:pt x="519430" y="9525"/>
                  </a:lnTo>
                  <a:lnTo>
                    <a:pt x="488950" y="3175"/>
                  </a:lnTo>
                  <a:lnTo>
                    <a:pt x="439420" y="0"/>
                  </a:lnTo>
                  <a:close/>
                </a:path>
                <a:path w="835025" h="851535">
                  <a:moveTo>
                    <a:pt x="519430" y="9525"/>
                  </a:moveTo>
                  <a:lnTo>
                    <a:pt x="450850" y="9525"/>
                  </a:lnTo>
                  <a:lnTo>
                    <a:pt x="497840" y="12065"/>
                  </a:lnTo>
                  <a:lnTo>
                    <a:pt x="543560" y="20955"/>
                  </a:lnTo>
                  <a:lnTo>
                    <a:pt x="588645" y="35560"/>
                  </a:lnTo>
                  <a:lnTo>
                    <a:pt x="631190" y="57150"/>
                  </a:lnTo>
                  <a:lnTo>
                    <a:pt x="671830" y="85090"/>
                  </a:lnTo>
                  <a:lnTo>
                    <a:pt x="709295" y="120015"/>
                  </a:lnTo>
                  <a:lnTo>
                    <a:pt x="743585" y="162560"/>
                  </a:lnTo>
                  <a:lnTo>
                    <a:pt x="770255" y="203835"/>
                  </a:lnTo>
                  <a:lnTo>
                    <a:pt x="791845" y="247650"/>
                  </a:lnTo>
                  <a:lnTo>
                    <a:pt x="808355" y="293370"/>
                  </a:lnTo>
                  <a:lnTo>
                    <a:pt x="820420" y="340995"/>
                  </a:lnTo>
                  <a:lnTo>
                    <a:pt x="827405" y="389255"/>
                  </a:lnTo>
                  <a:lnTo>
                    <a:pt x="828625" y="436245"/>
                  </a:lnTo>
                  <a:lnTo>
                    <a:pt x="828675" y="438150"/>
                  </a:lnTo>
                  <a:lnTo>
                    <a:pt x="824865" y="487045"/>
                  </a:lnTo>
                  <a:lnTo>
                    <a:pt x="815340" y="534670"/>
                  </a:lnTo>
                  <a:lnTo>
                    <a:pt x="800100" y="581025"/>
                  </a:lnTo>
                  <a:lnTo>
                    <a:pt x="779145" y="625475"/>
                  </a:lnTo>
                  <a:lnTo>
                    <a:pt x="754380" y="664845"/>
                  </a:lnTo>
                  <a:lnTo>
                    <a:pt x="725805" y="701040"/>
                  </a:lnTo>
                  <a:lnTo>
                    <a:pt x="692785" y="733425"/>
                  </a:lnTo>
                  <a:lnTo>
                    <a:pt x="656590" y="762635"/>
                  </a:lnTo>
                  <a:lnTo>
                    <a:pt x="617220" y="787400"/>
                  </a:lnTo>
                  <a:lnTo>
                    <a:pt x="575945" y="808355"/>
                  </a:lnTo>
                  <a:lnTo>
                    <a:pt x="532130" y="824865"/>
                  </a:lnTo>
                  <a:lnTo>
                    <a:pt x="487680" y="836930"/>
                  </a:lnTo>
                  <a:lnTo>
                    <a:pt x="441325" y="844550"/>
                  </a:lnTo>
                  <a:lnTo>
                    <a:pt x="394970" y="847090"/>
                  </a:lnTo>
                  <a:lnTo>
                    <a:pt x="461645" y="847090"/>
                  </a:lnTo>
                  <a:lnTo>
                    <a:pt x="500380" y="840740"/>
                  </a:lnTo>
                  <a:lnTo>
                    <a:pt x="548640" y="826770"/>
                  </a:lnTo>
                  <a:lnTo>
                    <a:pt x="595630" y="808355"/>
                  </a:lnTo>
                  <a:lnTo>
                    <a:pt x="640080" y="784860"/>
                  </a:lnTo>
                  <a:lnTo>
                    <a:pt x="681355" y="756285"/>
                  </a:lnTo>
                  <a:lnTo>
                    <a:pt x="718820" y="724535"/>
                  </a:lnTo>
                  <a:lnTo>
                    <a:pt x="751205" y="689610"/>
                  </a:lnTo>
                  <a:lnTo>
                    <a:pt x="777875" y="650875"/>
                  </a:lnTo>
                  <a:lnTo>
                    <a:pt x="799465" y="609600"/>
                  </a:lnTo>
                  <a:lnTo>
                    <a:pt x="815975" y="565785"/>
                  </a:lnTo>
                  <a:lnTo>
                    <a:pt x="827405" y="520700"/>
                  </a:lnTo>
                  <a:lnTo>
                    <a:pt x="833755" y="474345"/>
                  </a:lnTo>
                  <a:lnTo>
                    <a:pt x="835025" y="427355"/>
                  </a:lnTo>
                  <a:lnTo>
                    <a:pt x="831215" y="380365"/>
                  </a:lnTo>
                  <a:lnTo>
                    <a:pt x="822960" y="333375"/>
                  </a:lnTo>
                  <a:lnTo>
                    <a:pt x="810260" y="287655"/>
                  </a:lnTo>
                  <a:lnTo>
                    <a:pt x="793115" y="243840"/>
                  </a:lnTo>
                  <a:lnTo>
                    <a:pt x="770890" y="201295"/>
                  </a:lnTo>
                  <a:lnTo>
                    <a:pt x="744855" y="161290"/>
                  </a:lnTo>
                  <a:lnTo>
                    <a:pt x="709295" y="118110"/>
                  </a:lnTo>
                  <a:lnTo>
                    <a:pt x="670560" y="81280"/>
                  </a:lnTo>
                  <a:lnTo>
                    <a:pt x="628650" y="52070"/>
                  </a:lnTo>
                  <a:lnTo>
                    <a:pt x="583565" y="29210"/>
                  </a:lnTo>
                  <a:lnTo>
                    <a:pt x="537210" y="12700"/>
                  </a:lnTo>
                  <a:lnTo>
                    <a:pt x="519430" y="9525"/>
                  </a:lnTo>
                  <a:close/>
                </a:path>
              </a:pathLst>
            </a:custGeom>
            <a:solidFill>
              <a:srgbClr val="003A52"/>
            </a:solidFill>
          </p:spPr>
          <p:txBody>
            <a:bodyPr wrap="square" lIns="0" tIns="0" rIns="0" bIns="0" rtlCol="0"/>
            <a:lstStyle/>
            <a:p>
              <a:endParaRPr/>
            </a:p>
          </p:txBody>
        </p:sp>
      </p:grpSp>
      <p:grpSp>
        <p:nvGrpSpPr>
          <p:cNvPr id="27" name="object 27"/>
          <p:cNvGrpSpPr/>
          <p:nvPr/>
        </p:nvGrpSpPr>
        <p:grpSpPr>
          <a:xfrm>
            <a:off x="4896484" y="5688329"/>
            <a:ext cx="862330" cy="845819"/>
            <a:chOff x="4896484" y="5688329"/>
            <a:chExt cx="862330" cy="845819"/>
          </a:xfrm>
        </p:grpSpPr>
        <p:sp>
          <p:nvSpPr>
            <p:cNvPr id="28" name="object 28"/>
            <p:cNvSpPr/>
            <p:nvPr/>
          </p:nvSpPr>
          <p:spPr>
            <a:xfrm>
              <a:off x="4899659" y="5694679"/>
              <a:ext cx="859155" cy="833755"/>
            </a:xfrm>
            <a:custGeom>
              <a:avLst/>
              <a:gdLst/>
              <a:ahLst/>
              <a:cxnLst/>
              <a:rect l="l" t="t" r="r" b="b"/>
              <a:pathLst>
                <a:path w="859154" h="833754">
                  <a:moveTo>
                    <a:pt x="433704" y="0"/>
                  </a:moveTo>
                  <a:lnTo>
                    <a:pt x="383539" y="2539"/>
                  </a:lnTo>
                  <a:lnTo>
                    <a:pt x="335279" y="10159"/>
                  </a:lnTo>
                  <a:lnTo>
                    <a:pt x="288925" y="22224"/>
                  </a:lnTo>
                  <a:lnTo>
                    <a:pt x="244475" y="38734"/>
                  </a:lnTo>
                  <a:lnTo>
                    <a:pt x="203200" y="59689"/>
                  </a:lnTo>
                  <a:lnTo>
                    <a:pt x="164464" y="84454"/>
                  </a:lnTo>
                  <a:lnTo>
                    <a:pt x="128904" y="113029"/>
                  </a:lnTo>
                  <a:lnTo>
                    <a:pt x="96519" y="145414"/>
                  </a:lnTo>
                  <a:lnTo>
                    <a:pt x="68579" y="180974"/>
                  </a:lnTo>
                  <a:lnTo>
                    <a:pt x="45085" y="219709"/>
                  </a:lnTo>
                  <a:lnTo>
                    <a:pt x="26035" y="261619"/>
                  </a:lnTo>
                  <a:lnTo>
                    <a:pt x="12064" y="306069"/>
                  </a:lnTo>
                  <a:lnTo>
                    <a:pt x="3175" y="353059"/>
                  </a:lnTo>
                  <a:lnTo>
                    <a:pt x="0" y="402589"/>
                  </a:lnTo>
                  <a:lnTo>
                    <a:pt x="3175" y="452119"/>
                  </a:lnTo>
                  <a:lnTo>
                    <a:pt x="10794" y="500379"/>
                  </a:lnTo>
                  <a:lnTo>
                    <a:pt x="23494" y="546734"/>
                  </a:lnTo>
                  <a:lnTo>
                    <a:pt x="41275" y="591184"/>
                  </a:lnTo>
                  <a:lnTo>
                    <a:pt x="62864" y="632459"/>
                  </a:lnTo>
                  <a:lnTo>
                    <a:pt x="88900" y="671194"/>
                  </a:lnTo>
                  <a:lnTo>
                    <a:pt x="118744" y="706754"/>
                  </a:lnTo>
                  <a:lnTo>
                    <a:pt x="151764" y="738504"/>
                  </a:lnTo>
                  <a:lnTo>
                    <a:pt x="188594" y="765809"/>
                  </a:lnTo>
                  <a:lnTo>
                    <a:pt x="228600" y="789939"/>
                  </a:lnTo>
                  <a:lnTo>
                    <a:pt x="271144" y="808354"/>
                  </a:lnTo>
                  <a:lnTo>
                    <a:pt x="316229" y="822324"/>
                  </a:lnTo>
                  <a:lnTo>
                    <a:pt x="363854" y="831214"/>
                  </a:lnTo>
                  <a:lnTo>
                    <a:pt x="413385" y="833754"/>
                  </a:lnTo>
                  <a:lnTo>
                    <a:pt x="459739" y="831214"/>
                  </a:lnTo>
                  <a:lnTo>
                    <a:pt x="505460" y="822324"/>
                  </a:lnTo>
                  <a:lnTo>
                    <a:pt x="549910" y="807719"/>
                  </a:lnTo>
                  <a:lnTo>
                    <a:pt x="592454" y="788669"/>
                  </a:lnTo>
                  <a:lnTo>
                    <a:pt x="633094" y="764539"/>
                  </a:lnTo>
                  <a:lnTo>
                    <a:pt x="671829" y="736599"/>
                  </a:lnTo>
                  <a:lnTo>
                    <a:pt x="707389" y="704849"/>
                  </a:lnTo>
                  <a:lnTo>
                    <a:pt x="740410" y="669289"/>
                  </a:lnTo>
                  <a:lnTo>
                    <a:pt x="769619" y="631189"/>
                  </a:lnTo>
                  <a:lnTo>
                    <a:pt x="795654" y="590549"/>
                  </a:lnTo>
                  <a:lnTo>
                    <a:pt x="817244" y="548004"/>
                  </a:lnTo>
                  <a:lnTo>
                    <a:pt x="835025" y="503554"/>
                  </a:lnTo>
                  <a:lnTo>
                    <a:pt x="848360" y="457834"/>
                  </a:lnTo>
                  <a:lnTo>
                    <a:pt x="855979" y="411479"/>
                  </a:lnTo>
                  <a:lnTo>
                    <a:pt x="859154" y="364489"/>
                  </a:lnTo>
                  <a:lnTo>
                    <a:pt x="855979" y="315594"/>
                  </a:lnTo>
                  <a:lnTo>
                    <a:pt x="847725" y="270509"/>
                  </a:lnTo>
                  <a:lnTo>
                    <a:pt x="834389" y="227964"/>
                  </a:lnTo>
                  <a:lnTo>
                    <a:pt x="815975" y="189229"/>
                  </a:lnTo>
                  <a:lnTo>
                    <a:pt x="792479" y="154304"/>
                  </a:lnTo>
                  <a:lnTo>
                    <a:pt x="765810" y="122554"/>
                  </a:lnTo>
                  <a:lnTo>
                    <a:pt x="734060" y="93979"/>
                  </a:lnTo>
                  <a:lnTo>
                    <a:pt x="699769" y="69214"/>
                  </a:lnTo>
                  <a:lnTo>
                    <a:pt x="661669" y="48259"/>
                  </a:lnTo>
                  <a:lnTo>
                    <a:pt x="620394" y="31114"/>
                  </a:lnTo>
                  <a:lnTo>
                    <a:pt x="577214" y="17779"/>
                  </a:lnTo>
                  <a:lnTo>
                    <a:pt x="530860" y="7619"/>
                  </a:lnTo>
                  <a:lnTo>
                    <a:pt x="483235" y="1904"/>
                  </a:lnTo>
                  <a:lnTo>
                    <a:pt x="433704" y="0"/>
                  </a:lnTo>
                  <a:close/>
                </a:path>
              </a:pathLst>
            </a:custGeom>
            <a:solidFill>
              <a:srgbClr val="D4131A"/>
            </a:solidFill>
          </p:spPr>
          <p:txBody>
            <a:bodyPr wrap="square" lIns="0" tIns="0" rIns="0" bIns="0" rtlCol="0"/>
            <a:lstStyle/>
            <a:p>
              <a:endParaRPr/>
            </a:p>
          </p:txBody>
        </p:sp>
        <p:sp>
          <p:nvSpPr>
            <p:cNvPr id="29" name="object 29"/>
            <p:cNvSpPr/>
            <p:nvPr/>
          </p:nvSpPr>
          <p:spPr>
            <a:xfrm>
              <a:off x="4896484" y="5688329"/>
              <a:ext cx="862330" cy="845819"/>
            </a:xfrm>
            <a:custGeom>
              <a:avLst/>
              <a:gdLst/>
              <a:ahLst/>
              <a:cxnLst/>
              <a:rect l="l" t="t" r="r" b="b"/>
              <a:pathLst>
                <a:path w="862329" h="845820">
                  <a:moveTo>
                    <a:pt x="443864" y="0"/>
                  </a:moveTo>
                  <a:lnTo>
                    <a:pt x="401319" y="1904"/>
                  </a:lnTo>
                  <a:lnTo>
                    <a:pt x="358775" y="6984"/>
                  </a:lnTo>
                  <a:lnTo>
                    <a:pt x="316864" y="15239"/>
                  </a:lnTo>
                  <a:lnTo>
                    <a:pt x="276225" y="27939"/>
                  </a:lnTo>
                  <a:lnTo>
                    <a:pt x="236854" y="43179"/>
                  </a:lnTo>
                  <a:lnTo>
                    <a:pt x="196214" y="64134"/>
                  </a:lnTo>
                  <a:lnTo>
                    <a:pt x="160019" y="88264"/>
                  </a:lnTo>
                  <a:lnTo>
                    <a:pt x="127000" y="114299"/>
                  </a:lnTo>
                  <a:lnTo>
                    <a:pt x="98425" y="143509"/>
                  </a:lnTo>
                  <a:lnTo>
                    <a:pt x="73660" y="174624"/>
                  </a:lnTo>
                  <a:lnTo>
                    <a:pt x="52069" y="208279"/>
                  </a:lnTo>
                  <a:lnTo>
                    <a:pt x="34289" y="242569"/>
                  </a:lnTo>
                  <a:lnTo>
                    <a:pt x="20319" y="278764"/>
                  </a:lnTo>
                  <a:lnTo>
                    <a:pt x="10160" y="316229"/>
                  </a:lnTo>
                  <a:lnTo>
                    <a:pt x="3175" y="354329"/>
                  </a:lnTo>
                  <a:lnTo>
                    <a:pt x="0" y="393064"/>
                  </a:lnTo>
                  <a:lnTo>
                    <a:pt x="0" y="431799"/>
                  </a:lnTo>
                  <a:lnTo>
                    <a:pt x="3810" y="469899"/>
                  </a:lnTo>
                  <a:lnTo>
                    <a:pt x="10160" y="508634"/>
                  </a:lnTo>
                  <a:lnTo>
                    <a:pt x="20954" y="546099"/>
                  </a:lnTo>
                  <a:lnTo>
                    <a:pt x="34289" y="582929"/>
                  </a:lnTo>
                  <a:lnTo>
                    <a:pt x="50800" y="618489"/>
                  </a:lnTo>
                  <a:lnTo>
                    <a:pt x="70485" y="652779"/>
                  </a:lnTo>
                  <a:lnTo>
                    <a:pt x="93979" y="685164"/>
                  </a:lnTo>
                  <a:lnTo>
                    <a:pt x="120014" y="715644"/>
                  </a:lnTo>
                  <a:lnTo>
                    <a:pt x="149225" y="743584"/>
                  </a:lnTo>
                  <a:lnTo>
                    <a:pt x="180975" y="768984"/>
                  </a:lnTo>
                  <a:lnTo>
                    <a:pt x="216535" y="791209"/>
                  </a:lnTo>
                  <a:lnTo>
                    <a:pt x="254635" y="810259"/>
                  </a:lnTo>
                  <a:lnTo>
                    <a:pt x="295275" y="826134"/>
                  </a:lnTo>
                  <a:lnTo>
                    <a:pt x="340360" y="838834"/>
                  </a:lnTo>
                  <a:lnTo>
                    <a:pt x="384810" y="845184"/>
                  </a:lnTo>
                  <a:lnTo>
                    <a:pt x="428625" y="845819"/>
                  </a:lnTo>
                  <a:lnTo>
                    <a:pt x="471804" y="842009"/>
                  </a:lnTo>
                  <a:lnTo>
                    <a:pt x="502285" y="835024"/>
                  </a:lnTo>
                  <a:lnTo>
                    <a:pt x="427354" y="835024"/>
                  </a:lnTo>
                  <a:lnTo>
                    <a:pt x="377825" y="834389"/>
                  </a:lnTo>
                  <a:lnTo>
                    <a:pt x="328929" y="827404"/>
                  </a:lnTo>
                  <a:lnTo>
                    <a:pt x="281939" y="814704"/>
                  </a:lnTo>
                  <a:lnTo>
                    <a:pt x="236219" y="796289"/>
                  </a:lnTo>
                  <a:lnTo>
                    <a:pt x="193039" y="771524"/>
                  </a:lnTo>
                  <a:lnTo>
                    <a:pt x="153035" y="741044"/>
                  </a:lnTo>
                  <a:lnTo>
                    <a:pt x="117475" y="706754"/>
                  </a:lnTo>
                  <a:lnTo>
                    <a:pt x="86360" y="668019"/>
                  </a:lnTo>
                  <a:lnTo>
                    <a:pt x="60325" y="626109"/>
                  </a:lnTo>
                  <a:lnTo>
                    <a:pt x="38735" y="581659"/>
                  </a:lnTo>
                  <a:lnTo>
                    <a:pt x="22860" y="534669"/>
                  </a:lnTo>
                  <a:lnTo>
                    <a:pt x="12064" y="485774"/>
                  </a:lnTo>
                  <a:lnTo>
                    <a:pt x="6985" y="436879"/>
                  </a:lnTo>
                  <a:lnTo>
                    <a:pt x="7546" y="393064"/>
                  </a:lnTo>
                  <a:lnTo>
                    <a:pt x="7619" y="387349"/>
                  </a:lnTo>
                  <a:lnTo>
                    <a:pt x="13969" y="337819"/>
                  </a:lnTo>
                  <a:lnTo>
                    <a:pt x="26035" y="290194"/>
                  </a:lnTo>
                  <a:lnTo>
                    <a:pt x="44450" y="243839"/>
                  </a:lnTo>
                  <a:lnTo>
                    <a:pt x="69214" y="201294"/>
                  </a:lnTo>
                  <a:lnTo>
                    <a:pt x="98425" y="162559"/>
                  </a:lnTo>
                  <a:lnTo>
                    <a:pt x="132714" y="127634"/>
                  </a:lnTo>
                  <a:lnTo>
                    <a:pt x="170814" y="96519"/>
                  </a:lnTo>
                  <a:lnTo>
                    <a:pt x="212725" y="70484"/>
                  </a:lnTo>
                  <a:lnTo>
                    <a:pt x="257175" y="48894"/>
                  </a:lnTo>
                  <a:lnTo>
                    <a:pt x="303529" y="32384"/>
                  </a:lnTo>
                  <a:lnTo>
                    <a:pt x="351154" y="20954"/>
                  </a:lnTo>
                  <a:lnTo>
                    <a:pt x="400050" y="15239"/>
                  </a:lnTo>
                  <a:lnTo>
                    <a:pt x="445769" y="13334"/>
                  </a:lnTo>
                  <a:lnTo>
                    <a:pt x="558164" y="13334"/>
                  </a:lnTo>
                  <a:lnTo>
                    <a:pt x="528319" y="6984"/>
                  </a:lnTo>
                  <a:lnTo>
                    <a:pt x="486410" y="1904"/>
                  </a:lnTo>
                  <a:lnTo>
                    <a:pt x="443864" y="0"/>
                  </a:lnTo>
                  <a:close/>
                </a:path>
                <a:path w="862329" h="845820">
                  <a:moveTo>
                    <a:pt x="558164" y="13334"/>
                  </a:moveTo>
                  <a:lnTo>
                    <a:pt x="445769" y="13334"/>
                  </a:lnTo>
                  <a:lnTo>
                    <a:pt x="490854" y="15239"/>
                  </a:lnTo>
                  <a:lnTo>
                    <a:pt x="535939" y="20954"/>
                  </a:lnTo>
                  <a:lnTo>
                    <a:pt x="579119" y="30479"/>
                  </a:lnTo>
                  <a:lnTo>
                    <a:pt x="621029" y="43814"/>
                  </a:lnTo>
                  <a:lnTo>
                    <a:pt x="661035" y="60324"/>
                  </a:lnTo>
                  <a:lnTo>
                    <a:pt x="698500" y="80644"/>
                  </a:lnTo>
                  <a:lnTo>
                    <a:pt x="733425" y="104774"/>
                  </a:lnTo>
                  <a:lnTo>
                    <a:pt x="765175" y="132079"/>
                  </a:lnTo>
                  <a:lnTo>
                    <a:pt x="792479" y="163194"/>
                  </a:lnTo>
                  <a:lnTo>
                    <a:pt x="816610" y="197484"/>
                  </a:lnTo>
                  <a:lnTo>
                    <a:pt x="835660" y="235584"/>
                  </a:lnTo>
                  <a:lnTo>
                    <a:pt x="849629" y="277494"/>
                  </a:lnTo>
                  <a:lnTo>
                    <a:pt x="857885" y="322579"/>
                  </a:lnTo>
                  <a:lnTo>
                    <a:pt x="861060" y="371474"/>
                  </a:lnTo>
                  <a:lnTo>
                    <a:pt x="857250" y="421004"/>
                  </a:lnTo>
                  <a:lnTo>
                    <a:pt x="847725" y="469899"/>
                  </a:lnTo>
                  <a:lnTo>
                    <a:pt x="833119" y="516889"/>
                  </a:lnTo>
                  <a:lnTo>
                    <a:pt x="814069" y="562609"/>
                  </a:lnTo>
                  <a:lnTo>
                    <a:pt x="789939" y="605789"/>
                  </a:lnTo>
                  <a:lnTo>
                    <a:pt x="761364" y="647064"/>
                  </a:lnTo>
                  <a:lnTo>
                    <a:pt x="728979" y="685164"/>
                  </a:lnTo>
                  <a:lnTo>
                    <a:pt x="694054" y="719454"/>
                  </a:lnTo>
                  <a:lnTo>
                    <a:pt x="655319" y="751204"/>
                  </a:lnTo>
                  <a:lnTo>
                    <a:pt x="614044" y="778509"/>
                  </a:lnTo>
                  <a:lnTo>
                    <a:pt x="570229" y="801369"/>
                  </a:lnTo>
                  <a:lnTo>
                    <a:pt x="523875" y="819149"/>
                  </a:lnTo>
                  <a:lnTo>
                    <a:pt x="476250" y="829944"/>
                  </a:lnTo>
                  <a:lnTo>
                    <a:pt x="427354" y="835024"/>
                  </a:lnTo>
                  <a:lnTo>
                    <a:pt x="502285" y="835024"/>
                  </a:lnTo>
                  <a:lnTo>
                    <a:pt x="554989" y="819149"/>
                  </a:lnTo>
                  <a:lnTo>
                    <a:pt x="594360" y="801369"/>
                  </a:lnTo>
                  <a:lnTo>
                    <a:pt x="631825" y="779144"/>
                  </a:lnTo>
                  <a:lnTo>
                    <a:pt x="668019" y="753744"/>
                  </a:lnTo>
                  <a:lnTo>
                    <a:pt x="701039" y="725169"/>
                  </a:lnTo>
                  <a:lnTo>
                    <a:pt x="732154" y="693419"/>
                  </a:lnTo>
                  <a:lnTo>
                    <a:pt x="760729" y="659764"/>
                  </a:lnTo>
                  <a:lnTo>
                    <a:pt x="786129" y="622934"/>
                  </a:lnTo>
                  <a:lnTo>
                    <a:pt x="808354" y="584199"/>
                  </a:lnTo>
                  <a:lnTo>
                    <a:pt x="826769" y="543559"/>
                  </a:lnTo>
                  <a:lnTo>
                    <a:pt x="842010" y="502284"/>
                  </a:lnTo>
                  <a:lnTo>
                    <a:pt x="852804" y="459104"/>
                  </a:lnTo>
                  <a:lnTo>
                    <a:pt x="859789" y="415924"/>
                  </a:lnTo>
                  <a:lnTo>
                    <a:pt x="862329" y="371474"/>
                  </a:lnTo>
                  <a:lnTo>
                    <a:pt x="859789" y="325119"/>
                  </a:lnTo>
                  <a:lnTo>
                    <a:pt x="852804" y="281304"/>
                  </a:lnTo>
                  <a:lnTo>
                    <a:pt x="840739" y="240664"/>
                  </a:lnTo>
                  <a:lnTo>
                    <a:pt x="823594" y="202564"/>
                  </a:lnTo>
                  <a:lnTo>
                    <a:pt x="802639" y="168274"/>
                  </a:lnTo>
                  <a:lnTo>
                    <a:pt x="777875" y="136524"/>
                  </a:lnTo>
                  <a:lnTo>
                    <a:pt x="749935" y="108584"/>
                  </a:lnTo>
                  <a:lnTo>
                    <a:pt x="718185" y="83184"/>
                  </a:lnTo>
                  <a:lnTo>
                    <a:pt x="684529" y="61594"/>
                  </a:lnTo>
                  <a:lnTo>
                    <a:pt x="647700" y="43179"/>
                  </a:lnTo>
                  <a:lnTo>
                    <a:pt x="609600" y="27939"/>
                  </a:lnTo>
                  <a:lnTo>
                    <a:pt x="569594" y="15874"/>
                  </a:lnTo>
                  <a:lnTo>
                    <a:pt x="558164" y="13334"/>
                  </a:lnTo>
                  <a:close/>
                </a:path>
              </a:pathLst>
            </a:custGeom>
            <a:solidFill>
              <a:srgbClr val="003A52"/>
            </a:solidFill>
          </p:spPr>
          <p:txBody>
            <a:bodyPr wrap="square" lIns="0" tIns="0" rIns="0" bIns="0" rtlCol="0"/>
            <a:lstStyle/>
            <a:p>
              <a:endParaRPr/>
            </a:p>
          </p:txBody>
        </p:sp>
      </p:grpSp>
      <p:grpSp>
        <p:nvGrpSpPr>
          <p:cNvPr id="30" name="object 30"/>
          <p:cNvGrpSpPr/>
          <p:nvPr/>
        </p:nvGrpSpPr>
        <p:grpSpPr>
          <a:xfrm>
            <a:off x="5831840" y="4712970"/>
            <a:ext cx="1562735" cy="1527175"/>
            <a:chOff x="5831840" y="4712970"/>
            <a:chExt cx="1562735" cy="1527175"/>
          </a:xfrm>
        </p:grpSpPr>
        <p:sp>
          <p:nvSpPr>
            <p:cNvPr id="31" name="object 31"/>
            <p:cNvSpPr/>
            <p:nvPr/>
          </p:nvSpPr>
          <p:spPr>
            <a:xfrm>
              <a:off x="6554470" y="4719320"/>
              <a:ext cx="838835" cy="823594"/>
            </a:xfrm>
            <a:custGeom>
              <a:avLst/>
              <a:gdLst/>
              <a:ahLst/>
              <a:cxnLst/>
              <a:rect l="l" t="t" r="r" b="b"/>
              <a:pathLst>
                <a:path w="838834" h="823595">
                  <a:moveTo>
                    <a:pt x="425450" y="0"/>
                  </a:moveTo>
                  <a:lnTo>
                    <a:pt x="379095" y="2540"/>
                  </a:lnTo>
                  <a:lnTo>
                    <a:pt x="334009" y="10160"/>
                  </a:lnTo>
                  <a:lnTo>
                    <a:pt x="290829" y="22225"/>
                  </a:lnTo>
                  <a:lnTo>
                    <a:pt x="249554" y="38100"/>
                  </a:lnTo>
                  <a:lnTo>
                    <a:pt x="210820" y="58420"/>
                  </a:lnTo>
                  <a:lnTo>
                    <a:pt x="173989" y="82550"/>
                  </a:lnTo>
                  <a:lnTo>
                    <a:pt x="140334" y="109855"/>
                  </a:lnTo>
                  <a:lnTo>
                    <a:pt x="109220" y="140970"/>
                  </a:lnTo>
                  <a:lnTo>
                    <a:pt x="81914" y="174625"/>
                  </a:lnTo>
                  <a:lnTo>
                    <a:pt x="57784" y="210820"/>
                  </a:lnTo>
                  <a:lnTo>
                    <a:pt x="37464" y="250190"/>
                  </a:lnTo>
                  <a:lnTo>
                    <a:pt x="21589" y="291465"/>
                  </a:lnTo>
                  <a:lnTo>
                    <a:pt x="9525" y="334645"/>
                  </a:lnTo>
                  <a:lnTo>
                    <a:pt x="1904" y="379730"/>
                  </a:lnTo>
                  <a:lnTo>
                    <a:pt x="0" y="426085"/>
                  </a:lnTo>
                  <a:lnTo>
                    <a:pt x="2539" y="474980"/>
                  </a:lnTo>
                  <a:lnTo>
                    <a:pt x="10795" y="521970"/>
                  </a:lnTo>
                  <a:lnTo>
                    <a:pt x="23495" y="566420"/>
                  </a:lnTo>
                  <a:lnTo>
                    <a:pt x="41909" y="607695"/>
                  </a:lnTo>
                  <a:lnTo>
                    <a:pt x="64134" y="646430"/>
                  </a:lnTo>
                  <a:lnTo>
                    <a:pt x="90804" y="681355"/>
                  </a:lnTo>
                  <a:lnTo>
                    <a:pt x="121284" y="713105"/>
                  </a:lnTo>
                  <a:lnTo>
                    <a:pt x="155575" y="741680"/>
                  </a:lnTo>
                  <a:lnTo>
                    <a:pt x="193039" y="765810"/>
                  </a:lnTo>
                  <a:lnTo>
                    <a:pt x="233045" y="786130"/>
                  </a:lnTo>
                  <a:lnTo>
                    <a:pt x="276225" y="802640"/>
                  </a:lnTo>
                  <a:lnTo>
                    <a:pt x="321945" y="814070"/>
                  </a:lnTo>
                  <a:lnTo>
                    <a:pt x="369570" y="821690"/>
                  </a:lnTo>
                  <a:lnTo>
                    <a:pt x="419100" y="823595"/>
                  </a:lnTo>
                  <a:lnTo>
                    <a:pt x="468629" y="821055"/>
                  </a:lnTo>
                  <a:lnTo>
                    <a:pt x="514984" y="814070"/>
                  </a:lnTo>
                  <a:lnTo>
                    <a:pt x="559434" y="801370"/>
                  </a:lnTo>
                  <a:lnTo>
                    <a:pt x="600709" y="784860"/>
                  </a:lnTo>
                  <a:lnTo>
                    <a:pt x="639445" y="763905"/>
                  </a:lnTo>
                  <a:lnTo>
                    <a:pt x="675004" y="739140"/>
                  </a:lnTo>
                  <a:lnTo>
                    <a:pt x="707389" y="710565"/>
                  </a:lnTo>
                  <a:lnTo>
                    <a:pt x="736600" y="678180"/>
                  </a:lnTo>
                  <a:lnTo>
                    <a:pt x="762634" y="641985"/>
                  </a:lnTo>
                  <a:lnTo>
                    <a:pt x="784859" y="603250"/>
                  </a:lnTo>
                  <a:lnTo>
                    <a:pt x="803909" y="561340"/>
                  </a:lnTo>
                  <a:lnTo>
                    <a:pt x="818514" y="516890"/>
                  </a:lnTo>
                  <a:lnTo>
                    <a:pt x="829945" y="470535"/>
                  </a:lnTo>
                  <a:lnTo>
                    <a:pt x="836929" y="421005"/>
                  </a:lnTo>
                  <a:lnTo>
                    <a:pt x="838834" y="377190"/>
                  </a:lnTo>
                  <a:lnTo>
                    <a:pt x="835025" y="334645"/>
                  </a:lnTo>
                  <a:lnTo>
                    <a:pt x="825500" y="292735"/>
                  </a:lnTo>
                  <a:lnTo>
                    <a:pt x="811529" y="252730"/>
                  </a:lnTo>
                  <a:lnTo>
                    <a:pt x="793114" y="213995"/>
                  </a:lnTo>
                  <a:lnTo>
                    <a:pt x="769620" y="177800"/>
                  </a:lnTo>
                  <a:lnTo>
                    <a:pt x="742950" y="144145"/>
                  </a:lnTo>
                  <a:lnTo>
                    <a:pt x="712470" y="113030"/>
                  </a:lnTo>
                  <a:lnTo>
                    <a:pt x="678814" y="85090"/>
                  </a:lnTo>
                  <a:lnTo>
                    <a:pt x="641984" y="60325"/>
                  </a:lnTo>
                  <a:lnTo>
                    <a:pt x="602614" y="39370"/>
                  </a:lnTo>
                  <a:lnTo>
                    <a:pt x="560704" y="22860"/>
                  </a:lnTo>
                  <a:lnTo>
                    <a:pt x="517525" y="10795"/>
                  </a:lnTo>
                  <a:lnTo>
                    <a:pt x="471804" y="2540"/>
                  </a:lnTo>
                  <a:lnTo>
                    <a:pt x="425450" y="0"/>
                  </a:lnTo>
                  <a:close/>
                </a:path>
              </a:pathLst>
            </a:custGeom>
            <a:solidFill>
              <a:srgbClr val="79797B"/>
            </a:solidFill>
          </p:spPr>
          <p:txBody>
            <a:bodyPr wrap="square" lIns="0" tIns="0" rIns="0" bIns="0" rtlCol="0"/>
            <a:lstStyle/>
            <a:p>
              <a:endParaRPr/>
            </a:p>
          </p:txBody>
        </p:sp>
        <p:sp>
          <p:nvSpPr>
            <p:cNvPr id="32" name="object 32"/>
            <p:cNvSpPr/>
            <p:nvPr/>
          </p:nvSpPr>
          <p:spPr>
            <a:xfrm>
              <a:off x="6552565" y="4712970"/>
              <a:ext cx="842010" cy="835025"/>
            </a:xfrm>
            <a:custGeom>
              <a:avLst/>
              <a:gdLst/>
              <a:ahLst/>
              <a:cxnLst/>
              <a:rect l="l" t="t" r="r" b="b"/>
              <a:pathLst>
                <a:path w="842009" h="835025">
                  <a:moveTo>
                    <a:pt x="445769" y="0"/>
                  </a:moveTo>
                  <a:lnTo>
                    <a:pt x="401954" y="0"/>
                  </a:lnTo>
                  <a:lnTo>
                    <a:pt x="358139" y="4445"/>
                  </a:lnTo>
                  <a:lnTo>
                    <a:pt x="314959" y="13970"/>
                  </a:lnTo>
                  <a:lnTo>
                    <a:pt x="271779" y="28575"/>
                  </a:lnTo>
                  <a:lnTo>
                    <a:pt x="230504" y="47625"/>
                  </a:lnTo>
                  <a:lnTo>
                    <a:pt x="193039" y="69215"/>
                  </a:lnTo>
                  <a:lnTo>
                    <a:pt x="158114" y="94615"/>
                  </a:lnTo>
                  <a:lnTo>
                    <a:pt x="127000" y="122555"/>
                  </a:lnTo>
                  <a:lnTo>
                    <a:pt x="99059" y="152400"/>
                  </a:lnTo>
                  <a:lnTo>
                    <a:pt x="74294" y="185420"/>
                  </a:lnTo>
                  <a:lnTo>
                    <a:pt x="53339" y="219710"/>
                  </a:lnTo>
                  <a:lnTo>
                    <a:pt x="35559" y="255905"/>
                  </a:lnTo>
                  <a:lnTo>
                    <a:pt x="21589" y="293370"/>
                  </a:lnTo>
                  <a:lnTo>
                    <a:pt x="10794" y="332105"/>
                  </a:lnTo>
                  <a:lnTo>
                    <a:pt x="3809" y="370840"/>
                  </a:lnTo>
                  <a:lnTo>
                    <a:pt x="0" y="410210"/>
                  </a:lnTo>
                  <a:lnTo>
                    <a:pt x="634" y="450215"/>
                  </a:lnTo>
                  <a:lnTo>
                    <a:pt x="3809" y="489585"/>
                  </a:lnTo>
                  <a:lnTo>
                    <a:pt x="11429" y="528320"/>
                  </a:lnTo>
                  <a:lnTo>
                    <a:pt x="22225" y="565785"/>
                  </a:lnTo>
                  <a:lnTo>
                    <a:pt x="37464" y="602615"/>
                  </a:lnTo>
                  <a:lnTo>
                    <a:pt x="55879" y="637540"/>
                  </a:lnTo>
                  <a:lnTo>
                    <a:pt x="78104" y="671195"/>
                  </a:lnTo>
                  <a:lnTo>
                    <a:pt x="104775" y="702310"/>
                  </a:lnTo>
                  <a:lnTo>
                    <a:pt x="134619" y="731520"/>
                  </a:lnTo>
                  <a:lnTo>
                    <a:pt x="168275" y="757555"/>
                  </a:lnTo>
                  <a:lnTo>
                    <a:pt x="206375" y="780415"/>
                  </a:lnTo>
                  <a:lnTo>
                    <a:pt x="248284" y="800735"/>
                  </a:lnTo>
                  <a:lnTo>
                    <a:pt x="294639" y="815975"/>
                  </a:lnTo>
                  <a:lnTo>
                    <a:pt x="340359" y="826770"/>
                  </a:lnTo>
                  <a:lnTo>
                    <a:pt x="385444" y="833120"/>
                  </a:lnTo>
                  <a:lnTo>
                    <a:pt x="429259" y="835025"/>
                  </a:lnTo>
                  <a:lnTo>
                    <a:pt x="471804" y="832485"/>
                  </a:lnTo>
                  <a:lnTo>
                    <a:pt x="513079" y="826135"/>
                  </a:lnTo>
                  <a:lnTo>
                    <a:pt x="521334" y="824230"/>
                  </a:lnTo>
                  <a:lnTo>
                    <a:pt x="436879" y="824230"/>
                  </a:lnTo>
                  <a:lnTo>
                    <a:pt x="391794" y="823595"/>
                  </a:lnTo>
                  <a:lnTo>
                    <a:pt x="345439" y="818515"/>
                  </a:lnTo>
                  <a:lnTo>
                    <a:pt x="298450" y="808355"/>
                  </a:lnTo>
                  <a:lnTo>
                    <a:pt x="250825" y="793750"/>
                  </a:lnTo>
                  <a:lnTo>
                    <a:pt x="205739" y="774065"/>
                  </a:lnTo>
                  <a:lnTo>
                    <a:pt x="165100" y="749300"/>
                  </a:lnTo>
                  <a:lnTo>
                    <a:pt x="128904" y="720090"/>
                  </a:lnTo>
                  <a:lnTo>
                    <a:pt x="97154" y="687705"/>
                  </a:lnTo>
                  <a:lnTo>
                    <a:pt x="69850" y="651510"/>
                  </a:lnTo>
                  <a:lnTo>
                    <a:pt x="47625" y="612775"/>
                  </a:lnTo>
                  <a:lnTo>
                    <a:pt x="29844" y="571500"/>
                  </a:lnTo>
                  <a:lnTo>
                    <a:pt x="16509" y="528320"/>
                  </a:lnTo>
                  <a:lnTo>
                    <a:pt x="8889" y="483235"/>
                  </a:lnTo>
                  <a:lnTo>
                    <a:pt x="5714" y="438150"/>
                  </a:lnTo>
                  <a:lnTo>
                    <a:pt x="7619" y="391795"/>
                  </a:lnTo>
                  <a:lnTo>
                    <a:pt x="15239" y="345440"/>
                  </a:lnTo>
                  <a:lnTo>
                    <a:pt x="27939" y="300355"/>
                  </a:lnTo>
                  <a:lnTo>
                    <a:pt x="46354" y="255270"/>
                  </a:lnTo>
                  <a:lnTo>
                    <a:pt x="68579" y="213360"/>
                  </a:lnTo>
                  <a:lnTo>
                    <a:pt x="94614" y="175260"/>
                  </a:lnTo>
                  <a:lnTo>
                    <a:pt x="124459" y="140970"/>
                  </a:lnTo>
                  <a:lnTo>
                    <a:pt x="157479" y="111125"/>
                  </a:lnTo>
                  <a:lnTo>
                    <a:pt x="193039" y="84455"/>
                  </a:lnTo>
                  <a:lnTo>
                    <a:pt x="230504" y="62230"/>
                  </a:lnTo>
                  <a:lnTo>
                    <a:pt x="270509" y="43815"/>
                  </a:lnTo>
                  <a:lnTo>
                    <a:pt x="311784" y="29845"/>
                  </a:lnTo>
                  <a:lnTo>
                    <a:pt x="354329" y="20320"/>
                  </a:lnTo>
                  <a:lnTo>
                    <a:pt x="397509" y="14605"/>
                  </a:lnTo>
                  <a:lnTo>
                    <a:pt x="440689" y="13970"/>
                  </a:lnTo>
                  <a:lnTo>
                    <a:pt x="532764" y="13970"/>
                  </a:lnTo>
                  <a:lnTo>
                    <a:pt x="531494" y="13335"/>
                  </a:lnTo>
                  <a:lnTo>
                    <a:pt x="488950" y="4445"/>
                  </a:lnTo>
                  <a:lnTo>
                    <a:pt x="445769" y="0"/>
                  </a:lnTo>
                  <a:close/>
                </a:path>
                <a:path w="842009" h="835025">
                  <a:moveTo>
                    <a:pt x="532764" y="13970"/>
                  </a:moveTo>
                  <a:lnTo>
                    <a:pt x="440689" y="13970"/>
                  </a:lnTo>
                  <a:lnTo>
                    <a:pt x="484504" y="17145"/>
                  </a:lnTo>
                  <a:lnTo>
                    <a:pt x="527684" y="24765"/>
                  </a:lnTo>
                  <a:lnTo>
                    <a:pt x="570229" y="37465"/>
                  </a:lnTo>
                  <a:lnTo>
                    <a:pt x="611504" y="54610"/>
                  </a:lnTo>
                  <a:lnTo>
                    <a:pt x="651509" y="76200"/>
                  </a:lnTo>
                  <a:lnTo>
                    <a:pt x="688975" y="102870"/>
                  </a:lnTo>
                  <a:lnTo>
                    <a:pt x="724534" y="133985"/>
                  </a:lnTo>
                  <a:lnTo>
                    <a:pt x="756284" y="168275"/>
                  </a:lnTo>
                  <a:lnTo>
                    <a:pt x="783589" y="205740"/>
                  </a:lnTo>
                  <a:lnTo>
                    <a:pt x="806450" y="246380"/>
                  </a:lnTo>
                  <a:lnTo>
                    <a:pt x="823594" y="289560"/>
                  </a:lnTo>
                  <a:lnTo>
                    <a:pt x="835025" y="334010"/>
                  </a:lnTo>
                  <a:lnTo>
                    <a:pt x="840739" y="380365"/>
                  </a:lnTo>
                  <a:lnTo>
                    <a:pt x="838834" y="426720"/>
                  </a:lnTo>
                  <a:lnTo>
                    <a:pt x="831850" y="476250"/>
                  </a:lnTo>
                  <a:lnTo>
                    <a:pt x="820419" y="523240"/>
                  </a:lnTo>
                  <a:lnTo>
                    <a:pt x="805179" y="567055"/>
                  </a:lnTo>
                  <a:lnTo>
                    <a:pt x="785494" y="608330"/>
                  </a:lnTo>
                  <a:lnTo>
                    <a:pt x="762634" y="645795"/>
                  </a:lnTo>
                  <a:lnTo>
                    <a:pt x="736600" y="680720"/>
                  </a:lnTo>
                  <a:lnTo>
                    <a:pt x="707389" y="711835"/>
                  </a:lnTo>
                  <a:lnTo>
                    <a:pt x="675639" y="739775"/>
                  </a:lnTo>
                  <a:lnTo>
                    <a:pt x="640714" y="763270"/>
                  </a:lnTo>
                  <a:lnTo>
                    <a:pt x="603884" y="783590"/>
                  </a:lnTo>
                  <a:lnTo>
                    <a:pt x="564514" y="800100"/>
                  </a:lnTo>
                  <a:lnTo>
                    <a:pt x="523875" y="812165"/>
                  </a:lnTo>
                  <a:lnTo>
                    <a:pt x="481329" y="820420"/>
                  </a:lnTo>
                  <a:lnTo>
                    <a:pt x="436879" y="824230"/>
                  </a:lnTo>
                  <a:lnTo>
                    <a:pt x="521334" y="824230"/>
                  </a:lnTo>
                  <a:lnTo>
                    <a:pt x="590550" y="802005"/>
                  </a:lnTo>
                  <a:lnTo>
                    <a:pt x="626744" y="783590"/>
                  </a:lnTo>
                  <a:lnTo>
                    <a:pt x="660400" y="762000"/>
                  </a:lnTo>
                  <a:lnTo>
                    <a:pt x="692150" y="737235"/>
                  </a:lnTo>
                  <a:lnTo>
                    <a:pt x="721359" y="708660"/>
                  </a:lnTo>
                  <a:lnTo>
                    <a:pt x="748029" y="676910"/>
                  </a:lnTo>
                  <a:lnTo>
                    <a:pt x="771525" y="642620"/>
                  </a:lnTo>
                  <a:lnTo>
                    <a:pt x="791844" y="604520"/>
                  </a:lnTo>
                  <a:lnTo>
                    <a:pt x="809625" y="563880"/>
                  </a:lnTo>
                  <a:lnTo>
                    <a:pt x="823594" y="520700"/>
                  </a:lnTo>
                  <a:lnTo>
                    <a:pt x="833754" y="474980"/>
                  </a:lnTo>
                  <a:lnTo>
                    <a:pt x="840104" y="426720"/>
                  </a:lnTo>
                  <a:lnTo>
                    <a:pt x="842009" y="380365"/>
                  </a:lnTo>
                  <a:lnTo>
                    <a:pt x="837564" y="335915"/>
                  </a:lnTo>
                  <a:lnTo>
                    <a:pt x="828039" y="293370"/>
                  </a:lnTo>
                  <a:lnTo>
                    <a:pt x="814069" y="252730"/>
                  </a:lnTo>
                  <a:lnTo>
                    <a:pt x="795654" y="213995"/>
                  </a:lnTo>
                  <a:lnTo>
                    <a:pt x="772794" y="178435"/>
                  </a:lnTo>
                  <a:lnTo>
                    <a:pt x="746759" y="144780"/>
                  </a:lnTo>
                  <a:lnTo>
                    <a:pt x="716914" y="114300"/>
                  </a:lnTo>
                  <a:lnTo>
                    <a:pt x="684529" y="87630"/>
                  </a:lnTo>
                  <a:lnTo>
                    <a:pt x="648969" y="63500"/>
                  </a:lnTo>
                  <a:lnTo>
                    <a:pt x="611504" y="42545"/>
                  </a:lnTo>
                  <a:lnTo>
                    <a:pt x="572134" y="26035"/>
                  </a:lnTo>
                  <a:lnTo>
                    <a:pt x="532764" y="13970"/>
                  </a:lnTo>
                  <a:close/>
                </a:path>
              </a:pathLst>
            </a:custGeom>
            <a:solidFill>
              <a:srgbClr val="003A52"/>
            </a:solidFill>
          </p:spPr>
          <p:txBody>
            <a:bodyPr wrap="square" lIns="0" tIns="0" rIns="0" bIns="0" rtlCol="0"/>
            <a:lstStyle/>
            <a:p>
              <a:endParaRPr/>
            </a:p>
          </p:txBody>
        </p:sp>
        <p:sp>
          <p:nvSpPr>
            <p:cNvPr id="33" name="object 33"/>
            <p:cNvSpPr/>
            <p:nvPr/>
          </p:nvSpPr>
          <p:spPr>
            <a:xfrm>
              <a:off x="5834380" y="5405120"/>
              <a:ext cx="896619" cy="828675"/>
            </a:xfrm>
            <a:custGeom>
              <a:avLst/>
              <a:gdLst/>
              <a:ahLst/>
              <a:cxnLst/>
              <a:rect l="l" t="t" r="r" b="b"/>
              <a:pathLst>
                <a:path w="896620" h="828675">
                  <a:moveTo>
                    <a:pt x="436245" y="0"/>
                  </a:moveTo>
                  <a:lnTo>
                    <a:pt x="389890" y="2540"/>
                  </a:lnTo>
                  <a:lnTo>
                    <a:pt x="344805" y="9525"/>
                  </a:lnTo>
                  <a:lnTo>
                    <a:pt x="300990" y="21590"/>
                  </a:lnTo>
                  <a:lnTo>
                    <a:pt x="259080" y="38100"/>
                  </a:lnTo>
                  <a:lnTo>
                    <a:pt x="219075" y="58420"/>
                  </a:lnTo>
                  <a:lnTo>
                    <a:pt x="181610" y="81915"/>
                  </a:lnTo>
                  <a:lnTo>
                    <a:pt x="146685" y="109855"/>
                  </a:lnTo>
                  <a:lnTo>
                    <a:pt x="114935" y="140970"/>
                  </a:lnTo>
                  <a:lnTo>
                    <a:pt x="86360" y="174625"/>
                  </a:lnTo>
                  <a:lnTo>
                    <a:pt x="60960" y="211455"/>
                  </a:lnTo>
                  <a:lnTo>
                    <a:pt x="40005" y="250190"/>
                  </a:lnTo>
                  <a:lnTo>
                    <a:pt x="22860" y="291465"/>
                  </a:lnTo>
                  <a:lnTo>
                    <a:pt x="10795" y="334645"/>
                  </a:lnTo>
                  <a:lnTo>
                    <a:pt x="2540" y="379730"/>
                  </a:lnTo>
                  <a:lnTo>
                    <a:pt x="0" y="426085"/>
                  </a:lnTo>
                  <a:lnTo>
                    <a:pt x="3175" y="475615"/>
                  </a:lnTo>
                  <a:lnTo>
                    <a:pt x="10795" y="522605"/>
                  </a:lnTo>
                  <a:lnTo>
                    <a:pt x="24130" y="567055"/>
                  </a:lnTo>
                  <a:lnTo>
                    <a:pt x="41910" y="608965"/>
                  </a:lnTo>
                  <a:lnTo>
                    <a:pt x="64135" y="647700"/>
                  </a:lnTo>
                  <a:lnTo>
                    <a:pt x="90805" y="683260"/>
                  </a:lnTo>
                  <a:lnTo>
                    <a:pt x="120650" y="715645"/>
                  </a:lnTo>
                  <a:lnTo>
                    <a:pt x="154940" y="744220"/>
                  </a:lnTo>
                  <a:lnTo>
                    <a:pt x="192405" y="769620"/>
                  </a:lnTo>
                  <a:lnTo>
                    <a:pt x="232410" y="789940"/>
                  </a:lnTo>
                  <a:lnTo>
                    <a:pt x="275590" y="807085"/>
                  </a:lnTo>
                  <a:lnTo>
                    <a:pt x="320675" y="819150"/>
                  </a:lnTo>
                  <a:lnTo>
                    <a:pt x="368300" y="826135"/>
                  </a:lnTo>
                  <a:lnTo>
                    <a:pt x="417830" y="828675"/>
                  </a:lnTo>
                  <a:lnTo>
                    <a:pt x="467995" y="826770"/>
                  </a:lnTo>
                  <a:lnTo>
                    <a:pt x="516255" y="819785"/>
                  </a:lnTo>
                  <a:lnTo>
                    <a:pt x="562610" y="808990"/>
                  </a:lnTo>
                  <a:lnTo>
                    <a:pt x="607060" y="794385"/>
                  </a:lnTo>
                  <a:lnTo>
                    <a:pt x="648970" y="775970"/>
                  </a:lnTo>
                  <a:lnTo>
                    <a:pt x="688340" y="753745"/>
                  </a:lnTo>
                  <a:lnTo>
                    <a:pt x="725170" y="728980"/>
                  </a:lnTo>
                  <a:lnTo>
                    <a:pt x="758825" y="700405"/>
                  </a:lnTo>
                  <a:lnTo>
                    <a:pt x="789304" y="669925"/>
                  </a:lnTo>
                  <a:lnTo>
                    <a:pt x="816610" y="636270"/>
                  </a:lnTo>
                  <a:lnTo>
                    <a:pt x="840104" y="600710"/>
                  </a:lnTo>
                  <a:lnTo>
                    <a:pt x="859790" y="562610"/>
                  </a:lnTo>
                  <a:lnTo>
                    <a:pt x="875665" y="523240"/>
                  </a:lnTo>
                  <a:lnTo>
                    <a:pt x="887095" y="481965"/>
                  </a:lnTo>
                  <a:lnTo>
                    <a:pt x="894715" y="439420"/>
                  </a:lnTo>
                  <a:lnTo>
                    <a:pt x="896620" y="395605"/>
                  </a:lnTo>
                  <a:lnTo>
                    <a:pt x="894079" y="349885"/>
                  </a:lnTo>
                  <a:lnTo>
                    <a:pt x="885190" y="306070"/>
                  </a:lnTo>
                  <a:lnTo>
                    <a:pt x="871854" y="264160"/>
                  </a:lnTo>
                  <a:lnTo>
                    <a:pt x="852804" y="225425"/>
                  </a:lnTo>
                  <a:lnTo>
                    <a:pt x="829945" y="188595"/>
                  </a:lnTo>
                  <a:lnTo>
                    <a:pt x="802640" y="154940"/>
                  </a:lnTo>
                  <a:lnTo>
                    <a:pt x="771525" y="123825"/>
                  </a:lnTo>
                  <a:lnTo>
                    <a:pt x="737235" y="95885"/>
                  </a:lnTo>
                  <a:lnTo>
                    <a:pt x="700404" y="71755"/>
                  </a:lnTo>
                  <a:lnTo>
                    <a:pt x="660400" y="50165"/>
                  </a:lnTo>
                  <a:lnTo>
                    <a:pt x="618490" y="32385"/>
                  </a:lnTo>
                  <a:lnTo>
                    <a:pt x="574675" y="18415"/>
                  </a:lnTo>
                  <a:lnTo>
                    <a:pt x="529590" y="8255"/>
                  </a:lnTo>
                  <a:lnTo>
                    <a:pt x="483235" y="1905"/>
                  </a:lnTo>
                  <a:lnTo>
                    <a:pt x="436245" y="0"/>
                  </a:lnTo>
                  <a:close/>
                </a:path>
              </a:pathLst>
            </a:custGeom>
            <a:solidFill>
              <a:srgbClr val="7B4722"/>
            </a:solidFill>
          </p:spPr>
          <p:txBody>
            <a:bodyPr wrap="square" lIns="0" tIns="0" rIns="0" bIns="0" rtlCol="0"/>
            <a:lstStyle/>
            <a:p>
              <a:endParaRPr/>
            </a:p>
          </p:txBody>
        </p:sp>
        <p:sp>
          <p:nvSpPr>
            <p:cNvPr id="34" name="object 34"/>
            <p:cNvSpPr/>
            <p:nvPr/>
          </p:nvSpPr>
          <p:spPr>
            <a:xfrm>
              <a:off x="5831840" y="5398770"/>
              <a:ext cx="899794" cy="841375"/>
            </a:xfrm>
            <a:custGeom>
              <a:avLst/>
              <a:gdLst/>
              <a:ahLst/>
              <a:cxnLst/>
              <a:rect l="l" t="t" r="r" b="b"/>
              <a:pathLst>
                <a:path w="899795" h="841375">
                  <a:moveTo>
                    <a:pt x="432435" y="0"/>
                  </a:moveTo>
                  <a:lnTo>
                    <a:pt x="389255" y="3175"/>
                  </a:lnTo>
                  <a:lnTo>
                    <a:pt x="347345" y="9525"/>
                  </a:lnTo>
                  <a:lnTo>
                    <a:pt x="306070" y="20320"/>
                  </a:lnTo>
                  <a:lnTo>
                    <a:pt x="266064" y="35560"/>
                  </a:lnTo>
                  <a:lnTo>
                    <a:pt x="226695" y="54610"/>
                  </a:lnTo>
                  <a:lnTo>
                    <a:pt x="189864" y="76835"/>
                  </a:lnTo>
                  <a:lnTo>
                    <a:pt x="156845" y="101600"/>
                  </a:lnTo>
                  <a:lnTo>
                    <a:pt x="126364" y="128905"/>
                  </a:lnTo>
                  <a:lnTo>
                    <a:pt x="99695" y="158115"/>
                  </a:lnTo>
                  <a:lnTo>
                    <a:pt x="75564" y="189865"/>
                  </a:lnTo>
                  <a:lnTo>
                    <a:pt x="55245" y="222250"/>
                  </a:lnTo>
                  <a:lnTo>
                    <a:pt x="38100" y="257175"/>
                  </a:lnTo>
                  <a:lnTo>
                    <a:pt x="13335" y="328930"/>
                  </a:lnTo>
                  <a:lnTo>
                    <a:pt x="1270" y="402590"/>
                  </a:lnTo>
                  <a:lnTo>
                    <a:pt x="1270" y="404495"/>
                  </a:lnTo>
                  <a:lnTo>
                    <a:pt x="0" y="440690"/>
                  </a:lnTo>
                  <a:lnTo>
                    <a:pt x="8255" y="514985"/>
                  </a:lnTo>
                  <a:lnTo>
                    <a:pt x="29210" y="586740"/>
                  </a:lnTo>
                  <a:lnTo>
                    <a:pt x="63500" y="653415"/>
                  </a:lnTo>
                  <a:lnTo>
                    <a:pt x="85725" y="684530"/>
                  </a:lnTo>
                  <a:lnTo>
                    <a:pt x="111760" y="713740"/>
                  </a:lnTo>
                  <a:lnTo>
                    <a:pt x="140335" y="740410"/>
                  </a:lnTo>
                  <a:lnTo>
                    <a:pt x="172720" y="765175"/>
                  </a:lnTo>
                  <a:lnTo>
                    <a:pt x="208280" y="786765"/>
                  </a:lnTo>
                  <a:lnTo>
                    <a:pt x="247650" y="805180"/>
                  </a:lnTo>
                  <a:lnTo>
                    <a:pt x="289560" y="821055"/>
                  </a:lnTo>
                  <a:lnTo>
                    <a:pt x="334645" y="832485"/>
                  </a:lnTo>
                  <a:lnTo>
                    <a:pt x="379730" y="838835"/>
                  </a:lnTo>
                  <a:lnTo>
                    <a:pt x="425450" y="841375"/>
                  </a:lnTo>
                  <a:lnTo>
                    <a:pt x="470535" y="839470"/>
                  </a:lnTo>
                  <a:lnTo>
                    <a:pt x="514985" y="833120"/>
                  </a:lnTo>
                  <a:lnTo>
                    <a:pt x="523239" y="831215"/>
                  </a:lnTo>
                  <a:lnTo>
                    <a:pt x="423545" y="831215"/>
                  </a:lnTo>
                  <a:lnTo>
                    <a:pt x="379095" y="829945"/>
                  </a:lnTo>
                  <a:lnTo>
                    <a:pt x="335280" y="824230"/>
                  </a:lnTo>
                  <a:lnTo>
                    <a:pt x="292100" y="814070"/>
                  </a:lnTo>
                  <a:lnTo>
                    <a:pt x="248285" y="799465"/>
                  </a:lnTo>
                  <a:lnTo>
                    <a:pt x="207645" y="780415"/>
                  </a:lnTo>
                  <a:lnTo>
                    <a:pt x="170814" y="758190"/>
                  </a:lnTo>
                  <a:lnTo>
                    <a:pt x="137795" y="732155"/>
                  </a:lnTo>
                  <a:lnTo>
                    <a:pt x="107950" y="703580"/>
                  </a:lnTo>
                  <a:lnTo>
                    <a:pt x="81914" y="671830"/>
                  </a:lnTo>
                  <a:lnTo>
                    <a:pt x="59689" y="638175"/>
                  </a:lnTo>
                  <a:lnTo>
                    <a:pt x="41275" y="601980"/>
                  </a:lnTo>
                  <a:lnTo>
                    <a:pt x="26670" y="564515"/>
                  </a:lnTo>
                  <a:lnTo>
                    <a:pt x="16510" y="525780"/>
                  </a:lnTo>
                  <a:lnTo>
                    <a:pt x="9525" y="485775"/>
                  </a:lnTo>
                  <a:lnTo>
                    <a:pt x="6985" y="445770"/>
                  </a:lnTo>
                  <a:lnTo>
                    <a:pt x="8255" y="404495"/>
                  </a:lnTo>
                  <a:lnTo>
                    <a:pt x="13335" y="363855"/>
                  </a:lnTo>
                  <a:lnTo>
                    <a:pt x="22860" y="323850"/>
                  </a:lnTo>
                  <a:lnTo>
                    <a:pt x="36195" y="284480"/>
                  </a:lnTo>
                  <a:lnTo>
                    <a:pt x="53975" y="245745"/>
                  </a:lnTo>
                  <a:lnTo>
                    <a:pt x="76200" y="208280"/>
                  </a:lnTo>
                  <a:lnTo>
                    <a:pt x="102235" y="173355"/>
                  </a:lnTo>
                  <a:lnTo>
                    <a:pt x="133350" y="139700"/>
                  </a:lnTo>
                  <a:lnTo>
                    <a:pt x="168910" y="108585"/>
                  </a:lnTo>
                  <a:lnTo>
                    <a:pt x="208280" y="80645"/>
                  </a:lnTo>
                  <a:lnTo>
                    <a:pt x="249555" y="57785"/>
                  </a:lnTo>
                  <a:lnTo>
                    <a:pt x="294005" y="39370"/>
                  </a:lnTo>
                  <a:lnTo>
                    <a:pt x="339725" y="25400"/>
                  </a:lnTo>
                  <a:lnTo>
                    <a:pt x="386714" y="17145"/>
                  </a:lnTo>
                  <a:lnTo>
                    <a:pt x="433705" y="13335"/>
                  </a:lnTo>
                  <a:lnTo>
                    <a:pt x="553720" y="13335"/>
                  </a:lnTo>
                  <a:lnTo>
                    <a:pt x="518160" y="6350"/>
                  </a:lnTo>
                  <a:lnTo>
                    <a:pt x="475614" y="1270"/>
                  </a:lnTo>
                  <a:lnTo>
                    <a:pt x="432435" y="0"/>
                  </a:lnTo>
                  <a:close/>
                </a:path>
                <a:path w="899795" h="841375">
                  <a:moveTo>
                    <a:pt x="553720" y="13335"/>
                  </a:moveTo>
                  <a:lnTo>
                    <a:pt x="433705" y="13335"/>
                  </a:lnTo>
                  <a:lnTo>
                    <a:pt x="478155" y="14605"/>
                  </a:lnTo>
                  <a:lnTo>
                    <a:pt x="522605" y="19685"/>
                  </a:lnTo>
                  <a:lnTo>
                    <a:pt x="567055" y="29210"/>
                  </a:lnTo>
                  <a:lnTo>
                    <a:pt x="610235" y="41910"/>
                  </a:lnTo>
                  <a:lnTo>
                    <a:pt x="652780" y="59055"/>
                  </a:lnTo>
                  <a:lnTo>
                    <a:pt x="692785" y="79375"/>
                  </a:lnTo>
                  <a:lnTo>
                    <a:pt x="731519" y="103505"/>
                  </a:lnTo>
                  <a:lnTo>
                    <a:pt x="767080" y="130810"/>
                  </a:lnTo>
                  <a:lnTo>
                    <a:pt x="799464" y="161290"/>
                  </a:lnTo>
                  <a:lnTo>
                    <a:pt x="828039" y="194945"/>
                  </a:lnTo>
                  <a:lnTo>
                    <a:pt x="852169" y="231140"/>
                  </a:lnTo>
                  <a:lnTo>
                    <a:pt x="872489" y="270510"/>
                  </a:lnTo>
                  <a:lnTo>
                    <a:pt x="887094" y="311785"/>
                  </a:lnTo>
                  <a:lnTo>
                    <a:pt x="895985" y="356235"/>
                  </a:lnTo>
                  <a:lnTo>
                    <a:pt x="898525" y="402590"/>
                  </a:lnTo>
                  <a:lnTo>
                    <a:pt x="895985" y="448945"/>
                  </a:lnTo>
                  <a:lnTo>
                    <a:pt x="888364" y="493395"/>
                  </a:lnTo>
                  <a:lnTo>
                    <a:pt x="875030" y="535940"/>
                  </a:lnTo>
                  <a:lnTo>
                    <a:pt x="857885" y="575945"/>
                  </a:lnTo>
                  <a:lnTo>
                    <a:pt x="836294" y="613410"/>
                  </a:lnTo>
                  <a:lnTo>
                    <a:pt x="810894" y="648970"/>
                  </a:lnTo>
                  <a:lnTo>
                    <a:pt x="782319" y="681355"/>
                  </a:lnTo>
                  <a:lnTo>
                    <a:pt x="749935" y="710565"/>
                  </a:lnTo>
                  <a:lnTo>
                    <a:pt x="715644" y="737235"/>
                  </a:lnTo>
                  <a:lnTo>
                    <a:pt x="678180" y="761365"/>
                  </a:lnTo>
                  <a:lnTo>
                    <a:pt x="638810" y="781685"/>
                  </a:lnTo>
                  <a:lnTo>
                    <a:pt x="598170" y="798830"/>
                  </a:lnTo>
                  <a:lnTo>
                    <a:pt x="555625" y="812800"/>
                  </a:lnTo>
                  <a:lnTo>
                    <a:pt x="511810" y="822325"/>
                  </a:lnTo>
                  <a:lnTo>
                    <a:pt x="467995" y="828675"/>
                  </a:lnTo>
                  <a:lnTo>
                    <a:pt x="423545" y="831215"/>
                  </a:lnTo>
                  <a:lnTo>
                    <a:pt x="523239" y="831215"/>
                  </a:lnTo>
                  <a:lnTo>
                    <a:pt x="601345" y="809625"/>
                  </a:lnTo>
                  <a:lnTo>
                    <a:pt x="642620" y="791845"/>
                  </a:lnTo>
                  <a:lnTo>
                    <a:pt x="681989" y="770890"/>
                  </a:lnTo>
                  <a:lnTo>
                    <a:pt x="718819" y="746760"/>
                  </a:lnTo>
                  <a:lnTo>
                    <a:pt x="753110" y="719455"/>
                  </a:lnTo>
                  <a:lnTo>
                    <a:pt x="784860" y="688975"/>
                  </a:lnTo>
                  <a:lnTo>
                    <a:pt x="813435" y="655320"/>
                  </a:lnTo>
                  <a:lnTo>
                    <a:pt x="838835" y="619125"/>
                  </a:lnTo>
                  <a:lnTo>
                    <a:pt x="859789" y="580390"/>
                  </a:lnTo>
                  <a:lnTo>
                    <a:pt x="876935" y="539750"/>
                  </a:lnTo>
                  <a:lnTo>
                    <a:pt x="889635" y="495935"/>
                  </a:lnTo>
                  <a:lnTo>
                    <a:pt x="897255" y="450215"/>
                  </a:lnTo>
                  <a:lnTo>
                    <a:pt x="899693" y="404495"/>
                  </a:lnTo>
                  <a:lnTo>
                    <a:pt x="899794" y="402590"/>
                  </a:lnTo>
                  <a:lnTo>
                    <a:pt x="897889" y="358140"/>
                  </a:lnTo>
                  <a:lnTo>
                    <a:pt x="889635" y="315595"/>
                  </a:lnTo>
                  <a:lnTo>
                    <a:pt x="876935" y="274955"/>
                  </a:lnTo>
                  <a:lnTo>
                    <a:pt x="859789" y="236855"/>
                  </a:lnTo>
                  <a:lnTo>
                    <a:pt x="838835" y="200660"/>
                  </a:lnTo>
                  <a:lnTo>
                    <a:pt x="813435" y="167640"/>
                  </a:lnTo>
                  <a:lnTo>
                    <a:pt x="784860" y="136525"/>
                  </a:lnTo>
                  <a:lnTo>
                    <a:pt x="753110" y="108585"/>
                  </a:lnTo>
                  <a:lnTo>
                    <a:pt x="718185" y="83820"/>
                  </a:lnTo>
                  <a:lnTo>
                    <a:pt x="681355" y="61595"/>
                  </a:lnTo>
                  <a:lnTo>
                    <a:pt x="642620" y="43180"/>
                  </a:lnTo>
                  <a:lnTo>
                    <a:pt x="602614" y="27305"/>
                  </a:lnTo>
                  <a:lnTo>
                    <a:pt x="560705" y="15240"/>
                  </a:lnTo>
                  <a:lnTo>
                    <a:pt x="553720" y="13335"/>
                  </a:lnTo>
                  <a:close/>
                </a:path>
              </a:pathLst>
            </a:custGeom>
            <a:solidFill>
              <a:srgbClr val="003A52"/>
            </a:solidFill>
          </p:spPr>
          <p:txBody>
            <a:bodyPr wrap="square" lIns="0" tIns="0" rIns="0" bIns="0" rtlCol="0"/>
            <a:lstStyle/>
            <a:p>
              <a:endParaRPr/>
            </a:p>
          </p:txBody>
        </p:sp>
      </p:grpSp>
      <p:sp>
        <p:nvSpPr>
          <p:cNvPr id="35" name="object 35"/>
          <p:cNvSpPr txBox="1"/>
          <p:nvPr/>
        </p:nvSpPr>
        <p:spPr>
          <a:xfrm>
            <a:off x="735583" y="3711321"/>
            <a:ext cx="36830" cy="64135"/>
          </a:xfrm>
          <a:prstGeom prst="rect">
            <a:avLst/>
          </a:prstGeom>
        </p:spPr>
        <p:txBody>
          <a:bodyPr vert="horz" wrap="square" lIns="0" tIns="12700" rIns="0" bIns="0" rtlCol="0">
            <a:spAutoFit/>
          </a:bodyPr>
          <a:lstStyle/>
          <a:p>
            <a:pPr algn="ctr">
              <a:lnSpc>
                <a:spcPct val="100000"/>
              </a:lnSpc>
              <a:spcBef>
                <a:spcPts val="100"/>
              </a:spcBef>
            </a:pPr>
            <a:r>
              <a:rPr sz="250" spc="-50" dirty="0">
                <a:latin typeface="Arial"/>
                <a:cs typeface="Arial"/>
              </a:rPr>
              <a:t>•</a:t>
            </a:r>
            <a:endParaRPr sz="250">
              <a:latin typeface="Arial"/>
              <a:cs typeface="Arial"/>
            </a:endParaRPr>
          </a:p>
        </p:txBody>
      </p:sp>
      <p:sp>
        <p:nvSpPr>
          <p:cNvPr id="36" name="object 36"/>
          <p:cNvSpPr txBox="1"/>
          <p:nvPr/>
        </p:nvSpPr>
        <p:spPr>
          <a:xfrm>
            <a:off x="735583" y="4624197"/>
            <a:ext cx="36830" cy="64135"/>
          </a:xfrm>
          <a:prstGeom prst="rect">
            <a:avLst/>
          </a:prstGeom>
        </p:spPr>
        <p:txBody>
          <a:bodyPr vert="horz" wrap="square" lIns="0" tIns="12700" rIns="0" bIns="0" rtlCol="0">
            <a:spAutoFit/>
          </a:bodyPr>
          <a:lstStyle/>
          <a:p>
            <a:pPr algn="ctr">
              <a:lnSpc>
                <a:spcPct val="100000"/>
              </a:lnSpc>
              <a:spcBef>
                <a:spcPts val="100"/>
              </a:spcBef>
            </a:pPr>
            <a:r>
              <a:rPr sz="250" spc="-50" dirty="0">
                <a:latin typeface="Arial"/>
                <a:cs typeface="Arial"/>
              </a:rPr>
              <a:t>•</a:t>
            </a:r>
            <a:endParaRPr sz="25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dirty="0"/>
              <a:t>Dine</a:t>
            </a:r>
            <a:r>
              <a:rPr spc="-110" dirty="0"/>
              <a:t> </a:t>
            </a:r>
            <a:r>
              <a:rPr dirty="0"/>
              <a:t>grenser</a:t>
            </a:r>
            <a:r>
              <a:rPr spc="-110" dirty="0"/>
              <a:t> </a:t>
            </a:r>
            <a:r>
              <a:rPr dirty="0"/>
              <a:t>og</a:t>
            </a:r>
            <a:r>
              <a:rPr spc="-100" dirty="0"/>
              <a:t> </a:t>
            </a:r>
            <a:r>
              <a:rPr dirty="0"/>
              <a:t>dine</a:t>
            </a:r>
            <a:r>
              <a:rPr spc="-105" dirty="0"/>
              <a:t> </a:t>
            </a:r>
            <a:r>
              <a:rPr spc="-10" dirty="0"/>
              <a:t>behov</a:t>
            </a:r>
          </a:p>
        </p:txBody>
      </p:sp>
      <p:grpSp>
        <p:nvGrpSpPr>
          <p:cNvPr id="3" name="object 3"/>
          <p:cNvGrpSpPr/>
          <p:nvPr/>
        </p:nvGrpSpPr>
        <p:grpSpPr>
          <a:xfrm>
            <a:off x="5801541" y="2034433"/>
            <a:ext cx="4471670" cy="4456430"/>
            <a:chOff x="4716779" y="2552700"/>
            <a:chExt cx="4471670" cy="4456430"/>
          </a:xfrm>
        </p:grpSpPr>
        <p:pic>
          <p:nvPicPr>
            <p:cNvPr id="4" name="object 4"/>
            <p:cNvPicPr/>
            <p:nvPr/>
          </p:nvPicPr>
          <p:blipFill>
            <a:blip r:embed="rId2" cstate="print"/>
            <a:stretch>
              <a:fillRect/>
            </a:stretch>
          </p:blipFill>
          <p:spPr>
            <a:xfrm>
              <a:off x="9045575" y="5819775"/>
              <a:ext cx="78104" cy="182245"/>
            </a:xfrm>
            <a:prstGeom prst="rect">
              <a:avLst/>
            </a:prstGeom>
          </p:spPr>
        </p:pic>
        <p:pic>
          <p:nvPicPr>
            <p:cNvPr id="5" name="object 5"/>
            <p:cNvPicPr/>
            <p:nvPr/>
          </p:nvPicPr>
          <p:blipFill>
            <a:blip r:embed="rId3" cstate="print"/>
            <a:stretch>
              <a:fillRect/>
            </a:stretch>
          </p:blipFill>
          <p:spPr>
            <a:xfrm>
              <a:off x="9114154" y="5711189"/>
              <a:ext cx="74293" cy="185419"/>
            </a:xfrm>
            <a:prstGeom prst="rect">
              <a:avLst/>
            </a:prstGeom>
          </p:spPr>
        </p:pic>
        <p:pic>
          <p:nvPicPr>
            <p:cNvPr id="6" name="object 6"/>
            <p:cNvPicPr/>
            <p:nvPr/>
          </p:nvPicPr>
          <p:blipFill>
            <a:blip r:embed="rId4" cstate="print"/>
            <a:stretch>
              <a:fillRect/>
            </a:stretch>
          </p:blipFill>
          <p:spPr>
            <a:xfrm>
              <a:off x="4716779" y="2552700"/>
              <a:ext cx="4288789" cy="4456430"/>
            </a:xfrm>
            <a:prstGeom prst="rect">
              <a:avLst/>
            </a:prstGeom>
          </p:spPr>
        </p:pic>
      </p:grpSp>
      <p:sp>
        <p:nvSpPr>
          <p:cNvPr id="7" name="object 7"/>
          <p:cNvSpPr txBox="1"/>
          <p:nvPr/>
        </p:nvSpPr>
        <p:spPr>
          <a:xfrm>
            <a:off x="849882" y="1635012"/>
            <a:ext cx="5487417" cy="4157933"/>
          </a:xfrm>
          <a:prstGeom prst="rect">
            <a:avLst/>
          </a:prstGeom>
        </p:spPr>
        <p:txBody>
          <a:bodyPr vert="horz" wrap="square" lIns="0" tIns="213995" rIns="0" bIns="0" rtlCol="0">
            <a:spAutoFit/>
          </a:bodyPr>
          <a:lstStyle/>
          <a:p>
            <a:pPr marL="12700">
              <a:lnSpc>
                <a:spcPct val="100000"/>
              </a:lnSpc>
              <a:spcBef>
                <a:spcPts val="1685"/>
              </a:spcBef>
            </a:pPr>
            <a:r>
              <a:rPr sz="2400" b="1" dirty="0">
                <a:latin typeface="Arial"/>
                <a:cs typeface="Arial"/>
              </a:rPr>
              <a:t>Tenk</a:t>
            </a:r>
            <a:r>
              <a:rPr sz="2400" b="1" spc="-55" dirty="0">
                <a:latin typeface="Arial"/>
                <a:cs typeface="Arial"/>
              </a:rPr>
              <a:t> </a:t>
            </a:r>
            <a:r>
              <a:rPr sz="2400" b="1" dirty="0" err="1">
                <a:latin typeface="Arial"/>
                <a:cs typeface="Arial"/>
              </a:rPr>
              <a:t>etter</a:t>
            </a:r>
            <a:r>
              <a:rPr sz="2400" b="1" spc="-45" dirty="0">
                <a:latin typeface="Arial"/>
                <a:cs typeface="Arial"/>
              </a:rPr>
              <a:t> </a:t>
            </a:r>
            <a:r>
              <a:rPr sz="2400" b="1" dirty="0" err="1">
                <a:latin typeface="Arial"/>
                <a:cs typeface="Arial"/>
              </a:rPr>
              <a:t>sa</a:t>
            </a:r>
            <a:r>
              <a:rPr lang="nb-NO" sz="2400" b="1" dirty="0" err="1">
                <a:latin typeface="Arial"/>
                <a:cs typeface="Arial"/>
              </a:rPr>
              <a:t>ma</a:t>
            </a:r>
            <a:r>
              <a:rPr sz="2400" b="1" dirty="0">
                <a:latin typeface="Arial"/>
                <a:cs typeface="Arial"/>
              </a:rPr>
              <a:t>n</a:t>
            </a:r>
            <a:r>
              <a:rPr sz="2400" b="1" spc="-45" dirty="0">
                <a:latin typeface="Arial"/>
                <a:cs typeface="Arial"/>
              </a:rPr>
              <a:t> </a:t>
            </a:r>
            <a:r>
              <a:rPr sz="2400" b="1" dirty="0" err="1">
                <a:latin typeface="Arial"/>
                <a:cs typeface="Arial"/>
              </a:rPr>
              <a:t>og</a:t>
            </a:r>
            <a:r>
              <a:rPr sz="2400" b="1" spc="-45" dirty="0">
                <a:latin typeface="Arial"/>
                <a:cs typeface="Arial"/>
              </a:rPr>
              <a:t> </a:t>
            </a:r>
            <a:r>
              <a:rPr lang="nb-NO" sz="2400" b="1" spc="-45" dirty="0">
                <a:latin typeface="Arial"/>
                <a:cs typeface="Arial"/>
              </a:rPr>
              <a:t>kom med</a:t>
            </a:r>
            <a:r>
              <a:rPr sz="2400" b="1" spc="-40" dirty="0">
                <a:latin typeface="Arial"/>
                <a:cs typeface="Arial"/>
              </a:rPr>
              <a:t> </a:t>
            </a:r>
            <a:r>
              <a:rPr sz="2400" b="1" spc="-10" dirty="0" err="1">
                <a:latin typeface="Arial"/>
                <a:cs typeface="Arial"/>
              </a:rPr>
              <a:t>eksem</a:t>
            </a:r>
            <a:r>
              <a:rPr lang="nb-NO" sz="2400" b="1" spc="-10" dirty="0">
                <a:latin typeface="Arial"/>
                <a:cs typeface="Arial"/>
              </a:rPr>
              <a:t>pel</a:t>
            </a:r>
            <a:r>
              <a:rPr sz="2400" b="1" spc="-10" dirty="0">
                <a:latin typeface="Arial"/>
                <a:cs typeface="Arial"/>
              </a:rPr>
              <a:t>:</a:t>
            </a:r>
            <a:endParaRPr sz="2400" dirty="0">
              <a:latin typeface="Arial"/>
              <a:cs typeface="Arial"/>
            </a:endParaRPr>
          </a:p>
          <a:p>
            <a:pPr algn="l">
              <a:buFont typeface="Arial" panose="020B0604020202020204" pitchFamily="34" charset="0"/>
              <a:buChar char="•"/>
            </a:pPr>
            <a:r>
              <a:rPr lang="nn-NO" sz="2200" i="0" dirty="0">
                <a:solidFill>
                  <a:schemeClr val="tx1"/>
                </a:solidFill>
                <a:effectLst/>
                <a:latin typeface="Arial" panose="020B0604020202020204" pitchFamily="34" charset="0"/>
                <a:cs typeface="Arial" panose="020B0604020202020204" pitchFamily="34" charset="0"/>
              </a:rPr>
              <a:t> Kva er ein god måte å setje grenser ovanfor andre på?</a:t>
            </a:r>
          </a:p>
          <a:p>
            <a:pPr algn="l">
              <a:buFont typeface="Arial" panose="020B0604020202020204" pitchFamily="34" charset="0"/>
              <a:buChar char="•"/>
            </a:pPr>
            <a:endParaRPr lang="nn-NO" sz="2200" i="0"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nn-NO" sz="2200" i="0" dirty="0">
                <a:solidFill>
                  <a:schemeClr val="tx1"/>
                </a:solidFill>
                <a:effectLst/>
                <a:latin typeface="Arial" panose="020B0604020202020204" pitchFamily="34" charset="0"/>
                <a:cs typeface="Arial" panose="020B0604020202020204" pitchFamily="34" charset="0"/>
              </a:rPr>
              <a:t> Kva er ein god måte å stå opp for det </a:t>
            </a:r>
          </a:p>
          <a:p>
            <a:pPr algn="l"/>
            <a:r>
              <a:rPr lang="nn-NO" sz="2200" dirty="0">
                <a:solidFill>
                  <a:schemeClr val="tx1"/>
                </a:solidFill>
                <a:latin typeface="Arial" panose="020B0604020202020204" pitchFamily="34" charset="0"/>
                <a:cs typeface="Arial" panose="020B0604020202020204" pitchFamily="34" charset="0"/>
              </a:rPr>
              <a:t>  e</a:t>
            </a:r>
            <a:r>
              <a:rPr lang="nn-NO" sz="2200" i="0" dirty="0">
                <a:solidFill>
                  <a:schemeClr val="tx1"/>
                </a:solidFill>
                <a:effectLst/>
                <a:latin typeface="Arial" panose="020B0604020202020204" pitchFamily="34" charset="0"/>
                <a:cs typeface="Arial" panose="020B0604020202020204" pitchFamily="34" charset="0"/>
              </a:rPr>
              <a:t>in vil på?</a:t>
            </a:r>
          </a:p>
          <a:p>
            <a:pPr algn="l">
              <a:buFont typeface="Arial" panose="020B0604020202020204" pitchFamily="34" charset="0"/>
              <a:buChar char="•"/>
            </a:pPr>
            <a:endParaRPr lang="nn-NO" sz="2200" i="0"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nn-NO" sz="2200" i="0" dirty="0">
                <a:solidFill>
                  <a:schemeClr val="tx1"/>
                </a:solidFill>
                <a:effectLst/>
                <a:latin typeface="Arial" panose="020B0604020202020204" pitchFamily="34" charset="0"/>
                <a:cs typeface="Arial" panose="020B0604020202020204" pitchFamily="34" charset="0"/>
              </a:rPr>
              <a:t> Kva er ein god måte å uttrykkje sine </a:t>
            </a:r>
          </a:p>
          <a:p>
            <a:pPr algn="l"/>
            <a:r>
              <a:rPr lang="nn-NO" sz="2200" dirty="0">
                <a:solidFill>
                  <a:schemeClr val="tx1"/>
                </a:solidFill>
                <a:latin typeface="Arial" panose="020B0604020202020204" pitchFamily="34" charset="0"/>
                <a:cs typeface="Arial" panose="020B0604020202020204" pitchFamily="34" charset="0"/>
              </a:rPr>
              <a:t>  </a:t>
            </a:r>
            <a:r>
              <a:rPr lang="nn-NO" sz="2200" i="0" dirty="0">
                <a:solidFill>
                  <a:schemeClr val="tx1"/>
                </a:solidFill>
                <a:effectLst/>
                <a:latin typeface="Arial" panose="020B0604020202020204" pitchFamily="34" charset="0"/>
                <a:cs typeface="Arial" panose="020B0604020202020204" pitchFamily="34" charset="0"/>
              </a:rPr>
              <a:t>behov på?</a:t>
            </a:r>
          </a:p>
          <a:p>
            <a:pPr marL="12065" marR="1694180">
              <a:lnSpc>
                <a:spcPct val="114100"/>
              </a:lnSpc>
              <a:spcBef>
                <a:spcPts val="1075"/>
              </a:spcBef>
              <a:tabLst>
                <a:tab pos="241300" algn="l"/>
              </a:tabLst>
            </a:pPr>
            <a:endParaRPr lang="nb-NO" sz="22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9883" y="652627"/>
            <a:ext cx="6116955" cy="1452245"/>
          </a:xfrm>
          <a:prstGeom prst="rect">
            <a:avLst/>
          </a:prstGeom>
        </p:spPr>
        <p:txBody>
          <a:bodyPr vert="horz" wrap="square" lIns="0" tIns="12065" rIns="0" bIns="0" rtlCol="0">
            <a:spAutoFit/>
          </a:bodyPr>
          <a:lstStyle/>
          <a:p>
            <a:pPr marL="12700" marR="5080">
              <a:lnSpc>
                <a:spcPct val="106400"/>
              </a:lnSpc>
              <a:spcBef>
                <a:spcPts val="95"/>
              </a:spcBef>
            </a:pPr>
            <a:r>
              <a:rPr lang="nb-NO" sz="4400" dirty="0"/>
              <a:t>I kva grad </a:t>
            </a:r>
            <a:r>
              <a:rPr sz="4400" dirty="0" err="1"/>
              <a:t>opplever</a:t>
            </a:r>
            <a:r>
              <a:rPr sz="4400" spc="-25" dirty="0"/>
              <a:t> </a:t>
            </a:r>
            <a:r>
              <a:rPr sz="4400" dirty="0"/>
              <a:t>du</a:t>
            </a:r>
            <a:r>
              <a:rPr sz="4400" spc="-25" dirty="0"/>
              <a:t> at </a:t>
            </a:r>
            <a:r>
              <a:rPr sz="4400" dirty="0"/>
              <a:t>du</a:t>
            </a:r>
            <a:r>
              <a:rPr sz="4400" spc="-35" dirty="0"/>
              <a:t> </a:t>
            </a:r>
            <a:r>
              <a:rPr sz="4400" dirty="0"/>
              <a:t>kan</a:t>
            </a:r>
            <a:r>
              <a:rPr sz="4400" spc="-30" dirty="0"/>
              <a:t> </a:t>
            </a:r>
            <a:r>
              <a:rPr sz="4400" dirty="0"/>
              <a:t>påvirke</a:t>
            </a:r>
            <a:r>
              <a:rPr sz="4400" spc="-30" dirty="0"/>
              <a:t> </a:t>
            </a:r>
            <a:r>
              <a:rPr sz="4400" spc="-25" dirty="0"/>
              <a:t>...</a:t>
            </a:r>
            <a:endParaRPr sz="4400" dirty="0"/>
          </a:p>
        </p:txBody>
      </p:sp>
      <p:graphicFrame>
        <p:nvGraphicFramePr>
          <p:cNvPr id="3" name="object 3"/>
          <p:cNvGraphicFramePr>
            <a:graphicFrameLocks noGrp="1"/>
          </p:cNvGraphicFramePr>
          <p:nvPr>
            <p:extLst>
              <p:ext uri="{D42A27DB-BD31-4B8C-83A1-F6EECF244321}">
                <p14:modId xmlns:p14="http://schemas.microsoft.com/office/powerpoint/2010/main" val="2470128948"/>
              </p:ext>
            </p:extLst>
          </p:nvPr>
        </p:nvGraphicFramePr>
        <p:xfrm>
          <a:off x="836930" y="3089732"/>
          <a:ext cx="8967469" cy="2220595"/>
        </p:xfrm>
        <a:graphic>
          <a:graphicData uri="http://schemas.openxmlformats.org/drawingml/2006/table">
            <a:tbl>
              <a:tblPr firstRow="1" bandRow="1">
                <a:tableStyleId>{2D5ABB26-0587-4C30-8999-92F81FD0307C}</a:tableStyleId>
              </a:tblPr>
              <a:tblGrid>
                <a:gridCol w="2624455">
                  <a:extLst>
                    <a:ext uri="{9D8B030D-6E8A-4147-A177-3AD203B41FA5}">
                      <a16:colId xmlns:a16="http://schemas.microsoft.com/office/drawing/2014/main" val="20000"/>
                    </a:ext>
                  </a:extLst>
                </a:gridCol>
                <a:gridCol w="993140">
                  <a:extLst>
                    <a:ext uri="{9D8B030D-6E8A-4147-A177-3AD203B41FA5}">
                      <a16:colId xmlns:a16="http://schemas.microsoft.com/office/drawing/2014/main" val="20001"/>
                    </a:ext>
                  </a:extLst>
                </a:gridCol>
                <a:gridCol w="167004">
                  <a:extLst>
                    <a:ext uri="{9D8B030D-6E8A-4147-A177-3AD203B41FA5}">
                      <a16:colId xmlns:a16="http://schemas.microsoft.com/office/drawing/2014/main" val="20002"/>
                    </a:ext>
                  </a:extLst>
                </a:gridCol>
                <a:gridCol w="1188085">
                  <a:extLst>
                    <a:ext uri="{9D8B030D-6E8A-4147-A177-3AD203B41FA5}">
                      <a16:colId xmlns:a16="http://schemas.microsoft.com/office/drawing/2014/main" val="20003"/>
                    </a:ext>
                  </a:extLst>
                </a:gridCol>
                <a:gridCol w="166370">
                  <a:extLst>
                    <a:ext uri="{9D8B030D-6E8A-4147-A177-3AD203B41FA5}">
                      <a16:colId xmlns:a16="http://schemas.microsoft.com/office/drawing/2014/main" val="20004"/>
                    </a:ext>
                  </a:extLst>
                </a:gridCol>
                <a:gridCol w="1187450">
                  <a:extLst>
                    <a:ext uri="{9D8B030D-6E8A-4147-A177-3AD203B41FA5}">
                      <a16:colId xmlns:a16="http://schemas.microsoft.com/office/drawing/2014/main" val="20005"/>
                    </a:ext>
                  </a:extLst>
                </a:gridCol>
                <a:gridCol w="166370">
                  <a:extLst>
                    <a:ext uri="{9D8B030D-6E8A-4147-A177-3AD203B41FA5}">
                      <a16:colId xmlns:a16="http://schemas.microsoft.com/office/drawing/2014/main" val="20006"/>
                    </a:ext>
                  </a:extLst>
                </a:gridCol>
                <a:gridCol w="1408430">
                  <a:extLst>
                    <a:ext uri="{9D8B030D-6E8A-4147-A177-3AD203B41FA5}">
                      <a16:colId xmlns:a16="http://schemas.microsoft.com/office/drawing/2014/main" val="20007"/>
                    </a:ext>
                  </a:extLst>
                </a:gridCol>
                <a:gridCol w="166370">
                  <a:extLst>
                    <a:ext uri="{9D8B030D-6E8A-4147-A177-3AD203B41FA5}">
                      <a16:colId xmlns:a16="http://schemas.microsoft.com/office/drawing/2014/main" val="20008"/>
                    </a:ext>
                  </a:extLst>
                </a:gridCol>
                <a:gridCol w="899795">
                  <a:extLst>
                    <a:ext uri="{9D8B030D-6E8A-4147-A177-3AD203B41FA5}">
                      <a16:colId xmlns:a16="http://schemas.microsoft.com/office/drawing/2014/main" val="20009"/>
                    </a:ext>
                  </a:extLst>
                </a:gridCol>
              </a:tblGrid>
              <a:tr h="486409">
                <a:tc>
                  <a:txBody>
                    <a:bodyPr/>
                    <a:lstStyle/>
                    <a:p>
                      <a:pPr>
                        <a:lnSpc>
                          <a:spcPct val="100000"/>
                        </a:lnSpc>
                      </a:pPr>
                      <a:endParaRPr sz="1800">
                        <a:latin typeface="Times New Roman"/>
                        <a:cs typeface="Times New Roman"/>
                      </a:endParaRPr>
                    </a:p>
                  </a:txBody>
                  <a:tcPr marL="0" marR="0" marT="0" marB="0"/>
                </a:tc>
                <a:tc>
                  <a:txBody>
                    <a:bodyPr/>
                    <a:lstStyle/>
                    <a:p>
                      <a:pPr marL="179705" marR="133985" indent="-40005">
                        <a:lnSpc>
                          <a:spcPts val="1620"/>
                        </a:lnSpc>
                        <a:spcBef>
                          <a:spcPts val="490"/>
                        </a:spcBef>
                      </a:pPr>
                      <a:r>
                        <a:rPr lang="nb-NO" sz="1400" dirty="0">
                          <a:latin typeface="Arial"/>
                          <a:cs typeface="Arial"/>
                        </a:rPr>
                        <a:t> </a:t>
                      </a:r>
                      <a:r>
                        <a:rPr sz="1400" dirty="0" err="1">
                          <a:latin typeface="Arial"/>
                          <a:cs typeface="Arial"/>
                        </a:rPr>
                        <a:t>Ikk</a:t>
                      </a:r>
                      <a:r>
                        <a:rPr lang="nb-NO" sz="1400" dirty="0">
                          <a:latin typeface="Arial"/>
                          <a:cs typeface="Arial"/>
                        </a:rPr>
                        <a:t>j</a:t>
                      </a:r>
                      <a:r>
                        <a:rPr sz="1400" dirty="0">
                          <a:latin typeface="Arial"/>
                          <a:cs typeface="Arial"/>
                        </a:rPr>
                        <a:t>e</a:t>
                      </a:r>
                      <a:r>
                        <a:rPr sz="1400" spc="-20" dirty="0">
                          <a:latin typeface="Arial"/>
                          <a:cs typeface="Arial"/>
                        </a:rPr>
                        <a:t> </a:t>
                      </a:r>
                      <a:r>
                        <a:rPr sz="1400" dirty="0">
                          <a:latin typeface="Arial"/>
                          <a:cs typeface="Arial"/>
                        </a:rPr>
                        <a:t>i </a:t>
                      </a:r>
                      <a:r>
                        <a:rPr sz="1400" spc="-25" dirty="0">
                          <a:latin typeface="Arial"/>
                          <a:cs typeface="Arial"/>
                        </a:rPr>
                        <a:t>det </a:t>
                      </a:r>
                      <a:r>
                        <a:rPr sz="1400" dirty="0">
                          <a:latin typeface="Arial"/>
                          <a:cs typeface="Arial"/>
                        </a:rPr>
                        <a:t>hele</a:t>
                      </a:r>
                      <a:r>
                        <a:rPr sz="1400" spc="-35" dirty="0">
                          <a:latin typeface="Arial"/>
                          <a:cs typeface="Arial"/>
                        </a:rPr>
                        <a:t> </a:t>
                      </a:r>
                      <a:r>
                        <a:rPr sz="1400" spc="-20" dirty="0">
                          <a:latin typeface="Arial"/>
                          <a:cs typeface="Arial"/>
                        </a:rPr>
                        <a:t>t</a:t>
                      </a:r>
                      <a:r>
                        <a:rPr lang="nb-NO" sz="1400" spc="-20" dirty="0" err="1">
                          <a:latin typeface="Arial"/>
                          <a:cs typeface="Arial"/>
                        </a:rPr>
                        <a:t>eke</a:t>
                      </a:r>
                      <a:endParaRPr sz="1400" dirty="0">
                        <a:latin typeface="Arial"/>
                        <a:cs typeface="Arial"/>
                      </a:endParaRPr>
                    </a:p>
                  </a:txBody>
                  <a:tcPr marL="0" marR="0" marT="62230" marB="0">
                    <a:solidFill>
                      <a:srgbClr val="DADADA"/>
                    </a:solidFill>
                  </a:tcPr>
                </a:tc>
                <a:tc>
                  <a:txBody>
                    <a:bodyPr/>
                    <a:lstStyle/>
                    <a:p>
                      <a:pPr>
                        <a:lnSpc>
                          <a:spcPct val="100000"/>
                        </a:lnSpc>
                      </a:pPr>
                      <a:endParaRPr sz="1800">
                        <a:latin typeface="Times New Roman"/>
                        <a:cs typeface="Times New Roman"/>
                      </a:endParaRPr>
                    </a:p>
                  </a:txBody>
                  <a:tcPr marL="0" marR="0" marT="0" marB="0"/>
                </a:tc>
                <a:tc>
                  <a:txBody>
                    <a:bodyPr/>
                    <a:lstStyle/>
                    <a:p>
                      <a:pPr marL="20955" algn="ctr">
                        <a:lnSpc>
                          <a:spcPct val="100000"/>
                        </a:lnSpc>
                        <a:spcBef>
                          <a:spcPts val="505"/>
                        </a:spcBef>
                      </a:pPr>
                      <a:r>
                        <a:rPr sz="1400" dirty="0">
                          <a:latin typeface="Arial"/>
                          <a:cs typeface="Arial"/>
                        </a:rPr>
                        <a:t>Nokså</a:t>
                      </a:r>
                      <a:r>
                        <a:rPr sz="1400" spc="-35" dirty="0">
                          <a:latin typeface="Arial"/>
                          <a:cs typeface="Arial"/>
                        </a:rPr>
                        <a:t> </a:t>
                      </a:r>
                      <a:r>
                        <a:rPr sz="1400" spc="-20" dirty="0">
                          <a:latin typeface="Arial"/>
                          <a:cs typeface="Arial"/>
                        </a:rPr>
                        <a:t>lite</a:t>
                      </a:r>
                      <a:endParaRPr sz="1400" dirty="0">
                        <a:latin typeface="Arial"/>
                        <a:cs typeface="Arial"/>
                      </a:endParaRPr>
                    </a:p>
                  </a:txBody>
                  <a:tcPr marL="0" marR="0" marT="64135" marB="0">
                    <a:solidFill>
                      <a:srgbClr val="DADADA"/>
                    </a:solidFill>
                  </a:tcPr>
                </a:tc>
                <a:tc>
                  <a:txBody>
                    <a:bodyPr/>
                    <a:lstStyle/>
                    <a:p>
                      <a:pPr>
                        <a:lnSpc>
                          <a:spcPct val="100000"/>
                        </a:lnSpc>
                      </a:pPr>
                      <a:endParaRPr sz="1800">
                        <a:latin typeface="Times New Roman"/>
                        <a:cs typeface="Times New Roman"/>
                      </a:endParaRPr>
                    </a:p>
                  </a:txBody>
                  <a:tcPr marL="0" marR="0" marT="0" marB="0"/>
                </a:tc>
                <a:tc>
                  <a:txBody>
                    <a:bodyPr/>
                    <a:lstStyle/>
                    <a:p>
                      <a:pPr marL="2540" algn="ctr">
                        <a:lnSpc>
                          <a:spcPct val="100000"/>
                        </a:lnSpc>
                        <a:spcBef>
                          <a:spcPts val="505"/>
                        </a:spcBef>
                      </a:pPr>
                      <a:r>
                        <a:rPr sz="1400" dirty="0">
                          <a:latin typeface="Arial"/>
                          <a:cs typeface="Arial"/>
                        </a:rPr>
                        <a:t>Verken</a:t>
                      </a:r>
                      <a:r>
                        <a:rPr sz="1400" spc="-15" dirty="0">
                          <a:latin typeface="Arial"/>
                          <a:cs typeface="Arial"/>
                        </a:rPr>
                        <a:t> </a:t>
                      </a:r>
                      <a:r>
                        <a:rPr sz="1400" spc="-10" dirty="0">
                          <a:latin typeface="Arial"/>
                          <a:cs typeface="Arial"/>
                        </a:rPr>
                        <a:t>eller</a:t>
                      </a:r>
                      <a:endParaRPr sz="1400" dirty="0">
                        <a:latin typeface="Arial"/>
                        <a:cs typeface="Arial"/>
                      </a:endParaRPr>
                    </a:p>
                  </a:txBody>
                  <a:tcPr marL="0" marR="0" marT="64135" marB="0">
                    <a:solidFill>
                      <a:srgbClr val="DADADA"/>
                    </a:solidFill>
                  </a:tcPr>
                </a:tc>
                <a:tc>
                  <a:txBody>
                    <a:bodyPr/>
                    <a:lstStyle/>
                    <a:p>
                      <a:pPr>
                        <a:lnSpc>
                          <a:spcPct val="100000"/>
                        </a:lnSpc>
                      </a:pPr>
                      <a:endParaRPr sz="1800">
                        <a:latin typeface="Times New Roman"/>
                        <a:cs typeface="Times New Roman"/>
                      </a:endParaRPr>
                    </a:p>
                  </a:txBody>
                  <a:tcPr marL="0" marR="0" marT="0" marB="0"/>
                </a:tc>
                <a:tc>
                  <a:txBody>
                    <a:bodyPr/>
                    <a:lstStyle/>
                    <a:p>
                      <a:pPr marR="46990" algn="ctr">
                        <a:lnSpc>
                          <a:spcPct val="100000"/>
                        </a:lnSpc>
                        <a:spcBef>
                          <a:spcPts val="505"/>
                        </a:spcBef>
                      </a:pPr>
                      <a:r>
                        <a:rPr sz="1400" dirty="0" err="1">
                          <a:latin typeface="Arial"/>
                          <a:cs typeface="Arial"/>
                        </a:rPr>
                        <a:t>Nokså</a:t>
                      </a:r>
                      <a:r>
                        <a:rPr sz="1400" spc="-35" dirty="0">
                          <a:latin typeface="Arial"/>
                          <a:cs typeface="Arial"/>
                        </a:rPr>
                        <a:t> </a:t>
                      </a:r>
                      <a:r>
                        <a:rPr sz="1400" spc="-25" dirty="0">
                          <a:latin typeface="Arial"/>
                          <a:cs typeface="Arial"/>
                        </a:rPr>
                        <a:t>my</a:t>
                      </a:r>
                      <a:r>
                        <a:rPr lang="nb-NO" sz="1400" spc="-25" dirty="0">
                          <a:latin typeface="Arial"/>
                          <a:cs typeface="Arial"/>
                        </a:rPr>
                        <a:t>kje</a:t>
                      </a:r>
                      <a:endParaRPr sz="1400" dirty="0">
                        <a:latin typeface="Arial"/>
                        <a:cs typeface="Arial"/>
                      </a:endParaRPr>
                    </a:p>
                  </a:txBody>
                  <a:tcPr marL="0" marR="0" marT="64135" marB="0">
                    <a:solidFill>
                      <a:srgbClr val="DADADA"/>
                    </a:solidFill>
                  </a:tcPr>
                </a:tc>
                <a:tc>
                  <a:txBody>
                    <a:bodyPr/>
                    <a:lstStyle/>
                    <a:p>
                      <a:pPr>
                        <a:lnSpc>
                          <a:spcPct val="100000"/>
                        </a:lnSpc>
                      </a:pPr>
                      <a:endParaRPr sz="1800">
                        <a:latin typeface="Times New Roman"/>
                        <a:cs typeface="Times New Roman"/>
                      </a:endParaRPr>
                    </a:p>
                  </a:txBody>
                  <a:tcPr marL="0" marR="0" marT="0" marB="0"/>
                </a:tc>
                <a:tc>
                  <a:txBody>
                    <a:bodyPr/>
                    <a:lstStyle/>
                    <a:p>
                      <a:pPr marR="29209" algn="ctr">
                        <a:lnSpc>
                          <a:spcPct val="100000"/>
                        </a:lnSpc>
                        <a:spcBef>
                          <a:spcPts val="505"/>
                        </a:spcBef>
                      </a:pPr>
                      <a:r>
                        <a:rPr sz="1400" spc="-25" dirty="0">
                          <a:latin typeface="Arial"/>
                          <a:cs typeface="Arial"/>
                        </a:rPr>
                        <a:t>My</a:t>
                      </a:r>
                      <a:r>
                        <a:rPr lang="nb-NO" sz="1400" spc="-25" dirty="0">
                          <a:latin typeface="Arial"/>
                          <a:cs typeface="Arial"/>
                        </a:rPr>
                        <a:t>kje</a:t>
                      </a:r>
                      <a:endParaRPr sz="1400" dirty="0">
                        <a:latin typeface="Arial"/>
                        <a:cs typeface="Arial"/>
                      </a:endParaRPr>
                    </a:p>
                  </a:txBody>
                  <a:tcPr marL="0" marR="0" marT="64135" marB="0">
                    <a:solidFill>
                      <a:srgbClr val="DADADA"/>
                    </a:solidFill>
                  </a:tcPr>
                </a:tc>
                <a:extLst>
                  <a:ext uri="{0D108BD9-81ED-4DB2-BD59-A6C34878D82A}">
                    <a16:rowId xmlns:a16="http://schemas.microsoft.com/office/drawing/2014/main" val="10000"/>
                  </a:ext>
                </a:extLst>
              </a:tr>
              <a:tr h="374015">
                <a:tc>
                  <a:txBody>
                    <a:bodyPr/>
                    <a:lstStyle/>
                    <a:p>
                      <a:pPr marL="31750">
                        <a:lnSpc>
                          <a:spcPct val="100000"/>
                        </a:lnSpc>
                        <a:spcBef>
                          <a:spcPts val="805"/>
                        </a:spcBef>
                      </a:pPr>
                      <a:r>
                        <a:rPr sz="1400" dirty="0">
                          <a:latin typeface="Arial"/>
                          <a:cs typeface="Arial"/>
                        </a:rPr>
                        <a:t>A.</a:t>
                      </a:r>
                      <a:r>
                        <a:rPr sz="1400" spc="-15" dirty="0">
                          <a:latin typeface="Arial"/>
                          <a:cs typeface="Arial"/>
                        </a:rPr>
                        <a:t> </a:t>
                      </a:r>
                      <a:r>
                        <a:rPr sz="1400" dirty="0">
                          <a:latin typeface="Arial"/>
                          <a:cs typeface="Arial"/>
                        </a:rPr>
                        <a:t>Din</a:t>
                      </a:r>
                      <a:r>
                        <a:rPr sz="1400" spc="-15" dirty="0">
                          <a:latin typeface="Arial"/>
                          <a:cs typeface="Arial"/>
                        </a:rPr>
                        <a:t> </a:t>
                      </a:r>
                      <a:r>
                        <a:rPr sz="1400" dirty="0">
                          <a:latin typeface="Arial"/>
                          <a:cs typeface="Arial"/>
                        </a:rPr>
                        <a:t>e</a:t>
                      </a:r>
                      <a:r>
                        <a:rPr lang="nb-NO" sz="1400" dirty="0">
                          <a:latin typeface="Arial"/>
                          <a:cs typeface="Arial"/>
                        </a:rPr>
                        <a:t>i</a:t>
                      </a:r>
                      <a:r>
                        <a:rPr sz="1400" dirty="0">
                          <a:latin typeface="Arial"/>
                          <a:cs typeface="Arial"/>
                        </a:rPr>
                        <a:t>gen</a:t>
                      </a:r>
                      <a:r>
                        <a:rPr sz="1400" spc="-25" dirty="0">
                          <a:latin typeface="Arial"/>
                          <a:cs typeface="Arial"/>
                        </a:rPr>
                        <a:t> </a:t>
                      </a:r>
                      <a:r>
                        <a:rPr sz="1400" spc="-10" dirty="0">
                          <a:latin typeface="Arial"/>
                          <a:cs typeface="Arial"/>
                        </a:rPr>
                        <a:t>situasjon?</a:t>
                      </a:r>
                      <a:endParaRPr sz="1400" dirty="0">
                        <a:latin typeface="Arial"/>
                        <a:cs typeface="Arial"/>
                      </a:endParaRPr>
                    </a:p>
                  </a:txBody>
                  <a:tcPr marL="0" marR="0" marT="102235" marB="0"/>
                </a:tc>
                <a:tc>
                  <a:txBody>
                    <a:bodyPr/>
                    <a:lstStyle/>
                    <a:p>
                      <a:pPr algn="ctr">
                        <a:lnSpc>
                          <a:spcPct val="100000"/>
                        </a:lnSpc>
                        <a:spcBef>
                          <a:spcPts val="805"/>
                        </a:spcBef>
                      </a:pPr>
                      <a:r>
                        <a:rPr sz="1400" spc="-50" dirty="0">
                          <a:latin typeface="Arial"/>
                          <a:cs typeface="Arial"/>
                        </a:rPr>
                        <a:t>1</a:t>
                      </a:r>
                      <a:endParaRPr sz="1400">
                        <a:latin typeface="Arial"/>
                        <a:cs typeface="Arial"/>
                      </a:endParaRPr>
                    </a:p>
                  </a:txBody>
                  <a:tcPr marL="0" marR="0" marT="102235" marB="0"/>
                </a:tc>
                <a:tc>
                  <a:txBody>
                    <a:bodyPr/>
                    <a:lstStyle/>
                    <a:p>
                      <a:pPr>
                        <a:lnSpc>
                          <a:spcPct val="100000"/>
                        </a:lnSpc>
                      </a:pPr>
                      <a:endParaRPr sz="1800">
                        <a:latin typeface="Times New Roman"/>
                        <a:cs typeface="Times New Roman"/>
                      </a:endParaRPr>
                    </a:p>
                  </a:txBody>
                  <a:tcPr marL="0" marR="0" marT="0" marB="0"/>
                </a:tc>
                <a:tc>
                  <a:txBody>
                    <a:bodyPr/>
                    <a:lstStyle/>
                    <a:p>
                      <a:pPr marL="22225" algn="ctr">
                        <a:lnSpc>
                          <a:spcPct val="100000"/>
                        </a:lnSpc>
                        <a:spcBef>
                          <a:spcPts val="805"/>
                        </a:spcBef>
                      </a:pPr>
                      <a:r>
                        <a:rPr sz="1400" spc="-50" dirty="0">
                          <a:latin typeface="Arial"/>
                          <a:cs typeface="Arial"/>
                        </a:rPr>
                        <a:t>2</a:t>
                      </a:r>
                      <a:endParaRPr sz="1400">
                        <a:latin typeface="Arial"/>
                        <a:cs typeface="Arial"/>
                      </a:endParaRPr>
                    </a:p>
                  </a:txBody>
                  <a:tcPr marL="0" marR="0" marT="102235" marB="0"/>
                </a:tc>
                <a:tc>
                  <a:txBody>
                    <a:bodyPr/>
                    <a:lstStyle/>
                    <a:p>
                      <a:pPr>
                        <a:lnSpc>
                          <a:spcPct val="100000"/>
                        </a:lnSpc>
                      </a:pPr>
                      <a:endParaRPr sz="1800">
                        <a:latin typeface="Times New Roman"/>
                        <a:cs typeface="Times New Roman"/>
                      </a:endParaRPr>
                    </a:p>
                  </a:txBody>
                  <a:tcPr marL="0" marR="0" marT="0" marB="0"/>
                </a:tc>
                <a:tc>
                  <a:txBody>
                    <a:bodyPr/>
                    <a:lstStyle/>
                    <a:p>
                      <a:pPr marL="1270" algn="ctr">
                        <a:lnSpc>
                          <a:spcPct val="100000"/>
                        </a:lnSpc>
                        <a:spcBef>
                          <a:spcPts val="805"/>
                        </a:spcBef>
                      </a:pPr>
                      <a:r>
                        <a:rPr sz="1400" spc="-50" dirty="0">
                          <a:latin typeface="Arial"/>
                          <a:cs typeface="Arial"/>
                        </a:rPr>
                        <a:t>3</a:t>
                      </a:r>
                      <a:endParaRPr sz="1400">
                        <a:latin typeface="Arial"/>
                        <a:cs typeface="Arial"/>
                      </a:endParaRPr>
                    </a:p>
                  </a:txBody>
                  <a:tcPr marL="0" marR="0" marT="102235" marB="0"/>
                </a:tc>
                <a:tc>
                  <a:txBody>
                    <a:bodyPr/>
                    <a:lstStyle/>
                    <a:p>
                      <a:pPr>
                        <a:lnSpc>
                          <a:spcPct val="100000"/>
                        </a:lnSpc>
                      </a:pPr>
                      <a:endParaRPr sz="1800">
                        <a:latin typeface="Times New Roman"/>
                        <a:cs typeface="Times New Roman"/>
                      </a:endParaRPr>
                    </a:p>
                  </a:txBody>
                  <a:tcPr marL="0" marR="0" marT="0" marB="0"/>
                </a:tc>
                <a:tc>
                  <a:txBody>
                    <a:bodyPr/>
                    <a:lstStyle/>
                    <a:p>
                      <a:pPr marR="49530" algn="ctr">
                        <a:lnSpc>
                          <a:spcPct val="100000"/>
                        </a:lnSpc>
                        <a:spcBef>
                          <a:spcPts val="805"/>
                        </a:spcBef>
                      </a:pPr>
                      <a:r>
                        <a:rPr sz="1400" spc="-50" dirty="0">
                          <a:latin typeface="Arial"/>
                          <a:cs typeface="Arial"/>
                        </a:rPr>
                        <a:t>4</a:t>
                      </a:r>
                      <a:endParaRPr sz="1400">
                        <a:latin typeface="Arial"/>
                        <a:cs typeface="Arial"/>
                      </a:endParaRPr>
                    </a:p>
                  </a:txBody>
                  <a:tcPr marL="0" marR="0" marT="102235" marB="0"/>
                </a:tc>
                <a:tc>
                  <a:txBody>
                    <a:bodyPr/>
                    <a:lstStyle/>
                    <a:p>
                      <a:pPr>
                        <a:lnSpc>
                          <a:spcPct val="100000"/>
                        </a:lnSpc>
                      </a:pPr>
                      <a:endParaRPr sz="1800">
                        <a:latin typeface="Times New Roman"/>
                        <a:cs typeface="Times New Roman"/>
                      </a:endParaRPr>
                    </a:p>
                  </a:txBody>
                  <a:tcPr marL="0" marR="0" marT="0" marB="0"/>
                </a:tc>
                <a:tc>
                  <a:txBody>
                    <a:bodyPr/>
                    <a:lstStyle/>
                    <a:p>
                      <a:pPr marR="31750" algn="ctr">
                        <a:lnSpc>
                          <a:spcPct val="100000"/>
                        </a:lnSpc>
                        <a:spcBef>
                          <a:spcPts val="805"/>
                        </a:spcBef>
                      </a:pPr>
                      <a:r>
                        <a:rPr sz="1400" spc="-50" dirty="0">
                          <a:latin typeface="Arial"/>
                          <a:cs typeface="Arial"/>
                        </a:rPr>
                        <a:t>5</a:t>
                      </a:r>
                      <a:endParaRPr sz="1400">
                        <a:latin typeface="Arial"/>
                        <a:cs typeface="Arial"/>
                      </a:endParaRPr>
                    </a:p>
                  </a:txBody>
                  <a:tcPr marL="0" marR="0" marT="102235" marB="0"/>
                </a:tc>
                <a:extLst>
                  <a:ext uri="{0D108BD9-81ED-4DB2-BD59-A6C34878D82A}">
                    <a16:rowId xmlns:a16="http://schemas.microsoft.com/office/drawing/2014/main" val="10001"/>
                  </a:ext>
                </a:extLst>
              </a:tr>
              <a:tr h="310515">
                <a:tc>
                  <a:txBody>
                    <a:bodyPr/>
                    <a:lstStyle/>
                    <a:p>
                      <a:pPr marL="31750">
                        <a:lnSpc>
                          <a:spcPct val="100000"/>
                        </a:lnSpc>
                        <a:spcBef>
                          <a:spcPts val="310"/>
                        </a:spcBef>
                      </a:pPr>
                      <a:r>
                        <a:rPr sz="1400" dirty="0">
                          <a:latin typeface="Arial"/>
                          <a:cs typeface="Arial"/>
                        </a:rPr>
                        <a:t>B.</a:t>
                      </a:r>
                      <a:r>
                        <a:rPr sz="1400" spc="-25" dirty="0">
                          <a:latin typeface="Arial"/>
                          <a:cs typeface="Arial"/>
                        </a:rPr>
                        <a:t> </a:t>
                      </a:r>
                      <a:r>
                        <a:rPr sz="1400" dirty="0">
                          <a:latin typeface="Arial"/>
                          <a:cs typeface="Arial"/>
                        </a:rPr>
                        <a:t>Familien</a:t>
                      </a:r>
                      <a:r>
                        <a:rPr sz="1400" spc="-20" dirty="0">
                          <a:latin typeface="Arial"/>
                          <a:cs typeface="Arial"/>
                        </a:rPr>
                        <a:t> din?</a:t>
                      </a:r>
                      <a:endParaRPr sz="1400">
                        <a:latin typeface="Arial"/>
                        <a:cs typeface="Arial"/>
                      </a:endParaRPr>
                    </a:p>
                  </a:txBody>
                  <a:tcPr marL="0" marR="0" marT="39370" marB="0"/>
                </a:tc>
                <a:tc>
                  <a:txBody>
                    <a:bodyPr/>
                    <a:lstStyle/>
                    <a:p>
                      <a:pPr algn="ctr">
                        <a:lnSpc>
                          <a:spcPct val="100000"/>
                        </a:lnSpc>
                        <a:spcBef>
                          <a:spcPts val="310"/>
                        </a:spcBef>
                      </a:pPr>
                      <a:r>
                        <a:rPr sz="1400" spc="-50" dirty="0">
                          <a:latin typeface="Arial"/>
                          <a:cs typeface="Arial"/>
                        </a:rPr>
                        <a:t>1</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L="22225" algn="ctr">
                        <a:lnSpc>
                          <a:spcPct val="100000"/>
                        </a:lnSpc>
                        <a:spcBef>
                          <a:spcPts val="310"/>
                        </a:spcBef>
                      </a:pPr>
                      <a:r>
                        <a:rPr sz="1400" spc="-50" dirty="0">
                          <a:latin typeface="Arial"/>
                          <a:cs typeface="Arial"/>
                        </a:rPr>
                        <a:t>2</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L="1270" algn="ctr">
                        <a:lnSpc>
                          <a:spcPct val="100000"/>
                        </a:lnSpc>
                        <a:spcBef>
                          <a:spcPts val="310"/>
                        </a:spcBef>
                      </a:pPr>
                      <a:r>
                        <a:rPr sz="1400" spc="-50" dirty="0">
                          <a:latin typeface="Arial"/>
                          <a:cs typeface="Arial"/>
                        </a:rPr>
                        <a:t>3</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R="49530" algn="ctr">
                        <a:lnSpc>
                          <a:spcPct val="100000"/>
                        </a:lnSpc>
                        <a:spcBef>
                          <a:spcPts val="310"/>
                        </a:spcBef>
                      </a:pPr>
                      <a:r>
                        <a:rPr sz="1400" spc="-50" dirty="0">
                          <a:latin typeface="Arial"/>
                          <a:cs typeface="Arial"/>
                        </a:rPr>
                        <a:t>4</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R="31750" algn="ctr">
                        <a:lnSpc>
                          <a:spcPct val="100000"/>
                        </a:lnSpc>
                        <a:spcBef>
                          <a:spcPts val="310"/>
                        </a:spcBef>
                      </a:pPr>
                      <a:r>
                        <a:rPr sz="1400" spc="-50" dirty="0">
                          <a:latin typeface="Arial"/>
                          <a:cs typeface="Arial"/>
                        </a:rPr>
                        <a:t>5</a:t>
                      </a:r>
                      <a:endParaRPr sz="1400">
                        <a:latin typeface="Arial"/>
                        <a:cs typeface="Arial"/>
                      </a:endParaRPr>
                    </a:p>
                  </a:txBody>
                  <a:tcPr marL="0" marR="0" marT="39370" marB="0"/>
                </a:tc>
                <a:extLst>
                  <a:ext uri="{0D108BD9-81ED-4DB2-BD59-A6C34878D82A}">
                    <a16:rowId xmlns:a16="http://schemas.microsoft.com/office/drawing/2014/main" val="10002"/>
                  </a:ext>
                </a:extLst>
              </a:tr>
              <a:tr h="310515">
                <a:tc>
                  <a:txBody>
                    <a:bodyPr/>
                    <a:lstStyle/>
                    <a:p>
                      <a:pPr marL="31750">
                        <a:lnSpc>
                          <a:spcPct val="100000"/>
                        </a:lnSpc>
                        <a:spcBef>
                          <a:spcPts val="310"/>
                        </a:spcBef>
                      </a:pPr>
                      <a:r>
                        <a:rPr sz="1400" dirty="0">
                          <a:latin typeface="Arial"/>
                          <a:cs typeface="Arial"/>
                        </a:rPr>
                        <a:t>C.</a:t>
                      </a:r>
                      <a:r>
                        <a:rPr sz="1400" spc="-25" dirty="0">
                          <a:latin typeface="Arial"/>
                          <a:cs typeface="Arial"/>
                        </a:rPr>
                        <a:t> </a:t>
                      </a:r>
                      <a:r>
                        <a:rPr sz="1400" dirty="0" err="1">
                          <a:latin typeface="Arial"/>
                          <a:cs typeface="Arial"/>
                        </a:rPr>
                        <a:t>Sk</a:t>
                      </a:r>
                      <a:r>
                        <a:rPr lang="nb-NO" sz="1400" dirty="0">
                          <a:latin typeface="Arial"/>
                          <a:cs typeface="Arial"/>
                        </a:rPr>
                        <a:t>u</a:t>
                      </a:r>
                      <a:r>
                        <a:rPr sz="1400" dirty="0" err="1">
                          <a:latin typeface="Arial"/>
                          <a:cs typeface="Arial"/>
                        </a:rPr>
                        <a:t>len</a:t>
                      </a:r>
                      <a:r>
                        <a:rPr sz="1400" spc="-30" dirty="0">
                          <a:latin typeface="Arial"/>
                          <a:cs typeface="Arial"/>
                        </a:rPr>
                        <a:t> </a:t>
                      </a:r>
                      <a:r>
                        <a:rPr sz="1400" dirty="0">
                          <a:latin typeface="Arial"/>
                          <a:cs typeface="Arial"/>
                        </a:rPr>
                        <a:t>eller</a:t>
                      </a:r>
                      <a:r>
                        <a:rPr sz="1400" spc="-30" dirty="0">
                          <a:latin typeface="Arial"/>
                          <a:cs typeface="Arial"/>
                        </a:rPr>
                        <a:t> </a:t>
                      </a:r>
                      <a:r>
                        <a:rPr sz="1400" dirty="0">
                          <a:latin typeface="Arial"/>
                          <a:cs typeface="Arial"/>
                        </a:rPr>
                        <a:t>jobben</a:t>
                      </a:r>
                      <a:r>
                        <a:rPr sz="1400" spc="-15" dirty="0">
                          <a:latin typeface="Arial"/>
                          <a:cs typeface="Arial"/>
                        </a:rPr>
                        <a:t> </a:t>
                      </a:r>
                      <a:r>
                        <a:rPr sz="1400" spc="-20" dirty="0">
                          <a:latin typeface="Arial"/>
                          <a:cs typeface="Arial"/>
                        </a:rPr>
                        <a:t>din?</a:t>
                      </a:r>
                      <a:endParaRPr sz="1400" dirty="0">
                        <a:latin typeface="Arial"/>
                        <a:cs typeface="Arial"/>
                      </a:endParaRPr>
                    </a:p>
                  </a:txBody>
                  <a:tcPr marL="0" marR="0" marT="39370" marB="0"/>
                </a:tc>
                <a:tc>
                  <a:txBody>
                    <a:bodyPr/>
                    <a:lstStyle/>
                    <a:p>
                      <a:pPr algn="ctr">
                        <a:lnSpc>
                          <a:spcPct val="100000"/>
                        </a:lnSpc>
                        <a:spcBef>
                          <a:spcPts val="310"/>
                        </a:spcBef>
                      </a:pPr>
                      <a:r>
                        <a:rPr sz="1400" spc="-50" dirty="0">
                          <a:latin typeface="Arial"/>
                          <a:cs typeface="Arial"/>
                        </a:rPr>
                        <a:t>1</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L="22225" algn="ctr">
                        <a:lnSpc>
                          <a:spcPct val="100000"/>
                        </a:lnSpc>
                        <a:spcBef>
                          <a:spcPts val="310"/>
                        </a:spcBef>
                      </a:pPr>
                      <a:r>
                        <a:rPr sz="1400" spc="-50" dirty="0">
                          <a:latin typeface="Arial"/>
                          <a:cs typeface="Arial"/>
                        </a:rPr>
                        <a:t>2</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L="1270" algn="ctr">
                        <a:lnSpc>
                          <a:spcPct val="100000"/>
                        </a:lnSpc>
                        <a:spcBef>
                          <a:spcPts val="310"/>
                        </a:spcBef>
                      </a:pPr>
                      <a:r>
                        <a:rPr sz="1400" spc="-50" dirty="0">
                          <a:latin typeface="Arial"/>
                          <a:cs typeface="Arial"/>
                        </a:rPr>
                        <a:t>3</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R="49530" algn="ctr">
                        <a:lnSpc>
                          <a:spcPct val="100000"/>
                        </a:lnSpc>
                        <a:spcBef>
                          <a:spcPts val="310"/>
                        </a:spcBef>
                      </a:pPr>
                      <a:r>
                        <a:rPr sz="1400" spc="-50" dirty="0">
                          <a:latin typeface="Arial"/>
                          <a:cs typeface="Arial"/>
                        </a:rPr>
                        <a:t>4</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R="31750" algn="ctr">
                        <a:lnSpc>
                          <a:spcPct val="100000"/>
                        </a:lnSpc>
                        <a:spcBef>
                          <a:spcPts val="310"/>
                        </a:spcBef>
                      </a:pPr>
                      <a:r>
                        <a:rPr sz="1400" spc="-50" dirty="0">
                          <a:latin typeface="Arial"/>
                          <a:cs typeface="Arial"/>
                        </a:rPr>
                        <a:t>5</a:t>
                      </a:r>
                      <a:endParaRPr sz="1400">
                        <a:latin typeface="Arial"/>
                        <a:cs typeface="Arial"/>
                      </a:endParaRPr>
                    </a:p>
                  </a:txBody>
                  <a:tcPr marL="0" marR="0" marT="39370" marB="0"/>
                </a:tc>
                <a:extLst>
                  <a:ext uri="{0D108BD9-81ED-4DB2-BD59-A6C34878D82A}">
                    <a16:rowId xmlns:a16="http://schemas.microsoft.com/office/drawing/2014/main" val="10003"/>
                  </a:ext>
                </a:extLst>
              </a:tr>
              <a:tr h="304800">
                <a:tc>
                  <a:txBody>
                    <a:bodyPr/>
                    <a:lstStyle/>
                    <a:p>
                      <a:pPr marL="31750">
                        <a:lnSpc>
                          <a:spcPct val="100000"/>
                        </a:lnSpc>
                        <a:spcBef>
                          <a:spcPts val="310"/>
                        </a:spcBef>
                      </a:pPr>
                      <a:r>
                        <a:rPr sz="1400" dirty="0">
                          <a:latin typeface="Arial"/>
                          <a:cs typeface="Arial"/>
                        </a:rPr>
                        <a:t>D.</a:t>
                      </a:r>
                      <a:r>
                        <a:rPr sz="1400" spc="-20" dirty="0">
                          <a:latin typeface="Arial"/>
                          <a:cs typeface="Arial"/>
                        </a:rPr>
                        <a:t> </a:t>
                      </a:r>
                      <a:r>
                        <a:rPr sz="1400" dirty="0">
                          <a:latin typeface="Arial"/>
                          <a:cs typeface="Arial"/>
                        </a:rPr>
                        <a:t>Det</a:t>
                      </a:r>
                      <a:r>
                        <a:rPr sz="1400" spc="-15" dirty="0">
                          <a:latin typeface="Arial"/>
                          <a:cs typeface="Arial"/>
                        </a:rPr>
                        <a:t> </a:t>
                      </a:r>
                      <a:r>
                        <a:rPr sz="1400" dirty="0">
                          <a:latin typeface="Arial"/>
                          <a:cs typeface="Arial"/>
                        </a:rPr>
                        <a:t>norske</a:t>
                      </a:r>
                      <a:r>
                        <a:rPr sz="1400" spc="-15" dirty="0">
                          <a:latin typeface="Arial"/>
                          <a:cs typeface="Arial"/>
                        </a:rPr>
                        <a:t> </a:t>
                      </a:r>
                      <a:r>
                        <a:rPr sz="1400" spc="-10" dirty="0">
                          <a:latin typeface="Arial"/>
                          <a:cs typeface="Arial"/>
                        </a:rPr>
                        <a:t>samfunnet?</a:t>
                      </a:r>
                      <a:endParaRPr sz="1400">
                        <a:latin typeface="Arial"/>
                        <a:cs typeface="Arial"/>
                      </a:endParaRPr>
                    </a:p>
                  </a:txBody>
                  <a:tcPr marL="0" marR="0" marT="39370" marB="0"/>
                </a:tc>
                <a:tc>
                  <a:txBody>
                    <a:bodyPr/>
                    <a:lstStyle/>
                    <a:p>
                      <a:pPr algn="ctr">
                        <a:lnSpc>
                          <a:spcPct val="100000"/>
                        </a:lnSpc>
                        <a:spcBef>
                          <a:spcPts val="310"/>
                        </a:spcBef>
                      </a:pPr>
                      <a:r>
                        <a:rPr sz="1400" spc="-50" dirty="0">
                          <a:latin typeface="Arial"/>
                          <a:cs typeface="Arial"/>
                        </a:rPr>
                        <a:t>1</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L="22225" algn="ctr">
                        <a:lnSpc>
                          <a:spcPct val="100000"/>
                        </a:lnSpc>
                        <a:spcBef>
                          <a:spcPts val="310"/>
                        </a:spcBef>
                      </a:pPr>
                      <a:r>
                        <a:rPr sz="1400" spc="-50" dirty="0">
                          <a:latin typeface="Arial"/>
                          <a:cs typeface="Arial"/>
                        </a:rPr>
                        <a:t>2</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L="1270" algn="ctr">
                        <a:lnSpc>
                          <a:spcPct val="100000"/>
                        </a:lnSpc>
                        <a:spcBef>
                          <a:spcPts val="310"/>
                        </a:spcBef>
                      </a:pPr>
                      <a:r>
                        <a:rPr sz="1400" spc="-50" dirty="0">
                          <a:latin typeface="Arial"/>
                          <a:cs typeface="Arial"/>
                        </a:rPr>
                        <a:t>3</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R="49530" algn="ctr">
                        <a:lnSpc>
                          <a:spcPct val="100000"/>
                        </a:lnSpc>
                        <a:spcBef>
                          <a:spcPts val="310"/>
                        </a:spcBef>
                      </a:pPr>
                      <a:r>
                        <a:rPr sz="1400" spc="-50" dirty="0">
                          <a:latin typeface="Arial"/>
                          <a:cs typeface="Arial"/>
                        </a:rPr>
                        <a:t>4</a:t>
                      </a:r>
                      <a:endParaRPr sz="1400">
                        <a:latin typeface="Arial"/>
                        <a:cs typeface="Arial"/>
                      </a:endParaRPr>
                    </a:p>
                  </a:txBody>
                  <a:tcPr marL="0" marR="0" marT="39370" marB="0"/>
                </a:tc>
                <a:tc>
                  <a:txBody>
                    <a:bodyPr/>
                    <a:lstStyle/>
                    <a:p>
                      <a:pPr>
                        <a:lnSpc>
                          <a:spcPct val="100000"/>
                        </a:lnSpc>
                      </a:pPr>
                      <a:endParaRPr sz="1800">
                        <a:latin typeface="Times New Roman"/>
                        <a:cs typeface="Times New Roman"/>
                      </a:endParaRPr>
                    </a:p>
                  </a:txBody>
                  <a:tcPr marL="0" marR="0" marT="0" marB="0"/>
                </a:tc>
                <a:tc>
                  <a:txBody>
                    <a:bodyPr/>
                    <a:lstStyle/>
                    <a:p>
                      <a:pPr marR="31750" algn="ctr">
                        <a:lnSpc>
                          <a:spcPct val="100000"/>
                        </a:lnSpc>
                        <a:spcBef>
                          <a:spcPts val="310"/>
                        </a:spcBef>
                      </a:pPr>
                      <a:r>
                        <a:rPr sz="1400" spc="-50" dirty="0">
                          <a:latin typeface="Arial"/>
                          <a:cs typeface="Arial"/>
                        </a:rPr>
                        <a:t>5</a:t>
                      </a:r>
                      <a:endParaRPr sz="1400">
                        <a:latin typeface="Arial"/>
                        <a:cs typeface="Arial"/>
                      </a:endParaRPr>
                    </a:p>
                  </a:txBody>
                  <a:tcPr marL="0" marR="0" marT="39370" marB="0"/>
                </a:tc>
                <a:extLst>
                  <a:ext uri="{0D108BD9-81ED-4DB2-BD59-A6C34878D82A}">
                    <a16:rowId xmlns:a16="http://schemas.microsoft.com/office/drawing/2014/main" val="10004"/>
                  </a:ext>
                </a:extLst>
              </a:tr>
              <a:tr h="248920">
                <a:tc>
                  <a:txBody>
                    <a:bodyPr/>
                    <a:lstStyle/>
                    <a:p>
                      <a:pPr marL="31750">
                        <a:lnSpc>
                          <a:spcPts val="1600"/>
                        </a:lnSpc>
                        <a:spcBef>
                          <a:spcPts val="265"/>
                        </a:spcBef>
                      </a:pPr>
                      <a:r>
                        <a:rPr sz="1400" dirty="0">
                          <a:latin typeface="Arial"/>
                          <a:cs typeface="Arial"/>
                        </a:rPr>
                        <a:t>E.</a:t>
                      </a:r>
                      <a:r>
                        <a:rPr sz="1400" spc="-30" dirty="0">
                          <a:latin typeface="Arial"/>
                          <a:cs typeface="Arial"/>
                        </a:rPr>
                        <a:t> </a:t>
                      </a:r>
                      <a:r>
                        <a:rPr sz="1400" dirty="0" err="1">
                          <a:latin typeface="Arial"/>
                          <a:cs typeface="Arial"/>
                        </a:rPr>
                        <a:t>Utvikling</a:t>
                      </a:r>
                      <a:r>
                        <a:rPr lang="nb-NO" sz="1400" dirty="0">
                          <a:latin typeface="Arial"/>
                          <a:cs typeface="Arial"/>
                        </a:rPr>
                        <a:t>a </a:t>
                      </a:r>
                      <a:r>
                        <a:rPr sz="1400" dirty="0">
                          <a:latin typeface="Arial"/>
                          <a:cs typeface="Arial"/>
                        </a:rPr>
                        <a:t>i</a:t>
                      </a:r>
                      <a:r>
                        <a:rPr sz="1400" spc="-45" dirty="0">
                          <a:latin typeface="Arial"/>
                          <a:cs typeface="Arial"/>
                        </a:rPr>
                        <a:t> </a:t>
                      </a:r>
                      <a:r>
                        <a:rPr sz="1400" spc="-10" dirty="0" err="1">
                          <a:latin typeface="Arial"/>
                          <a:cs typeface="Arial"/>
                        </a:rPr>
                        <a:t>ver</a:t>
                      </a:r>
                      <a:r>
                        <a:rPr lang="nb-NO" sz="1400" spc="-10" dirty="0">
                          <a:latin typeface="Arial"/>
                          <a:cs typeface="Arial"/>
                        </a:rPr>
                        <a:t>da</a:t>
                      </a:r>
                      <a:r>
                        <a:rPr sz="1400" spc="-10" dirty="0">
                          <a:latin typeface="Arial"/>
                          <a:cs typeface="Arial"/>
                        </a:rPr>
                        <a:t>?</a:t>
                      </a:r>
                      <a:endParaRPr sz="1400" dirty="0">
                        <a:latin typeface="Arial"/>
                        <a:cs typeface="Arial"/>
                      </a:endParaRPr>
                    </a:p>
                  </a:txBody>
                  <a:tcPr marL="0" marR="0" marT="33655" marB="0"/>
                </a:tc>
                <a:tc>
                  <a:txBody>
                    <a:bodyPr/>
                    <a:lstStyle/>
                    <a:p>
                      <a:pPr algn="ctr">
                        <a:lnSpc>
                          <a:spcPts val="1600"/>
                        </a:lnSpc>
                        <a:spcBef>
                          <a:spcPts val="265"/>
                        </a:spcBef>
                      </a:pPr>
                      <a:r>
                        <a:rPr sz="1400" spc="-50" dirty="0">
                          <a:latin typeface="Arial"/>
                          <a:cs typeface="Arial"/>
                        </a:rPr>
                        <a:t>1</a:t>
                      </a:r>
                      <a:endParaRPr sz="1400">
                        <a:latin typeface="Arial"/>
                        <a:cs typeface="Arial"/>
                      </a:endParaRPr>
                    </a:p>
                  </a:txBody>
                  <a:tcPr marL="0" marR="0" marT="33655" marB="0"/>
                </a:tc>
                <a:tc>
                  <a:txBody>
                    <a:bodyPr/>
                    <a:lstStyle/>
                    <a:p>
                      <a:pPr>
                        <a:lnSpc>
                          <a:spcPct val="100000"/>
                        </a:lnSpc>
                      </a:pPr>
                      <a:endParaRPr sz="1500">
                        <a:latin typeface="Times New Roman"/>
                        <a:cs typeface="Times New Roman"/>
                      </a:endParaRPr>
                    </a:p>
                  </a:txBody>
                  <a:tcPr marL="0" marR="0" marT="0" marB="0"/>
                </a:tc>
                <a:tc>
                  <a:txBody>
                    <a:bodyPr/>
                    <a:lstStyle/>
                    <a:p>
                      <a:pPr marL="22225" algn="ctr">
                        <a:lnSpc>
                          <a:spcPts val="1600"/>
                        </a:lnSpc>
                        <a:spcBef>
                          <a:spcPts val="265"/>
                        </a:spcBef>
                      </a:pPr>
                      <a:r>
                        <a:rPr sz="1400" spc="-50" dirty="0">
                          <a:latin typeface="Arial"/>
                          <a:cs typeface="Arial"/>
                        </a:rPr>
                        <a:t>2</a:t>
                      </a:r>
                      <a:endParaRPr sz="1400">
                        <a:latin typeface="Arial"/>
                        <a:cs typeface="Arial"/>
                      </a:endParaRPr>
                    </a:p>
                  </a:txBody>
                  <a:tcPr marL="0" marR="0" marT="33655" marB="0"/>
                </a:tc>
                <a:tc>
                  <a:txBody>
                    <a:bodyPr/>
                    <a:lstStyle/>
                    <a:p>
                      <a:pPr>
                        <a:lnSpc>
                          <a:spcPct val="100000"/>
                        </a:lnSpc>
                      </a:pPr>
                      <a:endParaRPr sz="1500">
                        <a:latin typeface="Times New Roman"/>
                        <a:cs typeface="Times New Roman"/>
                      </a:endParaRPr>
                    </a:p>
                  </a:txBody>
                  <a:tcPr marL="0" marR="0" marT="0" marB="0"/>
                </a:tc>
                <a:tc>
                  <a:txBody>
                    <a:bodyPr/>
                    <a:lstStyle/>
                    <a:p>
                      <a:pPr marL="1270" algn="ctr">
                        <a:lnSpc>
                          <a:spcPts val="1600"/>
                        </a:lnSpc>
                        <a:spcBef>
                          <a:spcPts val="265"/>
                        </a:spcBef>
                      </a:pPr>
                      <a:r>
                        <a:rPr sz="1400" spc="-50" dirty="0">
                          <a:latin typeface="Arial"/>
                          <a:cs typeface="Arial"/>
                        </a:rPr>
                        <a:t>3</a:t>
                      </a:r>
                      <a:endParaRPr sz="1400">
                        <a:latin typeface="Arial"/>
                        <a:cs typeface="Arial"/>
                      </a:endParaRPr>
                    </a:p>
                  </a:txBody>
                  <a:tcPr marL="0" marR="0" marT="33655" marB="0"/>
                </a:tc>
                <a:tc>
                  <a:txBody>
                    <a:bodyPr/>
                    <a:lstStyle/>
                    <a:p>
                      <a:pPr>
                        <a:lnSpc>
                          <a:spcPct val="100000"/>
                        </a:lnSpc>
                      </a:pPr>
                      <a:endParaRPr sz="1500">
                        <a:latin typeface="Times New Roman"/>
                        <a:cs typeface="Times New Roman"/>
                      </a:endParaRPr>
                    </a:p>
                  </a:txBody>
                  <a:tcPr marL="0" marR="0" marT="0" marB="0"/>
                </a:tc>
                <a:tc>
                  <a:txBody>
                    <a:bodyPr/>
                    <a:lstStyle/>
                    <a:p>
                      <a:pPr marR="49530" algn="ctr">
                        <a:lnSpc>
                          <a:spcPts val="1600"/>
                        </a:lnSpc>
                        <a:spcBef>
                          <a:spcPts val="265"/>
                        </a:spcBef>
                      </a:pPr>
                      <a:r>
                        <a:rPr sz="1400" spc="-50" dirty="0">
                          <a:latin typeface="Arial"/>
                          <a:cs typeface="Arial"/>
                        </a:rPr>
                        <a:t>4</a:t>
                      </a:r>
                      <a:endParaRPr sz="1400">
                        <a:latin typeface="Arial"/>
                        <a:cs typeface="Arial"/>
                      </a:endParaRPr>
                    </a:p>
                  </a:txBody>
                  <a:tcPr marL="0" marR="0" marT="33655" marB="0"/>
                </a:tc>
                <a:tc>
                  <a:txBody>
                    <a:bodyPr/>
                    <a:lstStyle/>
                    <a:p>
                      <a:pPr>
                        <a:lnSpc>
                          <a:spcPct val="100000"/>
                        </a:lnSpc>
                      </a:pPr>
                      <a:endParaRPr sz="1500">
                        <a:latin typeface="Times New Roman"/>
                        <a:cs typeface="Times New Roman"/>
                      </a:endParaRPr>
                    </a:p>
                  </a:txBody>
                  <a:tcPr marL="0" marR="0" marT="0" marB="0"/>
                </a:tc>
                <a:tc>
                  <a:txBody>
                    <a:bodyPr/>
                    <a:lstStyle/>
                    <a:p>
                      <a:pPr marR="31750" algn="ctr">
                        <a:lnSpc>
                          <a:spcPts val="1600"/>
                        </a:lnSpc>
                        <a:spcBef>
                          <a:spcPts val="265"/>
                        </a:spcBef>
                      </a:pPr>
                      <a:r>
                        <a:rPr sz="1400" spc="-50" dirty="0">
                          <a:latin typeface="Arial"/>
                          <a:cs typeface="Arial"/>
                        </a:rPr>
                        <a:t>5</a:t>
                      </a:r>
                      <a:endParaRPr sz="1400" dirty="0">
                        <a:latin typeface="Arial"/>
                        <a:cs typeface="Arial"/>
                      </a:endParaRPr>
                    </a:p>
                  </a:txBody>
                  <a:tcPr marL="0" marR="0" marT="33655" marB="0"/>
                </a:tc>
                <a:extLst>
                  <a:ext uri="{0D108BD9-81ED-4DB2-BD59-A6C34878D82A}">
                    <a16:rowId xmlns:a16="http://schemas.microsoft.com/office/drawing/2014/main" val="10005"/>
                  </a:ext>
                </a:extLst>
              </a:tr>
            </a:tbl>
          </a:graphicData>
        </a:graphic>
      </p:graphicFrame>
      <p:grpSp>
        <p:nvGrpSpPr>
          <p:cNvPr id="4" name="object 4"/>
          <p:cNvGrpSpPr/>
          <p:nvPr/>
        </p:nvGrpSpPr>
        <p:grpSpPr>
          <a:xfrm>
            <a:off x="8037194" y="447177"/>
            <a:ext cx="1864360" cy="2360295"/>
            <a:chOff x="8037194" y="447177"/>
            <a:chExt cx="1864360" cy="2360295"/>
          </a:xfrm>
        </p:grpSpPr>
        <p:pic>
          <p:nvPicPr>
            <p:cNvPr id="5" name="object 5"/>
            <p:cNvPicPr/>
            <p:nvPr/>
          </p:nvPicPr>
          <p:blipFill>
            <a:blip r:embed="rId2" cstate="print"/>
            <a:stretch>
              <a:fillRect/>
            </a:stretch>
          </p:blipFill>
          <p:spPr>
            <a:xfrm>
              <a:off x="8037194" y="447177"/>
              <a:ext cx="354329" cy="1502907"/>
            </a:xfrm>
            <a:prstGeom prst="rect">
              <a:avLst/>
            </a:prstGeom>
          </p:spPr>
        </p:pic>
        <p:pic>
          <p:nvPicPr>
            <p:cNvPr id="6" name="object 6"/>
            <p:cNvPicPr/>
            <p:nvPr/>
          </p:nvPicPr>
          <p:blipFill>
            <a:blip r:embed="rId3" cstate="print"/>
            <a:stretch>
              <a:fillRect/>
            </a:stretch>
          </p:blipFill>
          <p:spPr>
            <a:xfrm>
              <a:off x="8389619" y="447230"/>
              <a:ext cx="1414779" cy="134429"/>
            </a:xfrm>
            <a:prstGeom prst="rect">
              <a:avLst/>
            </a:prstGeom>
          </p:spPr>
        </p:pic>
        <p:pic>
          <p:nvPicPr>
            <p:cNvPr id="7" name="object 7"/>
            <p:cNvPicPr/>
            <p:nvPr/>
          </p:nvPicPr>
          <p:blipFill>
            <a:blip r:embed="rId4" cstate="print"/>
            <a:stretch>
              <a:fillRect/>
            </a:stretch>
          </p:blipFill>
          <p:spPr>
            <a:xfrm>
              <a:off x="8125129" y="1948179"/>
              <a:ext cx="152729" cy="812164"/>
            </a:xfrm>
            <a:prstGeom prst="rect">
              <a:avLst/>
            </a:prstGeom>
          </p:spPr>
        </p:pic>
        <p:pic>
          <p:nvPicPr>
            <p:cNvPr id="8" name="object 8"/>
            <p:cNvPicPr/>
            <p:nvPr/>
          </p:nvPicPr>
          <p:blipFill>
            <a:blip r:embed="rId5" cstate="print"/>
            <a:stretch>
              <a:fillRect/>
            </a:stretch>
          </p:blipFill>
          <p:spPr>
            <a:xfrm>
              <a:off x="8270874" y="2425065"/>
              <a:ext cx="93979" cy="335279"/>
            </a:xfrm>
            <a:prstGeom prst="rect">
              <a:avLst/>
            </a:prstGeom>
          </p:spPr>
        </p:pic>
        <p:sp>
          <p:nvSpPr>
            <p:cNvPr id="9" name="object 9"/>
            <p:cNvSpPr/>
            <p:nvPr/>
          </p:nvSpPr>
          <p:spPr>
            <a:xfrm>
              <a:off x="8203564" y="546734"/>
              <a:ext cx="1405255" cy="2091055"/>
            </a:xfrm>
            <a:custGeom>
              <a:avLst/>
              <a:gdLst/>
              <a:ahLst/>
              <a:cxnLst/>
              <a:rect l="l" t="t" r="r" b="b"/>
              <a:pathLst>
                <a:path w="1405254" h="2091055">
                  <a:moveTo>
                    <a:pt x="301625" y="0"/>
                  </a:moveTo>
                  <a:lnTo>
                    <a:pt x="0" y="1863089"/>
                  </a:lnTo>
                  <a:lnTo>
                    <a:pt x="1014094" y="2091054"/>
                  </a:lnTo>
                  <a:lnTo>
                    <a:pt x="1058544" y="2090419"/>
                  </a:lnTo>
                  <a:lnTo>
                    <a:pt x="1098550" y="2069464"/>
                  </a:lnTo>
                  <a:lnTo>
                    <a:pt x="1129029" y="2032635"/>
                  </a:lnTo>
                  <a:lnTo>
                    <a:pt x="1146175" y="1983104"/>
                  </a:lnTo>
                  <a:lnTo>
                    <a:pt x="1405254" y="386079"/>
                  </a:lnTo>
                  <a:lnTo>
                    <a:pt x="1404619" y="332740"/>
                  </a:lnTo>
                  <a:lnTo>
                    <a:pt x="1387475" y="285115"/>
                  </a:lnTo>
                  <a:lnTo>
                    <a:pt x="1356994" y="248284"/>
                  </a:lnTo>
                  <a:lnTo>
                    <a:pt x="1315719" y="228600"/>
                  </a:lnTo>
                  <a:lnTo>
                    <a:pt x="301625" y="0"/>
                  </a:lnTo>
                  <a:close/>
                </a:path>
              </a:pathLst>
            </a:custGeom>
            <a:solidFill>
              <a:srgbClr val="EEE7E8"/>
            </a:solidFill>
          </p:spPr>
          <p:txBody>
            <a:bodyPr wrap="square" lIns="0" tIns="0" rIns="0" bIns="0" rtlCol="0"/>
            <a:lstStyle/>
            <a:p>
              <a:endParaRPr/>
            </a:p>
          </p:txBody>
        </p:sp>
        <p:sp>
          <p:nvSpPr>
            <p:cNvPr id="10" name="object 10"/>
            <p:cNvSpPr/>
            <p:nvPr/>
          </p:nvSpPr>
          <p:spPr>
            <a:xfrm>
              <a:off x="8202294" y="545464"/>
              <a:ext cx="1408430" cy="2094864"/>
            </a:xfrm>
            <a:custGeom>
              <a:avLst/>
              <a:gdLst/>
              <a:ahLst/>
              <a:cxnLst/>
              <a:rect l="l" t="t" r="r" b="b"/>
              <a:pathLst>
                <a:path w="1408429" h="2094864">
                  <a:moveTo>
                    <a:pt x="301625" y="0"/>
                  </a:moveTo>
                  <a:lnTo>
                    <a:pt x="0" y="1864360"/>
                  </a:lnTo>
                  <a:lnTo>
                    <a:pt x="1021714" y="2094230"/>
                  </a:lnTo>
                  <a:lnTo>
                    <a:pt x="1028700" y="2094864"/>
                  </a:lnTo>
                  <a:lnTo>
                    <a:pt x="1035684" y="2094864"/>
                  </a:lnTo>
                  <a:lnTo>
                    <a:pt x="1043304" y="2092960"/>
                  </a:lnTo>
                  <a:lnTo>
                    <a:pt x="1028700" y="2092960"/>
                  </a:lnTo>
                  <a:lnTo>
                    <a:pt x="1021714" y="2092325"/>
                  </a:lnTo>
                  <a:lnTo>
                    <a:pt x="1904" y="1863089"/>
                  </a:lnTo>
                  <a:lnTo>
                    <a:pt x="302895" y="1904"/>
                  </a:lnTo>
                  <a:lnTo>
                    <a:pt x="310514" y="1904"/>
                  </a:lnTo>
                  <a:lnTo>
                    <a:pt x="301625" y="0"/>
                  </a:lnTo>
                  <a:close/>
                </a:path>
                <a:path w="1408429" h="2094864">
                  <a:moveTo>
                    <a:pt x="1316354" y="227965"/>
                  </a:moveTo>
                  <a:lnTo>
                    <a:pt x="1316354" y="229870"/>
                  </a:lnTo>
                  <a:lnTo>
                    <a:pt x="1352550" y="246379"/>
                  </a:lnTo>
                  <a:lnTo>
                    <a:pt x="1381759" y="276225"/>
                  </a:lnTo>
                  <a:lnTo>
                    <a:pt x="1400175" y="315595"/>
                  </a:lnTo>
                  <a:lnTo>
                    <a:pt x="1407159" y="360679"/>
                  </a:lnTo>
                  <a:lnTo>
                    <a:pt x="1406582" y="367029"/>
                  </a:lnTo>
                  <a:lnTo>
                    <a:pt x="1406525" y="374015"/>
                  </a:lnTo>
                  <a:lnTo>
                    <a:pt x="1405889" y="380365"/>
                  </a:lnTo>
                  <a:lnTo>
                    <a:pt x="1404620" y="386715"/>
                  </a:lnTo>
                  <a:lnTo>
                    <a:pt x="1146175" y="1983739"/>
                  </a:lnTo>
                  <a:lnTo>
                    <a:pt x="1132204" y="2028189"/>
                  </a:lnTo>
                  <a:lnTo>
                    <a:pt x="1106804" y="2062480"/>
                  </a:lnTo>
                  <a:lnTo>
                    <a:pt x="1073784" y="2085339"/>
                  </a:lnTo>
                  <a:lnTo>
                    <a:pt x="1035684" y="2092960"/>
                  </a:lnTo>
                  <a:lnTo>
                    <a:pt x="1043304" y="2092960"/>
                  </a:lnTo>
                  <a:lnTo>
                    <a:pt x="1108075" y="2063750"/>
                  </a:lnTo>
                  <a:lnTo>
                    <a:pt x="1133475" y="2028825"/>
                  </a:lnTo>
                  <a:lnTo>
                    <a:pt x="1148079" y="1983739"/>
                  </a:lnTo>
                  <a:lnTo>
                    <a:pt x="1406525" y="386715"/>
                  </a:lnTo>
                  <a:lnTo>
                    <a:pt x="1408429" y="360679"/>
                  </a:lnTo>
                  <a:lnTo>
                    <a:pt x="1402168" y="315595"/>
                  </a:lnTo>
                  <a:lnTo>
                    <a:pt x="1402079" y="314960"/>
                  </a:lnTo>
                  <a:lnTo>
                    <a:pt x="1383029" y="274954"/>
                  </a:lnTo>
                  <a:lnTo>
                    <a:pt x="1353820" y="245110"/>
                  </a:lnTo>
                  <a:lnTo>
                    <a:pt x="1316354" y="227965"/>
                  </a:lnTo>
                  <a:close/>
                </a:path>
                <a:path w="1408429" h="2094864">
                  <a:moveTo>
                    <a:pt x="310514" y="1904"/>
                  </a:moveTo>
                  <a:lnTo>
                    <a:pt x="302895" y="1904"/>
                  </a:lnTo>
                  <a:lnTo>
                    <a:pt x="1316354" y="229870"/>
                  </a:lnTo>
                  <a:lnTo>
                    <a:pt x="1316354" y="227965"/>
                  </a:lnTo>
                  <a:lnTo>
                    <a:pt x="310514" y="1904"/>
                  </a:lnTo>
                  <a:close/>
                </a:path>
              </a:pathLst>
            </a:custGeom>
            <a:solidFill>
              <a:srgbClr val="211F1F"/>
            </a:solidFill>
          </p:spPr>
          <p:txBody>
            <a:bodyPr wrap="square" lIns="0" tIns="0" rIns="0" bIns="0" rtlCol="0"/>
            <a:lstStyle/>
            <a:p>
              <a:endParaRPr/>
            </a:p>
          </p:txBody>
        </p:sp>
        <p:pic>
          <p:nvPicPr>
            <p:cNvPr id="11" name="object 11"/>
            <p:cNvPicPr/>
            <p:nvPr/>
          </p:nvPicPr>
          <p:blipFill>
            <a:blip r:embed="rId6" cstate="print"/>
            <a:stretch>
              <a:fillRect/>
            </a:stretch>
          </p:blipFill>
          <p:spPr>
            <a:xfrm>
              <a:off x="8456294" y="581659"/>
              <a:ext cx="1445258" cy="2225675"/>
            </a:xfrm>
            <a:prstGeom prst="rect">
              <a:avLst/>
            </a:prstGeom>
          </p:spPr>
        </p:pic>
        <p:pic>
          <p:nvPicPr>
            <p:cNvPr id="12" name="object 12"/>
            <p:cNvPicPr/>
            <p:nvPr/>
          </p:nvPicPr>
          <p:blipFill>
            <a:blip r:embed="rId7" cstate="print"/>
            <a:stretch>
              <a:fillRect/>
            </a:stretch>
          </p:blipFill>
          <p:spPr>
            <a:xfrm>
              <a:off x="8663939" y="581659"/>
              <a:ext cx="1140459" cy="95884"/>
            </a:xfrm>
            <a:prstGeom prst="rect">
              <a:avLst/>
            </a:prstGeom>
          </p:spPr>
        </p:pic>
        <p:pic>
          <p:nvPicPr>
            <p:cNvPr id="13" name="object 13"/>
            <p:cNvPicPr/>
            <p:nvPr/>
          </p:nvPicPr>
          <p:blipFill>
            <a:blip r:embed="rId8" cstate="print"/>
            <a:stretch>
              <a:fillRect/>
            </a:stretch>
          </p:blipFill>
          <p:spPr>
            <a:xfrm>
              <a:off x="8364854" y="581659"/>
              <a:ext cx="133984" cy="121920"/>
            </a:xfrm>
            <a:prstGeom prst="rect">
              <a:avLst/>
            </a:prstGeom>
          </p:spPr>
        </p:pic>
        <p:pic>
          <p:nvPicPr>
            <p:cNvPr id="14" name="object 14"/>
            <p:cNvPicPr/>
            <p:nvPr/>
          </p:nvPicPr>
          <p:blipFill>
            <a:blip r:embed="rId9" cstate="print"/>
            <a:stretch>
              <a:fillRect/>
            </a:stretch>
          </p:blipFill>
          <p:spPr>
            <a:xfrm>
              <a:off x="8364854" y="701039"/>
              <a:ext cx="114300" cy="704214"/>
            </a:xfrm>
            <a:prstGeom prst="rect">
              <a:avLst/>
            </a:prstGeom>
          </p:spPr>
        </p:pic>
        <p:pic>
          <p:nvPicPr>
            <p:cNvPr id="15" name="object 15"/>
            <p:cNvPicPr/>
            <p:nvPr/>
          </p:nvPicPr>
          <p:blipFill>
            <a:blip r:embed="rId10" cstate="print"/>
            <a:stretch>
              <a:fillRect/>
            </a:stretch>
          </p:blipFill>
          <p:spPr>
            <a:xfrm>
              <a:off x="8364854" y="2446654"/>
              <a:ext cx="1438909" cy="313689"/>
            </a:xfrm>
            <a:prstGeom prst="rect">
              <a:avLst/>
            </a:prstGeom>
          </p:spPr>
        </p:pic>
        <p:pic>
          <p:nvPicPr>
            <p:cNvPr id="16" name="object 16"/>
            <p:cNvPicPr/>
            <p:nvPr/>
          </p:nvPicPr>
          <p:blipFill>
            <a:blip r:embed="rId11" cstate="print"/>
            <a:stretch>
              <a:fillRect/>
            </a:stretch>
          </p:blipFill>
          <p:spPr>
            <a:xfrm>
              <a:off x="8364854" y="581659"/>
              <a:ext cx="239395" cy="954404"/>
            </a:xfrm>
            <a:prstGeom prst="rect">
              <a:avLst/>
            </a:prstGeom>
          </p:spPr>
        </p:pic>
        <p:pic>
          <p:nvPicPr>
            <p:cNvPr id="17" name="object 17"/>
            <p:cNvPicPr/>
            <p:nvPr/>
          </p:nvPicPr>
          <p:blipFill>
            <a:blip r:embed="rId12" cstate="print"/>
            <a:stretch>
              <a:fillRect/>
            </a:stretch>
          </p:blipFill>
          <p:spPr>
            <a:xfrm>
              <a:off x="8364854" y="1606549"/>
              <a:ext cx="156209" cy="875030"/>
            </a:xfrm>
            <a:prstGeom prst="rect">
              <a:avLst/>
            </a:prstGeom>
          </p:spPr>
        </p:pic>
        <p:pic>
          <p:nvPicPr>
            <p:cNvPr id="18" name="object 18"/>
            <p:cNvPicPr/>
            <p:nvPr/>
          </p:nvPicPr>
          <p:blipFill>
            <a:blip r:embed="rId13" cstate="print"/>
            <a:stretch>
              <a:fillRect/>
            </a:stretch>
          </p:blipFill>
          <p:spPr>
            <a:xfrm>
              <a:off x="8602344" y="581659"/>
              <a:ext cx="478154" cy="95884"/>
            </a:xfrm>
            <a:prstGeom prst="rect">
              <a:avLst/>
            </a:prstGeom>
          </p:spPr>
        </p:pic>
        <p:pic>
          <p:nvPicPr>
            <p:cNvPr id="19" name="object 19"/>
            <p:cNvPicPr/>
            <p:nvPr/>
          </p:nvPicPr>
          <p:blipFill>
            <a:blip r:embed="rId14" cstate="print"/>
            <a:stretch>
              <a:fillRect/>
            </a:stretch>
          </p:blipFill>
          <p:spPr>
            <a:xfrm>
              <a:off x="8656319" y="581659"/>
              <a:ext cx="431800" cy="95884"/>
            </a:xfrm>
            <a:prstGeom prst="rect">
              <a:avLst/>
            </a:prstGeom>
          </p:spPr>
        </p:pic>
        <p:pic>
          <p:nvPicPr>
            <p:cNvPr id="20" name="object 20"/>
            <p:cNvPicPr/>
            <p:nvPr/>
          </p:nvPicPr>
          <p:blipFill>
            <a:blip r:embed="rId15" cstate="print"/>
            <a:stretch>
              <a:fillRect/>
            </a:stretch>
          </p:blipFill>
          <p:spPr>
            <a:xfrm>
              <a:off x="8479154" y="581659"/>
              <a:ext cx="21590" cy="119379"/>
            </a:xfrm>
            <a:prstGeom prst="rect">
              <a:avLst/>
            </a:prstGeom>
          </p:spPr>
        </p:pic>
        <p:sp>
          <p:nvSpPr>
            <p:cNvPr id="21" name="object 21"/>
            <p:cNvSpPr/>
            <p:nvPr/>
          </p:nvSpPr>
          <p:spPr>
            <a:xfrm>
              <a:off x="8398509" y="820419"/>
              <a:ext cx="1036955" cy="1559560"/>
            </a:xfrm>
            <a:custGeom>
              <a:avLst/>
              <a:gdLst/>
              <a:ahLst/>
              <a:cxnLst/>
              <a:rect l="l" t="t" r="r" b="b"/>
              <a:pathLst>
                <a:path w="1036954" h="1559560">
                  <a:moveTo>
                    <a:pt x="1270" y="1367155"/>
                  </a:moveTo>
                  <a:lnTo>
                    <a:pt x="0" y="1376045"/>
                  </a:lnTo>
                  <a:lnTo>
                    <a:pt x="814070" y="1559560"/>
                  </a:lnTo>
                  <a:lnTo>
                    <a:pt x="815340" y="1550035"/>
                  </a:lnTo>
                  <a:lnTo>
                    <a:pt x="1270" y="1367155"/>
                  </a:lnTo>
                  <a:close/>
                </a:path>
                <a:path w="1036954" h="1559560">
                  <a:moveTo>
                    <a:pt x="23495" y="1230630"/>
                  </a:moveTo>
                  <a:lnTo>
                    <a:pt x="22225" y="1239520"/>
                  </a:lnTo>
                  <a:lnTo>
                    <a:pt x="836295" y="1423035"/>
                  </a:lnTo>
                  <a:lnTo>
                    <a:pt x="837565" y="1413510"/>
                  </a:lnTo>
                  <a:lnTo>
                    <a:pt x="23495" y="1230630"/>
                  </a:lnTo>
                  <a:close/>
                </a:path>
                <a:path w="1036954" h="1559560">
                  <a:moveTo>
                    <a:pt x="45720" y="1093470"/>
                  </a:moveTo>
                  <a:lnTo>
                    <a:pt x="44450" y="1102995"/>
                  </a:lnTo>
                  <a:lnTo>
                    <a:pt x="857885" y="1285875"/>
                  </a:lnTo>
                  <a:lnTo>
                    <a:pt x="859790" y="1276985"/>
                  </a:lnTo>
                  <a:lnTo>
                    <a:pt x="45720" y="1093470"/>
                  </a:lnTo>
                  <a:close/>
                </a:path>
                <a:path w="1036954" h="1559560">
                  <a:moveTo>
                    <a:pt x="67945" y="956945"/>
                  </a:moveTo>
                  <a:lnTo>
                    <a:pt x="66675" y="965835"/>
                  </a:lnTo>
                  <a:lnTo>
                    <a:pt x="880110" y="1149350"/>
                  </a:lnTo>
                  <a:lnTo>
                    <a:pt x="882015" y="1140460"/>
                  </a:lnTo>
                  <a:lnTo>
                    <a:pt x="67945" y="956945"/>
                  </a:lnTo>
                  <a:close/>
                </a:path>
                <a:path w="1036954" h="1559560">
                  <a:moveTo>
                    <a:pt x="90170" y="820420"/>
                  </a:moveTo>
                  <a:lnTo>
                    <a:pt x="88265" y="829310"/>
                  </a:lnTo>
                  <a:lnTo>
                    <a:pt x="902335" y="1012825"/>
                  </a:lnTo>
                  <a:lnTo>
                    <a:pt x="904240" y="1003300"/>
                  </a:lnTo>
                  <a:lnTo>
                    <a:pt x="90170" y="820420"/>
                  </a:lnTo>
                  <a:close/>
                </a:path>
                <a:path w="1036954" h="1559560">
                  <a:moveTo>
                    <a:pt x="112395" y="683260"/>
                  </a:moveTo>
                  <a:lnTo>
                    <a:pt x="110490" y="692785"/>
                  </a:lnTo>
                  <a:lnTo>
                    <a:pt x="924560" y="875665"/>
                  </a:lnTo>
                  <a:lnTo>
                    <a:pt x="925830" y="866775"/>
                  </a:lnTo>
                  <a:lnTo>
                    <a:pt x="112395" y="683260"/>
                  </a:lnTo>
                  <a:close/>
                </a:path>
                <a:path w="1036954" h="1559560">
                  <a:moveTo>
                    <a:pt x="134620" y="546735"/>
                  </a:moveTo>
                  <a:lnTo>
                    <a:pt x="132715" y="555625"/>
                  </a:lnTo>
                  <a:lnTo>
                    <a:pt x="946785" y="739140"/>
                  </a:lnTo>
                  <a:lnTo>
                    <a:pt x="948055" y="730250"/>
                  </a:lnTo>
                  <a:lnTo>
                    <a:pt x="134620" y="546735"/>
                  </a:lnTo>
                  <a:close/>
                </a:path>
                <a:path w="1036954" h="1559560">
                  <a:moveTo>
                    <a:pt x="156210" y="410210"/>
                  </a:moveTo>
                  <a:lnTo>
                    <a:pt x="154940" y="419100"/>
                  </a:lnTo>
                  <a:lnTo>
                    <a:pt x="969010" y="602615"/>
                  </a:lnTo>
                  <a:lnTo>
                    <a:pt x="970280" y="593090"/>
                  </a:lnTo>
                  <a:lnTo>
                    <a:pt x="156210" y="410210"/>
                  </a:lnTo>
                  <a:close/>
                </a:path>
                <a:path w="1036954" h="1559560">
                  <a:moveTo>
                    <a:pt x="178435" y="273050"/>
                  </a:moveTo>
                  <a:lnTo>
                    <a:pt x="177165" y="282575"/>
                  </a:lnTo>
                  <a:lnTo>
                    <a:pt x="991235" y="465455"/>
                  </a:lnTo>
                  <a:lnTo>
                    <a:pt x="992505" y="456565"/>
                  </a:lnTo>
                  <a:lnTo>
                    <a:pt x="178435" y="273050"/>
                  </a:lnTo>
                  <a:close/>
                </a:path>
                <a:path w="1036954" h="1559560">
                  <a:moveTo>
                    <a:pt x="200660" y="136525"/>
                  </a:moveTo>
                  <a:lnTo>
                    <a:pt x="199390" y="145415"/>
                  </a:lnTo>
                  <a:lnTo>
                    <a:pt x="1013460" y="328930"/>
                  </a:lnTo>
                  <a:lnTo>
                    <a:pt x="1014730" y="320040"/>
                  </a:lnTo>
                  <a:lnTo>
                    <a:pt x="200660" y="136525"/>
                  </a:lnTo>
                  <a:close/>
                </a:path>
                <a:path w="1036954" h="1559560">
                  <a:moveTo>
                    <a:pt x="222885" y="0"/>
                  </a:moveTo>
                  <a:lnTo>
                    <a:pt x="221615" y="8890"/>
                  </a:lnTo>
                  <a:lnTo>
                    <a:pt x="1035050" y="192405"/>
                  </a:lnTo>
                  <a:lnTo>
                    <a:pt x="1036955" y="182880"/>
                  </a:lnTo>
                  <a:lnTo>
                    <a:pt x="222885" y="0"/>
                  </a:lnTo>
                  <a:close/>
                </a:path>
              </a:pathLst>
            </a:custGeom>
            <a:solidFill>
              <a:srgbClr val="CDBDBD"/>
            </a:solidFill>
          </p:spPr>
          <p:txBody>
            <a:bodyPr wrap="square" lIns="0" tIns="0" rIns="0" bIns="0" rtlCol="0"/>
            <a:lstStyle/>
            <a:p>
              <a:endParaRPr/>
            </a:p>
          </p:txBody>
        </p:sp>
        <p:sp>
          <p:nvSpPr>
            <p:cNvPr id="22" name="object 22"/>
            <p:cNvSpPr/>
            <p:nvPr/>
          </p:nvSpPr>
          <p:spPr>
            <a:xfrm>
              <a:off x="8521699" y="677544"/>
              <a:ext cx="1292225" cy="2051685"/>
            </a:xfrm>
            <a:custGeom>
              <a:avLst/>
              <a:gdLst/>
              <a:ahLst/>
              <a:cxnLst/>
              <a:rect l="l" t="t" r="r" b="b"/>
              <a:pathLst>
                <a:path w="1292225" h="2051685">
                  <a:moveTo>
                    <a:pt x="1292225" y="0"/>
                  </a:moveTo>
                  <a:lnTo>
                    <a:pt x="0" y="0"/>
                  </a:lnTo>
                  <a:lnTo>
                    <a:pt x="0" y="2051685"/>
                  </a:lnTo>
                  <a:lnTo>
                    <a:pt x="1292225" y="2051685"/>
                  </a:lnTo>
                  <a:lnTo>
                    <a:pt x="1292225" y="0"/>
                  </a:lnTo>
                  <a:close/>
                </a:path>
              </a:pathLst>
            </a:custGeom>
            <a:solidFill>
              <a:srgbClr val="EEE7E8"/>
            </a:solidFill>
          </p:spPr>
          <p:txBody>
            <a:bodyPr wrap="square" lIns="0" tIns="0" rIns="0" bIns="0" rtlCol="0"/>
            <a:lstStyle/>
            <a:p>
              <a:endParaRPr/>
            </a:p>
          </p:txBody>
        </p:sp>
        <p:sp>
          <p:nvSpPr>
            <p:cNvPr id="23" name="object 23"/>
            <p:cNvSpPr/>
            <p:nvPr/>
          </p:nvSpPr>
          <p:spPr>
            <a:xfrm>
              <a:off x="8521065" y="676274"/>
              <a:ext cx="1293495" cy="2054225"/>
            </a:xfrm>
            <a:custGeom>
              <a:avLst/>
              <a:gdLst/>
              <a:ahLst/>
              <a:cxnLst/>
              <a:rect l="l" t="t" r="r" b="b"/>
              <a:pathLst>
                <a:path w="1293495" h="2054225">
                  <a:moveTo>
                    <a:pt x="1293495" y="0"/>
                  </a:moveTo>
                  <a:lnTo>
                    <a:pt x="1292225" y="0"/>
                  </a:lnTo>
                  <a:lnTo>
                    <a:pt x="1292225" y="127"/>
                  </a:lnTo>
                  <a:lnTo>
                    <a:pt x="0" y="127"/>
                  </a:lnTo>
                  <a:lnTo>
                    <a:pt x="0" y="2667"/>
                  </a:lnTo>
                  <a:lnTo>
                    <a:pt x="0" y="2051177"/>
                  </a:lnTo>
                  <a:lnTo>
                    <a:pt x="0" y="2053717"/>
                  </a:lnTo>
                  <a:lnTo>
                    <a:pt x="1293495" y="2053717"/>
                  </a:lnTo>
                  <a:lnTo>
                    <a:pt x="1293495" y="2051177"/>
                  </a:lnTo>
                  <a:lnTo>
                    <a:pt x="1905" y="2051177"/>
                  </a:lnTo>
                  <a:lnTo>
                    <a:pt x="1905" y="2667"/>
                  </a:lnTo>
                  <a:lnTo>
                    <a:pt x="1292225" y="2667"/>
                  </a:lnTo>
                  <a:lnTo>
                    <a:pt x="1292225" y="2051050"/>
                  </a:lnTo>
                  <a:lnTo>
                    <a:pt x="1293495" y="2051050"/>
                  </a:lnTo>
                  <a:lnTo>
                    <a:pt x="1293495" y="0"/>
                  </a:lnTo>
                  <a:close/>
                </a:path>
              </a:pathLst>
            </a:custGeom>
            <a:solidFill>
              <a:srgbClr val="211F1F"/>
            </a:solidFill>
          </p:spPr>
          <p:txBody>
            <a:bodyPr wrap="square" lIns="0" tIns="0" rIns="0" bIns="0" rtlCol="0"/>
            <a:lstStyle/>
            <a:p>
              <a:endParaRPr/>
            </a:p>
          </p:txBody>
        </p:sp>
        <p:sp>
          <p:nvSpPr>
            <p:cNvPr id="24" name="object 24"/>
            <p:cNvSpPr/>
            <p:nvPr/>
          </p:nvSpPr>
          <p:spPr>
            <a:xfrm>
              <a:off x="8727439" y="1092834"/>
              <a:ext cx="969644" cy="229870"/>
            </a:xfrm>
            <a:custGeom>
              <a:avLst/>
              <a:gdLst/>
              <a:ahLst/>
              <a:cxnLst/>
              <a:rect l="l" t="t" r="r" b="b"/>
              <a:pathLst>
                <a:path w="969645" h="229869">
                  <a:moveTo>
                    <a:pt x="963294" y="216535"/>
                  </a:moveTo>
                  <a:lnTo>
                    <a:pt x="0" y="219710"/>
                  </a:lnTo>
                  <a:lnTo>
                    <a:pt x="1269" y="229869"/>
                  </a:lnTo>
                  <a:lnTo>
                    <a:pt x="963929" y="227329"/>
                  </a:lnTo>
                  <a:lnTo>
                    <a:pt x="963294" y="216535"/>
                  </a:lnTo>
                  <a:close/>
                </a:path>
                <a:path w="969645" h="229869">
                  <a:moveTo>
                    <a:pt x="965834" y="108585"/>
                  </a:moveTo>
                  <a:lnTo>
                    <a:pt x="6350" y="111760"/>
                  </a:lnTo>
                  <a:lnTo>
                    <a:pt x="6984" y="122554"/>
                  </a:lnTo>
                  <a:lnTo>
                    <a:pt x="966469" y="119379"/>
                  </a:lnTo>
                  <a:lnTo>
                    <a:pt x="965834" y="108585"/>
                  </a:lnTo>
                  <a:close/>
                </a:path>
                <a:path w="969645" h="229869">
                  <a:moveTo>
                    <a:pt x="968375" y="0"/>
                  </a:moveTo>
                  <a:lnTo>
                    <a:pt x="6350" y="4444"/>
                  </a:lnTo>
                  <a:lnTo>
                    <a:pt x="6984" y="14604"/>
                  </a:lnTo>
                  <a:lnTo>
                    <a:pt x="969644" y="10794"/>
                  </a:lnTo>
                  <a:lnTo>
                    <a:pt x="968375" y="0"/>
                  </a:lnTo>
                  <a:close/>
                </a:path>
              </a:pathLst>
            </a:custGeom>
            <a:solidFill>
              <a:srgbClr val="CDBDBD"/>
            </a:solidFill>
          </p:spPr>
          <p:txBody>
            <a:bodyPr wrap="square" lIns="0" tIns="0" rIns="0" bIns="0" rtlCol="0"/>
            <a:lstStyle/>
            <a:p>
              <a:endParaRPr/>
            </a:p>
          </p:txBody>
        </p:sp>
        <p:pic>
          <p:nvPicPr>
            <p:cNvPr id="25" name="object 25"/>
            <p:cNvPicPr/>
            <p:nvPr/>
          </p:nvPicPr>
          <p:blipFill>
            <a:blip r:embed="rId16" cstate="print"/>
            <a:stretch>
              <a:fillRect/>
            </a:stretch>
          </p:blipFill>
          <p:spPr>
            <a:xfrm>
              <a:off x="8597899" y="801369"/>
              <a:ext cx="1095375" cy="525145"/>
            </a:xfrm>
            <a:prstGeom prst="rect">
              <a:avLst/>
            </a:prstGeom>
          </p:spPr>
        </p:pic>
        <p:sp>
          <p:nvSpPr>
            <p:cNvPr id="26" name="object 26"/>
            <p:cNvSpPr/>
            <p:nvPr/>
          </p:nvSpPr>
          <p:spPr>
            <a:xfrm>
              <a:off x="8613139" y="1406524"/>
              <a:ext cx="1078865" cy="422909"/>
            </a:xfrm>
            <a:custGeom>
              <a:avLst/>
              <a:gdLst/>
              <a:ahLst/>
              <a:cxnLst/>
              <a:rect l="l" t="t" r="r" b="b"/>
              <a:pathLst>
                <a:path w="1078865" h="422910">
                  <a:moveTo>
                    <a:pt x="1078229" y="405129"/>
                  </a:moveTo>
                  <a:lnTo>
                    <a:pt x="0" y="410845"/>
                  </a:lnTo>
                  <a:lnTo>
                    <a:pt x="634" y="422910"/>
                  </a:lnTo>
                  <a:lnTo>
                    <a:pt x="1078864" y="417195"/>
                  </a:lnTo>
                  <a:lnTo>
                    <a:pt x="1078229" y="405129"/>
                  </a:lnTo>
                  <a:close/>
                </a:path>
                <a:path w="1078865" h="422910">
                  <a:moveTo>
                    <a:pt x="1078229" y="303529"/>
                  </a:moveTo>
                  <a:lnTo>
                    <a:pt x="0" y="308610"/>
                  </a:lnTo>
                  <a:lnTo>
                    <a:pt x="634" y="320675"/>
                  </a:lnTo>
                  <a:lnTo>
                    <a:pt x="1078864" y="314960"/>
                  </a:lnTo>
                  <a:lnTo>
                    <a:pt x="1078229" y="303529"/>
                  </a:lnTo>
                  <a:close/>
                </a:path>
                <a:path w="1078865" h="422910">
                  <a:moveTo>
                    <a:pt x="1078229" y="203835"/>
                  </a:moveTo>
                  <a:lnTo>
                    <a:pt x="0" y="209550"/>
                  </a:lnTo>
                  <a:lnTo>
                    <a:pt x="634" y="221614"/>
                  </a:lnTo>
                  <a:lnTo>
                    <a:pt x="1078864" y="215900"/>
                  </a:lnTo>
                  <a:lnTo>
                    <a:pt x="1078229" y="203835"/>
                  </a:lnTo>
                  <a:close/>
                </a:path>
                <a:path w="1078865" h="422910">
                  <a:moveTo>
                    <a:pt x="1078229" y="99060"/>
                  </a:moveTo>
                  <a:lnTo>
                    <a:pt x="0" y="104139"/>
                  </a:lnTo>
                  <a:lnTo>
                    <a:pt x="634" y="116204"/>
                  </a:lnTo>
                  <a:lnTo>
                    <a:pt x="1078864" y="111125"/>
                  </a:lnTo>
                  <a:lnTo>
                    <a:pt x="1078229" y="99060"/>
                  </a:lnTo>
                  <a:close/>
                </a:path>
                <a:path w="1078865" h="422910">
                  <a:moveTo>
                    <a:pt x="1078229" y="0"/>
                  </a:moveTo>
                  <a:lnTo>
                    <a:pt x="0" y="5079"/>
                  </a:lnTo>
                  <a:lnTo>
                    <a:pt x="634" y="17145"/>
                  </a:lnTo>
                  <a:lnTo>
                    <a:pt x="1078864" y="12064"/>
                  </a:lnTo>
                  <a:lnTo>
                    <a:pt x="1078229" y="0"/>
                  </a:lnTo>
                  <a:close/>
                </a:path>
              </a:pathLst>
            </a:custGeom>
            <a:solidFill>
              <a:srgbClr val="CDBDBD"/>
            </a:solidFill>
          </p:spPr>
          <p:txBody>
            <a:bodyPr wrap="square" lIns="0" tIns="0" rIns="0" bIns="0" rtlCol="0"/>
            <a:lstStyle/>
            <a:p>
              <a:endParaRPr/>
            </a:p>
          </p:txBody>
        </p:sp>
        <p:sp>
          <p:nvSpPr>
            <p:cNvPr id="27" name="object 27"/>
            <p:cNvSpPr/>
            <p:nvPr/>
          </p:nvSpPr>
          <p:spPr>
            <a:xfrm>
              <a:off x="8667114" y="1726565"/>
              <a:ext cx="664845" cy="207010"/>
            </a:xfrm>
            <a:custGeom>
              <a:avLst/>
              <a:gdLst/>
              <a:ahLst/>
              <a:cxnLst/>
              <a:rect l="l" t="t" r="r" b="b"/>
              <a:pathLst>
                <a:path w="664845" h="207010">
                  <a:moveTo>
                    <a:pt x="60325" y="0"/>
                  </a:moveTo>
                  <a:lnTo>
                    <a:pt x="0" y="0"/>
                  </a:lnTo>
                  <a:lnTo>
                    <a:pt x="227964" y="89535"/>
                  </a:lnTo>
                  <a:lnTo>
                    <a:pt x="286384" y="88900"/>
                  </a:lnTo>
                  <a:lnTo>
                    <a:pt x="60325" y="0"/>
                  </a:lnTo>
                  <a:close/>
                </a:path>
                <a:path w="664845" h="207010">
                  <a:moveTo>
                    <a:pt x="316229" y="100964"/>
                  </a:moveTo>
                  <a:lnTo>
                    <a:pt x="258444" y="100964"/>
                  </a:lnTo>
                  <a:lnTo>
                    <a:pt x="444500" y="171450"/>
                  </a:lnTo>
                  <a:lnTo>
                    <a:pt x="487679" y="187325"/>
                  </a:lnTo>
                  <a:lnTo>
                    <a:pt x="533400" y="201930"/>
                  </a:lnTo>
                  <a:lnTo>
                    <a:pt x="599439" y="206375"/>
                  </a:lnTo>
                  <a:lnTo>
                    <a:pt x="622934" y="207010"/>
                  </a:lnTo>
                  <a:lnTo>
                    <a:pt x="637539" y="207010"/>
                  </a:lnTo>
                  <a:lnTo>
                    <a:pt x="650239" y="205739"/>
                  </a:lnTo>
                  <a:lnTo>
                    <a:pt x="659129" y="204470"/>
                  </a:lnTo>
                  <a:lnTo>
                    <a:pt x="664209" y="201930"/>
                  </a:lnTo>
                  <a:lnTo>
                    <a:pt x="664844" y="198755"/>
                  </a:lnTo>
                  <a:lnTo>
                    <a:pt x="662304" y="193675"/>
                  </a:lnTo>
                  <a:lnTo>
                    <a:pt x="654684" y="184150"/>
                  </a:lnTo>
                  <a:lnTo>
                    <a:pt x="546734" y="184150"/>
                  </a:lnTo>
                  <a:lnTo>
                    <a:pt x="528954" y="182880"/>
                  </a:lnTo>
                  <a:lnTo>
                    <a:pt x="520064" y="180975"/>
                  </a:lnTo>
                  <a:lnTo>
                    <a:pt x="511175" y="177800"/>
                  </a:lnTo>
                  <a:lnTo>
                    <a:pt x="316229" y="100964"/>
                  </a:lnTo>
                  <a:close/>
                </a:path>
                <a:path w="664845" h="207010">
                  <a:moveTo>
                    <a:pt x="650875" y="179705"/>
                  </a:moveTo>
                  <a:lnTo>
                    <a:pt x="616584" y="180339"/>
                  </a:lnTo>
                  <a:lnTo>
                    <a:pt x="572134" y="182245"/>
                  </a:lnTo>
                  <a:lnTo>
                    <a:pt x="561975" y="182880"/>
                  </a:lnTo>
                  <a:lnTo>
                    <a:pt x="551814" y="184150"/>
                  </a:lnTo>
                  <a:lnTo>
                    <a:pt x="654684" y="184150"/>
                  </a:lnTo>
                  <a:lnTo>
                    <a:pt x="650875" y="179705"/>
                  </a:lnTo>
                  <a:close/>
                </a:path>
              </a:pathLst>
            </a:custGeom>
            <a:solidFill>
              <a:srgbClr val="D0C8C8"/>
            </a:solidFill>
          </p:spPr>
          <p:txBody>
            <a:bodyPr wrap="square" lIns="0" tIns="0" rIns="0" bIns="0" rtlCol="0"/>
            <a:lstStyle/>
            <a:p>
              <a:endParaRPr/>
            </a:p>
          </p:txBody>
        </p:sp>
        <p:pic>
          <p:nvPicPr>
            <p:cNvPr id="28" name="object 28"/>
            <p:cNvPicPr/>
            <p:nvPr/>
          </p:nvPicPr>
          <p:blipFill>
            <a:blip r:embed="rId17" cstate="print"/>
            <a:stretch>
              <a:fillRect/>
            </a:stretch>
          </p:blipFill>
          <p:spPr>
            <a:xfrm>
              <a:off x="8277859" y="1550034"/>
              <a:ext cx="60325" cy="44450"/>
            </a:xfrm>
            <a:prstGeom prst="rect">
              <a:avLst/>
            </a:prstGeom>
          </p:spPr>
        </p:pic>
        <p:pic>
          <p:nvPicPr>
            <p:cNvPr id="29" name="object 29"/>
            <p:cNvPicPr/>
            <p:nvPr/>
          </p:nvPicPr>
          <p:blipFill>
            <a:blip r:embed="rId18" cstate="print"/>
            <a:stretch>
              <a:fillRect/>
            </a:stretch>
          </p:blipFill>
          <p:spPr>
            <a:xfrm>
              <a:off x="8334374" y="1573529"/>
              <a:ext cx="186689" cy="95885"/>
            </a:xfrm>
            <a:prstGeom prst="rect">
              <a:avLst/>
            </a:prstGeom>
          </p:spPr>
        </p:pic>
        <p:pic>
          <p:nvPicPr>
            <p:cNvPr id="30" name="object 30"/>
            <p:cNvPicPr/>
            <p:nvPr/>
          </p:nvPicPr>
          <p:blipFill>
            <a:blip r:embed="rId19" cstate="print"/>
            <a:stretch>
              <a:fillRect/>
            </a:stretch>
          </p:blipFill>
          <p:spPr>
            <a:xfrm>
              <a:off x="8487409" y="1640840"/>
              <a:ext cx="240029" cy="86360"/>
            </a:xfrm>
            <a:prstGeom prst="rect">
              <a:avLst/>
            </a:prstGeom>
          </p:spPr>
        </p:pic>
        <p:sp>
          <p:nvSpPr>
            <p:cNvPr id="31" name="object 31"/>
            <p:cNvSpPr/>
            <p:nvPr/>
          </p:nvSpPr>
          <p:spPr>
            <a:xfrm>
              <a:off x="8895079" y="1816099"/>
              <a:ext cx="88265" cy="12065"/>
            </a:xfrm>
            <a:custGeom>
              <a:avLst/>
              <a:gdLst/>
              <a:ahLst/>
              <a:cxnLst/>
              <a:rect l="l" t="t" r="r" b="b"/>
              <a:pathLst>
                <a:path w="88265" h="12064">
                  <a:moveTo>
                    <a:pt x="58420" y="0"/>
                  </a:moveTo>
                  <a:lnTo>
                    <a:pt x="0" y="635"/>
                  </a:lnTo>
                  <a:lnTo>
                    <a:pt x="30479" y="12064"/>
                  </a:lnTo>
                  <a:lnTo>
                    <a:pt x="88265" y="12064"/>
                  </a:lnTo>
                  <a:lnTo>
                    <a:pt x="58420" y="0"/>
                  </a:lnTo>
                  <a:close/>
                </a:path>
              </a:pathLst>
            </a:custGeom>
            <a:solidFill>
              <a:srgbClr val="B3A4A6"/>
            </a:solidFill>
          </p:spPr>
          <p:txBody>
            <a:bodyPr wrap="square" lIns="0" tIns="0" rIns="0" bIns="0" rtlCol="0"/>
            <a:lstStyle/>
            <a:p>
              <a:endParaRPr/>
            </a:p>
          </p:txBody>
        </p:sp>
        <p:sp>
          <p:nvSpPr>
            <p:cNvPr id="32" name="object 32"/>
            <p:cNvSpPr/>
            <p:nvPr/>
          </p:nvSpPr>
          <p:spPr>
            <a:xfrm>
              <a:off x="8196579" y="1442084"/>
              <a:ext cx="1148715" cy="464184"/>
            </a:xfrm>
            <a:custGeom>
              <a:avLst/>
              <a:gdLst/>
              <a:ahLst/>
              <a:cxnLst/>
              <a:rect l="l" t="t" r="r" b="b"/>
              <a:pathLst>
                <a:path w="1148715" h="464185">
                  <a:moveTo>
                    <a:pt x="35560" y="0"/>
                  </a:moveTo>
                  <a:lnTo>
                    <a:pt x="20954" y="4444"/>
                  </a:lnTo>
                  <a:lnTo>
                    <a:pt x="9525" y="13969"/>
                  </a:lnTo>
                  <a:lnTo>
                    <a:pt x="1904" y="27939"/>
                  </a:lnTo>
                  <a:lnTo>
                    <a:pt x="0" y="43814"/>
                  </a:lnTo>
                  <a:lnTo>
                    <a:pt x="3810" y="59689"/>
                  </a:lnTo>
                  <a:lnTo>
                    <a:pt x="982979" y="458469"/>
                  </a:lnTo>
                  <a:lnTo>
                    <a:pt x="1019175" y="464185"/>
                  </a:lnTo>
                  <a:lnTo>
                    <a:pt x="1054735" y="461644"/>
                  </a:lnTo>
                  <a:lnTo>
                    <a:pt x="1085850" y="460375"/>
                  </a:lnTo>
                  <a:lnTo>
                    <a:pt x="1146810" y="459104"/>
                  </a:lnTo>
                  <a:lnTo>
                    <a:pt x="1148715" y="453389"/>
                  </a:lnTo>
                  <a:lnTo>
                    <a:pt x="1101090" y="411479"/>
                  </a:lnTo>
                  <a:lnTo>
                    <a:pt x="1040765" y="356235"/>
                  </a:lnTo>
                  <a:lnTo>
                    <a:pt x="50800" y="2539"/>
                  </a:lnTo>
                  <a:lnTo>
                    <a:pt x="35560" y="0"/>
                  </a:lnTo>
                  <a:close/>
                </a:path>
              </a:pathLst>
            </a:custGeom>
            <a:solidFill>
              <a:srgbClr val="248D43"/>
            </a:solidFill>
          </p:spPr>
          <p:txBody>
            <a:bodyPr wrap="square" lIns="0" tIns="0" rIns="0" bIns="0" rtlCol="0"/>
            <a:lstStyle/>
            <a:p>
              <a:endParaRPr/>
            </a:p>
          </p:txBody>
        </p:sp>
        <p:sp>
          <p:nvSpPr>
            <p:cNvPr id="33" name="object 33"/>
            <p:cNvSpPr/>
            <p:nvPr/>
          </p:nvSpPr>
          <p:spPr>
            <a:xfrm>
              <a:off x="8191499" y="1437004"/>
              <a:ext cx="1156970" cy="474345"/>
            </a:xfrm>
            <a:custGeom>
              <a:avLst/>
              <a:gdLst/>
              <a:ahLst/>
              <a:cxnLst/>
              <a:rect l="l" t="t" r="r" b="b"/>
              <a:pathLst>
                <a:path w="1156970" h="474344">
                  <a:moveTo>
                    <a:pt x="1904" y="31115"/>
                  </a:moveTo>
                  <a:lnTo>
                    <a:pt x="634" y="36195"/>
                  </a:lnTo>
                  <a:lnTo>
                    <a:pt x="0" y="41275"/>
                  </a:lnTo>
                  <a:lnTo>
                    <a:pt x="0" y="45720"/>
                  </a:lnTo>
                  <a:lnTo>
                    <a:pt x="17145" y="83185"/>
                  </a:lnTo>
                  <a:lnTo>
                    <a:pt x="986154" y="467995"/>
                  </a:lnTo>
                  <a:lnTo>
                    <a:pt x="1021715" y="474345"/>
                  </a:lnTo>
                  <a:lnTo>
                    <a:pt x="1026795" y="474345"/>
                  </a:lnTo>
                  <a:lnTo>
                    <a:pt x="1036954" y="473075"/>
                  </a:lnTo>
                  <a:lnTo>
                    <a:pt x="1047115" y="472440"/>
                  </a:lnTo>
                  <a:lnTo>
                    <a:pt x="1091565" y="470535"/>
                  </a:lnTo>
                  <a:lnTo>
                    <a:pt x="1148079" y="469265"/>
                  </a:lnTo>
                  <a:lnTo>
                    <a:pt x="1150620" y="469265"/>
                  </a:lnTo>
                  <a:lnTo>
                    <a:pt x="1153159" y="467995"/>
                  </a:lnTo>
                  <a:lnTo>
                    <a:pt x="1154429" y="466090"/>
                  </a:lnTo>
                  <a:lnTo>
                    <a:pt x="1156334" y="464185"/>
                  </a:lnTo>
                  <a:lnTo>
                    <a:pt x="1021715" y="464185"/>
                  </a:lnTo>
                  <a:lnTo>
                    <a:pt x="26034" y="78740"/>
                  </a:lnTo>
                  <a:lnTo>
                    <a:pt x="10159" y="53340"/>
                  </a:lnTo>
                  <a:lnTo>
                    <a:pt x="10265" y="41275"/>
                  </a:lnTo>
                  <a:lnTo>
                    <a:pt x="11429" y="34290"/>
                  </a:lnTo>
                  <a:lnTo>
                    <a:pt x="1904" y="31115"/>
                  </a:lnTo>
                  <a:close/>
                </a:path>
                <a:path w="1156970" h="474344">
                  <a:moveTo>
                    <a:pt x="1156970" y="459105"/>
                  </a:moveTo>
                  <a:lnTo>
                    <a:pt x="1147445" y="459105"/>
                  </a:lnTo>
                  <a:lnTo>
                    <a:pt x="1147445" y="459740"/>
                  </a:lnTo>
                  <a:lnTo>
                    <a:pt x="1127759" y="459740"/>
                  </a:lnTo>
                  <a:lnTo>
                    <a:pt x="1090929" y="460375"/>
                  </a:lnTo>
                  <a:lnTo>
                    <a:pt x="1046479" y="462280"/>
                  </a:lnTo>
                  <a:lnTo>
                    <a:pt x="1035684" y="463550"/>
                  </a:lnTo>
                  <a:lnTo>
                    <a:pt x="1031240" y="463550"/>
                  </a:lnTo>
                  <a:lnTo>
                    <a:pt x="1026159" y="464185"/>
                  </a:lnTo>
                  <a:lnTo>
                    <a:pt x="1156334" y="464185"/>
                  </a:lnTo>
                  <a:lnTo>
                    <a:pt x="1156970" y="461645"/>
                  </a:lnTo>
                  <a:lnTo>
                    <a:pt x="1156970" y="459740"/>
                  </a:lnTo>
                  <a:lnTo>
                    <a:pt x="1146809" y="459740"/>
                  </a:lnTo>
                  <a:lnTo>
                    <a:pt x="1146809" y="459105"/>
                  </a:lnTo>
                  <a:lnTo>
                    <a:pt x="1156970" y="459105"/>
                  </a:lnTo>
                  <a:close/>
                </a:path>
                <a:path w="1156970" h="474344">
                  <a:moveTo>
                    <a:pt x="79375" y="10160"/>
                  </a:moveTo>
                  <a:lnTo>
                    <a:pt x="46990" y="10160"/>
                  </a:lnTo>
                  <a:lnTo>
                    <a:pt x="50800" y="10795"/>
                  </a:lnTo>
                  <a:lnTo>
                    <a:pt x="1022350" y="354330"/>
                  </a:lnTo>
                  <a:lnTo>
                    <a:pt x="1032509" y="358775"/>
                  </a:lnTo>
                  <a:lnTo>
                    <a:pt x="1042670" y="365125"/>
                  </a:lnTo>
                  <a:lnTo>
                    <a:pt x="1052195" y="372745"/>
                  </a:lnTo>
                  <a:lnTo>
                    <a:pt x="1068704" y="389255"/>
                  </a:lnTo>
                  <a:lnTo>
                    <a:pt x="1090295" y="409575"/>
                  </a:lnTo>
                  <a:lnTo>
                    <a:pt x="1102995" y="420370"/>
                  </a:lnTo>
                  <a:lnTo>
                    <a:pt x="1115695" y="431800"/>
                  </a:lnTo>
                  <a:lnTo>
                    <a:pt x="1146809" y="459105"/>
                  </a:lnTo>
                  <a:lnTo>
                    <a:pt x="1146809" y="459740"/>
                  </a:lnTo>
                  <a:lnTo>
                    <a:pt x="1147445" y="459105"/>
                  </a:lnTo>
                  <a:lnTo>
                    <a:pt x="1156970" y="459105"/>
                  </a:lnTo>
                  <a:lnTo>
                    <a:pt x="1156970" y="456565"/>
                  </a:lnTo>
                  <a:lnTo>
                    <a:pt x="1156334" y="454025"/>
                  </a:lnTo>
                  <a:lnTo>
                    <a:pt x="1153795" y="452120"/>
                  </a:lnTo>
                  <a:lnTo>
                    <a:pt x="1122045" y="424180"/>
                  </a:lnTo>
                  <a:lnTo>
                    <a:pt x="1109979" y="412750"/>
                  </a:lnTo>
                  <a:lnTo>
                    <a:pt x="1097279" y="401955"/>
                  </a:lnTo>
                  <a:lnTo>
                    <a:pt x="1075690" y="381635"/>
                  </a:lnTo>
                  <a:lnTo>
                    <a:pt x="1037590" y="349885"/>
                  </a:lnTo>
                  <a:lnTo>
                    <a:pt x="1025525" y="344805"/>
                  </a:lnTo>
                  <a:lnTo>
                    <a:pt x="79375" y="10160"/>
                  </a:lnTo>
                  <a:close/>
                </a:path>
                <a:path w="1156970" h="474344">
                  <a:moveTo>
                    <a:pt x="1147445" y="459105"/>
                  </a:moveTo>
                  <a:lnTo>
                    <a:pt x="1146809" y="459740"/>
                  </a:lnTo>
                  <a:lnTo>
                    <a:pt x="1147445" y="459740"/>
                  </a:lnTo>
                  <a:lnTo>
                    <a:pt x="1147445" y="459105"/>
                  </a:lnTo>
                  <a:close/>
                </a:path>
                <a:path w="1156970" h="474344">
                  <a:moveTo>
                    <a:pt x="48259" y="0"/>
                  </a:moveTo>
                  <a:lnTo>
                    <a:pt x="43179" y="0"/>
                  </a:lnTo>
                  <a:lnTo>
                    <a:pt x="29845" y="2540"/>
                  </a:lnTo>
                  <a:lnTo>
                    <a:pt x="17779" y="8255"/>
                  </a:lnTo>
                  <a:lnTo>
                    <a:pt x="8254" y="18415"/>
                  </a:lnTo>
                  <a:lnTo>
                    <a:pt x="1904" y="31115"/>
                  </a:lnTo>
                  <a:lnTo>
                    <a:pt x="11429" y="34290"/>
                  </a:lnTo>
                  <a:lnTo>
                    <a:pt x="16509" y="24130"/>
                  </a:lnTo>
                  <a:lnTo>
                    <a:pt x="24129" y="16510"/>
                  </a:lnTo>
                  <a:lnTo>
                    <a:pt x="33020" y="12065"/>
                  </a:lnTo>
                  <a:lnTo>
                    <a:pt x="43179" y="10160"/>
                  </a:lnTo>
                  <a:lnTo>
                    <a:pt x="79375" y="10160"/>
                  </a:lnTo>
                  <a:lnTo>
                    <a:pt x="52704" y="635"/>
                  </a:lnTo>
                  <a:lnTo>
                    <a:pt x="48259" y="0"/>
                  </a:lnTo>
                  <a:close/>
                </a:path>
              </a:pathLst>
            </a:custGeom>
            <a:solidFill>
              <a:srgbClr val="003A52"/>
            </a:solidFill>
          </p:spPr>
          <p:txBody>
            <a:bodyPr wrap="square" lIns="0" tIns="0" rIns="0" bIns="0" rtlCol="0"/>
            <a:lstStyle/>
            <a:p>
              <a:endParaRPr/>
            </a:p>
          </p:txBody>
        </p:sp>
        <p:sp>
          <p:nvSpPr>
            <p:cNvPr id="34" name="object 34"/>
            <p:cNvSpPr/>
            <p:nvPr/>
          </p:nvSpPr>
          <p:spPr>
            <a:xfrm>
              <a:off x="8479154" y="1543049"/>
              <a:ext cx="394335" cy="144780"/>
            </a:xfrm>
            <a:custGeom>
              <a:avLst/>
              <a:gdLst/>
              <a:ahLst/>
              <a:cxnLst/>
              <a:rect l="l" t="t" r="r" b="b"/>
              <a:pathLst>
                <a:path w="394334" h="144780">
                  <a:moveTo>
                    <a:pt x="12065" y="0"/>
                  </a:moveTo>
                  <a:lnTo>
                    <a:pt x="6350" y="0"/>
                  </a:lnTo>
                  <a:lnTo>
                    <a:pt x="1270" y="3810"/>
                  </a:lnTo>
                  <a:lnTo>
                    <a:pt x="0" y="8889"/>
                  </a:lnTo>
                  <a:lnTo>
                    <a:pt x="4445" y="15875"/>
                  </a:lnTo>
                  <a:lnTo>
                    <a:pt x="6985" y="17145"/>
                  </a:lnTo>
                  <a:lnTo>
                    <a:pt x="10795" y="17145"/>
                  </a:lnTo>
                  <a:lnTo>
                    <a:pt x="12700" y="16510"/>
                  </a:lnTo>
                  <a:lnTo>
                    <a:pt x="17779" y="13335"/>
                  </a:lnTo>
                  <a:lnTo>
                    <a:pt x="19050" y="8254"/>
                  </a:lnTo>
                  <a:lnTo>
                    <a:pt x="14604" y="1270"/>
                  </a:lnTo>
                  <a:lnTo>
                    <a:pt x="12065" y="0"/>
                  </a:lnTo>
                  <a:close/>
                </a:path>
                <a:path w="394334" h="144780">
                  <a:moveTo>
                    <a:pt x="41275" y="12064"/>
                  </a:moveTo>
                  <a:lnTo>
                    <a:pt x="39370" y="13970"/>
                  </a:lnTo>
                  <a:lnTo>
                    <a:pt x="37465" y="19685"/>
                  </a:lnTo>
                  <a:lnTo>
                    <a:pt x="39370" y="22860"/>
                  </a:lnTo>
                  <a:lnTo>
                    <a:pt x="386079" y="144779"/>
                  </a:lnTo>
                  <a:lnTo>
                    <a:pt x="390525" y="144779"/>
                  </a:lnTo>
                  <a:lnTo>
                    <a:pt x="392429" y="143510"/>
                  </a:lnTo>
                  <a:lnTo>
                    <a:pt x="394335" y="137795"/>
                  </a:lnTo>
                  <a:lnTo>
                    <a:pt x="392429" y="134620"/>
                  </a:lnTo>
                  <a:lnTo>
                    <a:pt x="45085" y="12700"/>
                  </a:lnTo>
                  <a:lnTo>
                    <a:pt x="41275" y="12064"/>
                  </a:lnTo>
                  <a:close/>
                </a:path>
              </a:pathLst>
            </a:custGeom>
            <a:solidFill>
              <a:srgbClr val="92C5A0"/>
            </a:solidFill>
          </p:spPr>
          <p:txBody>
            <a:bodyPr wrap="square" lIns="0" tIns="0" rIns="0" bIns="0" rtlCol="0"/>
            <a:lstStyle/>
            <a:p>
              <a:endParaRPr/>
            </a:p>
          </p:txBody>
        </p:sp>
        <p:sp>
          <p:nvSpPr>
            <p:cNvPr id="35" name="object 35"/>
            <p:cNvSpPr/>
            <p:nvPr/>
          </p:nvSpPr>
          <p:spPr>
            <a:xfrm>
              <a:off x="8213724" y="1455419"/>
              <a:ext cx="1108710" cy="440690"/>
            </a:xfrm>
            <a:custGeom>
              <a:avLst/>
              <a:gdLst/>
              <a:ahLst/>
              <a:cxnLst/>
              <a:rect l="l" t="t" r="r" b="b"/>
              <a:pathLst>
                <a:path w="1108709" h="440689">
                  <a:moveTo>
                    <a:pt x="8254" y="0"/>
                  </a:moveTo>
                  <a:lnTo>
                    <a:pt x="3809" y="5079"/>
                  </a:lnTo>
                  <a:lnTo>
                    <a:pt x="1270" y="11429"/>
                  </a:lnTo>
                  <a:lnTo>
                    <a:pt x="0" y="18414"/>
                  </a:lnTo>
                  <a:lnTo>
                    <a:pt x="0" y="33019"/>
                  </a:lnTo>
                  <a:lnTo>
                    <a:pt x="26670" y="66039"/>
                  </a:lnTo>
                  <a:lnTo>
                    <a:pt x="963929" y="434975"/>
                  </a:lnTo>
                  <a:lnTo>
                    <a:pt x="996315" y="440689"/>
                  </a:lnTo>
                  <a:lnTo>
                    <a:pt x="1001395" y="440689"/>
                  </a:lnTo>
                  <a:lnTo>
                    <a:pt x="1031875" y="438784"/>
                  </a:lnTo>
                  <a:lnTo>
                    <a:pt x="1080770" y="436244"/>
                  </a:lnTo>
                  <a:lnTo>
                    <a:pt x="1106804" y="435609"/>
                  </a:lnTo>
                  <a:lnTo>
                    <a:pt x="1108709" y="430529"/>
                  </a:lnTo>
                  <a:lnTo>
                    <a:pt x="1080770" y="417829"/>
                  </a:lnTo>
                  <a:lnTo>
                    <a:pt x="1031875" y="420369"/>
                  </a:lnTo>
                  <a:lnTo>
                    <a:pt x="1009650" y="422275"/>
                  </a:lnTo>
                  <a:lnTo>
                    <a:pt x="996315" y="422275"/>
                  </a:lnTo>
                  <a:lnTo>
                    <a:pt x="33654" y="46989"/>
                  </a:lnTo>
                  <a:lnTo>
                    <a:pt x="8254" y="14604"/>
                  </a:lnTo>
                  <a:lnTo>
                    <a:pt x="8254" y="0"/>
                  </a:lnTo>
                  <a:close/>
                </a:path>
              </a:pathLst>
            </a:custGeom>
            <a:solidFill>
              <a:srgbClr val="237C3D"/>
            </a:solidFill>
          </p:spPr>
          <p:txBody>
            <a:bodyPr wrap="square" lIns="0" tIns="0" rIns="0" bIns="0" rtlCol="0"/>
            <a:lstStyle/>
            <a:p>
              <a:endParaRPr/>
            </a:p>
          </p:txBody>
        </p:sp>
        <p:sp>
          <p:nvSpPr>
            <p:cNvPr id="36" name="object 36"/>
            <p:cNvSpPr/>
            <p:nvPr/>
          </p:nvSpPr>
          <p:spPr>
            <a:xfrm>
              <a:off x="9005569" y="877569"/>
              <a:ext cx="8255" cy="8255"/>
            </a:xfrm>
            <a:custGeom>
              <a:avLst/>
              <a:gdLst/>
              <a:ahLst/>
              <a:cxnLst/>
              <a:rect l="l" t="t" r="r" b="b"/>
              <a:pathLst>
                <a:path w="8254" h="8255">
                  <a:moveTo>
                    <a:pt x="6350" y="0"/>
                  </a:moveTo>
                  <a:lnTo>
                    <a:pt x="1904" y="0"/>
                  </a:lnTo>
                  <a:lnTo>
                    <a:pt x="0" y="1905"/>
                  </a:lnTo>
                  <a:lnTo>
                    <a:pt x="0" y="6985"/>
                  </a:lnTo>
                  <a:lnTo>
                    <a:pt x="1904" y="8255"/>
                  </a:lnTo>
                  <a:lnTo>
                    <a:pt x="6350" y="8255"/>
                  </a:lnTo>
                  <a:lnTo>
                    <a:pt x="8254" y="6985"/>
                  </a:lnTo>
                  <a:lnTo>
                    <a:pt x="8254" y="1905"/>
                  </a:lnTo>
                  <a:lnTo>
                    <a:pt x="6350" y="0"/>
                  </a:lnTo>
                  <a:close/>
                </a:path>
              </a:pathLst>
            </a:custGeom>
            <a:solidFill>
              <a:srgbClr val="002B38"/>
            </a:solidFill>
          </p:spPr>
          <p:txBody>
            <a:bodyPr wrap="square" lIns="0" tIns="0" rIns="0" bIns="0" rtlCol="0"/>
            <a:lstStyle/>
            <a:p>
              <a:endParaRPr/>
            </a:p>
          </p:txBody>
        </p:sp>
        <p:sp>
          <p:nvSpPr>
            <p:cNvPr id="37" name="object 37"/>
            <p:cNvSpPr/>
            <p:nvPr/>
          </p:nvSpPr>
          <p:spPr>
            <a:xfrm>
              <a:off x="9005569" y="877569"/>
              <a:ext cx="8255" cy="8255"/>
            </a:xfrm>
            <a:custGeom>
              <a:avLst/>
              <a:gdLst/>
              <a:ahLst/>
              <a:cxnLst/>
              <a:rect l="l" t="t" r="r" b="b"/>
              <a:pathLst>
                <a:path w="8254" h="8255">
                  <a:moveTo>
                    <a:pt x="8254" y="4445"/>
                  </a:moveTo>
                  <a:lnTo>
                    <a:pt x="8254" y="6985"/>
                  </a:lnTo>
                  <a:lnTo>
                    <a:pt x="6350" y="8255"/>
                  </a:lnTo>
                  <a:lnTo>
                    <a:pt x="3809" y="8255"/>
                  </a:lnTo>
                  <a:lnTo>
                    <a:pt x="1904" y="8255"/>
                  </a:lnTo>
                  <a:lnTo>
                    <a:pt x="0" y="6985"/>
                  </a:lnTo>
                  <a:lnTo>
                    <a:pt x="0" y="4445"/>
                  </a:lnTo>
                  <a:lnTo>
                    <a:pt x="0" y="1905"/>
                  </a:lnTo>
                  <a:lnTo>
                    <a:pt x="1904" y="0"/>
                  </a:lnTo>
                  <a:lnTo>
                    <a:pt x="3809" y="0"/>
                  </a:lnTo>
                  <a:lnTo>
                    <a:pt x="6350" y="0"/>
                  </a:lnTo>
                  <a:lnTo>
                    <a:pt x="8254" y="1905"/>
                  </a:lnTo>
                  <a:lnTo>
                    <a:pt x="8254" y="4445"/>
                  </a:lnTo>
                  <a:close/>
                </a:path>
              </a:pathLst>
            </a:custGeom>
            <a:ln w="3377">
              <a:solidFill>
                <a:srgbClr val="002B38"/>
              </a:solidFill>
            </a:ln>
          </p:spPr>
          <p:txBody>
            <a:bodyPr wrap="square" lIns="0" tIns="0" rIns="0" bIns="0" rtlCol="0"/>
            <a:lstStyle/>
            <a:p>
              <a:endParaRPr/>
            </a:p>
          </p:txBody>
        </p:sp>
        <p:sp>
          <p:nvSpPr>
            <p:cNvPr id="38" name="object 38"/>
            <p:cNvSpPr/>
            <p:nvPr/>
          </p:nvSpPr>
          <p:spPr>
            <a:xfrm>
              <a:off x="9032874" y="875664"/>
              <a:ext cx="8255" cy="8255"/>
            </a:xfrm>
            <a:custGeom>
              <a:avLst/>
              <a:gdLst/>
              <a:ahLst/>
              <a:cxnLst/>
              <a:rect l="l" t="t" r="r" b="b"/>
              <a:pathLst>
                <a:path w="8254" h="8255">
                  <a:moveTo>
                    <a:pt x="6350" y="0"/>
                  </a:moveTo>
                  <a:lnTo>
                    <a:pt x="1904" y="0"/>
                  </a:lnTo>
                  <a:lnTo>
                    <a:pt x="0" y="1904"/>
                  </a:lnTo>
                  <a:lnTo>
                    <a:pt x="0" y="6985"/>
                  </a:lnTo>
                  <a:lnTo>
                    <a:pt x="1904" y="8254"/>
                  </a:lnTo>
                  <a:lnTo>
                    <a:pt x="6350" y="8254"/>
                  </a:lnTo>
                  <a:lnTo>
                    <a:pt x="8254" y="6985"/>
                  </a:lnTo>
                  <a:lnTo>
                    <a:pt x="8254" y="1904"/>
                  </a:lnTo>
                  <a:lnTo>
                    <a:pt x="6350" y="0"/>
                  </a:lnTo>
                  <a:close/>
                </a:path>
              </a:pathLst>
            </a:custGeom>
            <a:solidFill>
              <a:srgbClr val="002B38"/>
            </a:solidFill>
          </p:spPr>
          <p:txBody>
            <a:bodyPr wrap="square" lIns="0" tIns="0" rIns="0" bIns="0" rtlCol="0"/>
            <a:lstStyle/>
            <a:p>
              <a:endParaRPr/>
            </a:p>
          </p:txBody>
        </p:sp>
        <p:sp>
          <p:nvSpPr>
            <p:cNvPr id="39" name="object 39"/>
            <p:cNvSpPr/>
            <p:nvPr/>
          </p:nvSpPr>
          <p:spPr>
            <a:xfrm>
              <a:off x="9032874" y="875664"/>
              <a:ext cx="8255" cy="8255"/>
            </a:xfrm>
            <a:custGeom>
              <a:avLst/>
              <a:gdLst/>
              <a:ahLst/>
              <a:cxnLst/>
              <a:rect l="l" t="t" r="r" b="b"/>
              <a:pathLst>
                <a:path w="8254" h="8255">
                  <a:moveTo>
                    <a:pt x="8254" y="4445"/>
                  </a:moveTo>
                  <a:lnTo>
                    <a:pt x="8254" y="6985"/>
                  </a:lnTo>
                  <a:lnTo>
                    <a:pt x="6350" y="8254"/>
                  </a:lnTo>
                  <a:lnTo>
                    <a:pt x="3809" y="8254"/>
                  </a:lnTo>
                  <a:lnTo>
                    <a:pt x="1904" y="8254"/>
                  </a:lnTo>
                  <a:lnTo>
                    <a:pt x="0" y="6985"/>
                  </a:lnTo>
                  <a:lnTo>
                    <a:pt x="0" y="4445"/>
                  </a:lnTo>
                  <a:lnTo>
                    <a:pt x="0" y="1904"/>
                  </a:lnTo>
                  <a:lnTo>
                    <a:pt x="1904" y="0"/>
                  </a:lnTo>
                  <a:lnTo>
                    <a:pt x="3809" y="0"/>
                  </a:lnTo>
                  <a:lnTo>
                    <a:pt x="6350" y="0"/>
                  </a:lnTo>
                  <a:lnTo>
                    <a:pt x="8254" y="1904"/>
                  </a:lnTo>
                  <a:lnTo>
                    <a:pt x="8254" y="4445"/>
                  </a:lnTo>
                  <a:close/>
                </a:path>
              </a:pathLst>
            </a:custGeom>
            <a:ln w="3377">
              <a:solidFill>
                <a:srgbClr val="002B38"/>
              </a:solidFill>
            </a:ln>
          </p:spPr>
          <p:txBody>
            <a:bodyPr wrap="square" lIns="0" tIns="0" rIns="0" bIns="0" rtlCol="0"/>
            <a:lstStyle/>
            <a:p>
              <a:endParaRPr/>
            </a:p>
          </p:txBody>
        </p:sp>
        <p:sp>
          <p:nvSpPr>
            <p:cNvPr id="40" name="object 40"/>
            <p:cNvSpPr/>
            <p:nvPr/>
          </p:nvSpPr>
          <p:spPr>
            <a:xfrm>
              <a:off x="9063989" y="876300"/>
              <a:ext cx="8255" cy="8255"/>
            </a:xfrm>
            <a:custGeom>
              <a:avLst/>
              <a:gdLst/>
              <a:ahLst/>
              <a:cxnLst/>
              <a:rect l="l" t="t" r="r" b="b"/>
              <a:pathLst>
                <a:path w="8254" h="8255">
                  <a:moveTo>
                    <a:pt x="6350" y="0"/>
                  </a:moveTo>
                  <a:lnTo>
                    <a:pt x="1904" y="0"/>
                  </a:lnTo>
                  <a:lnTo>
                    <a:pt x="0" y="1904"/>
                  </a:lnTo>
                  <a:lnTo>
                    <a:pt x="0" y="6350"/>
                  </a:lnTo>
                  <a:lnTo>
                    <a:pt x="1904" y="8254"/>
                  </a:lnTo>
                  <a:lnTo>
                    <a:pt x="6350" y="8254"/>
                  </a:lnTo>
                  <a:lnTo>
                    <a:pt x="8254" y="6350"/>
                  </a:lnTo>
                  <a:lnTo>
                    <a:pt x="8254" y="1904"/>
                  </a:lnTo>
                  <a:lnTo>
                    <a:pt x="6350" y="0"/>
                  </a:lnTo>
                  <a:close/>
                </a:path>
              </a:pathLst>
            </a:custGeom>
            <a:solidFill>
              <a:srgbClr val="002B38"/>
            </a:solidFill>
          </p:spPr>
          <p:txBody>
            <a:bodyPr wrap="square" lIns="0" tIns="0" rIns="0" bIns="0" rtlCol="0"/>
            <a:lstStyle/>
            <a:p>
              <a:endParaRPr/>
            </a:p>
          </p:txBody>
        </p:sp>
        <p:sp>
          <p:nvSpPr>
            <p:cNvPr id="41" name="object 41"/>
            <p:cNvSpPr/>
            <p:nvPr/>
          </p:nvSpPr>
          <p:spPr>
            <a:xfrm>
              <a:off x="9063989" y="876300"/>
              <a:ext cx="8255" cy="8255"/>
            </a:xfrm>
            <a:custGeom>
              <a:avLst/>
              <a:gdLst/>
              <a:ahLst/>
              <a:cxnLst/>
              <a:rect l="l" t="t" r="r" b="b"/>
              <a:pathLst>
                <a:path w="8254" h="8255">
                  <a:moveTo>
                    <a:pt x="8254" y="4444"/>
                  </a:moveTo>
                  <a:lnTo>
                    <a:pt x="8254" y="6350"/>
                  </a:lnTo>
                  <a:lnTo>
                    <a:pt x="6350" y="8254"/>
                  </a:lnTo>
                  <a:lnTo>
                    <a:pt x="3809" y="8254"/>
                  </a:lnTo>
                  <a:lnTo>
                    <a:pt x="1904" y="8254"/>
                  </a:lnTo>
                  <a:lnTo>
                    <a:pt x="0" y="6350"/>
                  </a:lnTo>
                  <a:lnTo>
                    <a:pt x="0" y="4444"/>
                  </a:lnTo>
                  <a:lnTo>
                    <a:pt x="0" y="1904"/>
                  </a:lnTo>
                  <a:lnTo>
                    <a:pt x="1904" y="0"/>
                  </a:lnTo>
                  <a:lnTo>
                    <a:pt x="3809" y="0"/>
                  </a:lnTo>
                  <a:lnTo>
                    <a:pt x="6350" y="0"/>
                  </a:lnTo>
                  <a:lnTo>
                    <a:pt x="8254" y="1904"/>
                  </a:lnTo>
                  <a:lnTo>
                    <a:pt x="8254" y="4444"/>
                  </a:lnTo>
                  <a:close/>
                </a:path>
              </a:pathLst>
            </a:custGeom>
            <a:ln w="3377">
              <a:solidFill>
                <a:srgbClr val="002B38"/>
              </a:solidFill>
            </a:ln>
          </p:spPr>
          <p:txBody>
            <a:bodyPr wrap="square" lIns="0" tIns="0" rIns="0" bIns="0" rtlCol="0"/>
            <a:lstStyle/>
            <a:p>
              <a:endParaRPr/>
            </a:p>
          </p:txBody>
        </p:sp>
        <p:pic>
          <p:nvPicPr>
            <p:cNvPr id="42" name="object 42"/>
            <p:cNvPicPr/>
            <p:nvPr/>
          </p:nvPicPr>
          <p:blipFill>
            <a:blip r:embed="rId20" cstate="print"/>
            <a:stretch>
              <a:fillRect/>
            </a:stretch>
          </p:blipFill>
          <p:spPr>
            <a:xfrm>
              <a:off x="8759951" y="769619"/>
              <a:ext cx="96774" cy="140970"/>
            </a:xfrm>
            <a:prstGeom prst="rect">
              <a:avLst/>
            </a:prstGeom>
          </p:spPr>
        </p:pic>
        <p:pic>
          <p:nvPicPr>
            <p:cNvPr id="43" name="object 43"/>
            <p:cNvPicPr/>
            <p:nvPr/>
          </p:nvPicPr>
          <p:blipFill>
            <a:blip r:embed="rId21" cstate="print"/>
            <a:stretch>
              <a:fillRect/>
            </a:stretch>
          </p:blipFill>
          <p:spPr>
            <a:xfrm>
              <a:off x="8799575" y="801623"/>
              <a:ext cx="150114" cy="113538"/>
            </a:xfrm>
            <a:prstGeom prst="rect">
              <a:avLst/>
            </a:prstGeom>
          </p:spPr>
        </p:pic>
        <p:pic>
          <p:nvPicPr>
            <p:cNvPr id="44" name="object 44"/>
            <p:cNvPicPr/>
            <p:nvPr/>
          </p:nvPicPr>
          <p:blipFill>
            <a:blip r:embed="rId22" cstate="print"/>
            <a:stretch>
              <a:fillRect/>
            </a:stretch>
          </p:blipFill>
          <p:spPr>
            <a:xfrm>
              <a:off x="8785859" y="790955"/>
              <a:ext cx="229361" cy="183642"/>
            </a:xfrm>
            <a:prstGeom prst="rect">
              <a:avLst/>
            </a:prstGeom>
          </p:spPr>
        </p:pic>
        <p:pic>
          <p:nvPicPr>
            <p:cNvPr id="45" name="object 45"/>
            <p:cNvPicPr/>
            <p:nvPr/>
          </p:nvPicPr>
          <p:blipFill>
            <a:blip r:embed="rId23" cstate="print"/>
            <a:stretch>
              <a:fillRect/>
            </a:stretch>
          </p:blipFill>
          <p:spPr>
            <a:xfrm>
              <a:off x="8718803" y="867155"/>
              <a:ext cx="139446" cy="113538"/>
            </a:xfrm>
            <a:prstGeom prst="rect">
              <a:avLst/>
            </a:prstGeom>
          </p:spPr>
        </p:pic>
      </p:grpSp>
      <p:sp>
        <p:nvSpPr>
          <p:cNvPr id="46" name="object 46"/>
          <p:cNvSpPr txBox="1"/>
          <p:nvPr/>
        </p:nvSpPr>
        <p:spPr>
          <a:xfrm>
            <a:off x="8862821" y="783082"/>
            <a:ext cx="148590" cy="271869"/>
          </a:xfrm>
          <a:prstGeom prst="rect">
            <a:avLst/>
          </a:prstGeom>
        </p:spPr>
        <p:txBody>
          <a:bodyPr vert="horz" wrap="square" lIns="0" tIns="12700" rIns="0" bIns="0" rtlCol="0">
            <a:spAutoFit/>
          </a:bodyPr>
          <a:lstStyle/>
          <a:p>
            <a:pPr marL="12700">
              <a:lnSpc>
                <a:spcPct val="100000"/>
              </a:lnSpc>
              <a:spcBef>
                <a:spcPts val="100"/>
              </a:spcBef>
            </a:pPr>
            <a:r>
              <a:rPr lang="nb-NO" sz="800" b="1" spc="-130" dirty="0" err="1">
                <a:latin typeface="Arial"/>
                <a:cs typeface="Arial"/>
              </a:rPr>
              <a:t>Eg</a:t>
            </a:r>
            <a:endParaRPr lang="nb-NO" sz="800" b="1" spc="-130" dirty="0">
              <a:latin typeface="Arial"/>
              <a:cs typeface="Arial"/>
            </a:endParaRPr>
          </a:p>
          <a:p>
            <a:pPr marL="12700">
              <a:lnSpc>
                <a:spcPct val="100000"/>
              </a:lnSpc>
              <a:spcBef>
                <a:spcPts val="100"/>
              </a:spcBef>
            </a:pPr>
            <a:endParaRPr sz="8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lang="nb-NO" dirty="0"/>
              <a:t>E</a:t>
            </a:r>
            <a:r>
              <a:rPr dirty="0"/>
              <a:t>g</a:t>
            </a:r>
            <a:r>
              <a:rPr spc="-75" dirty="0"/>
              <a:t> </a:t>
            </a:r>
            <a:r>
              <a:rPr dirty="0"/>
              <a:t>er</a:t>
            </a:r>
            <a:r>
              <a:rPr spc="-75" dirty="0"/>
              <a:t> </a:t>
            </a:r>
            <a:r>
              <a:rPr dirty="0"/>
              <a:t>god</a:t>
            </a:r>
            <a:r>
              <a:rPr spc="-55" dirty="0"/>
              <a:t> </a:t>
            </a:r>
            <a:r>
              <a:rPr spc="-50" dirty="0"/>
              <a:t>…</a:t>
            </a:r>
          </a:p>
        </p:txBody>
      </p:sp>
      <p:sp>
        <p:nvSpPr>
          <p:cNvPr id="3" name="object 3"/>
          <p:cNvSpPr txBox="1"/>
          <p:nvPr/>
        </p:nvSpPr>
        <p:spPr>
          <a:xfrm>
            <a:off x="849883" y="1934082"/>
            <a:ext cx="2847340" cy="1684020"/>
          </a:xfrm>
          <a:prstGeom prst="rect">
            <a:avLst/>
          </a:prstGeom>
        </p:spPr>
        <p:txBody>
          <a:bodyPr vert="horz" wrap="square" lIns="0" tIns="201295" rIns="0" bIns="0" rtlCol="0">
            <a:spAutoFit/>
          </a:bodyPr>
          <a:lstStyle/>
          <a:p>
            <a:pPr marL="12700">
              <a:lnSpc>
                <a:spcPct val="100000"/>
              </a:lnSpc>
              <a:spcBef>
                <a:spcPts val="1585"/>
              </a:spcBef>
            </a:pPr>
            <a:r>
              <a:rPr lang="nb-NO" sz="2700" dirty="0">
                <a:latin typeface="Arial"/>
                <a:cs typeface="Arial"/>
              </a:rPr>
              <a:t>E</a:t>
            </a:r>
            <a:r>
              <a:rPr sz="2700" dirty="0">
                <a:latin typeface="Arial"/>
                <a:cs typeface="Arial"/>
              </a:rPr>
              <a:t>g</a:t>
            </a:r>
            <a:r>
              <a:rPr sz="2700" spc="-5" dirty="0">
                <a:latin typeface="Arial"/>
                <a:cs typeface="Arial"/>
              </a:rPr>
              <a:t> </a:t>
            </a:r>
            <a:r>
              <a:rPr sz="2700" dirty="0">
                <a:latin typeface="Arial"/>
                <a:cs typeface="Arial"/>
              </a:rPr>
              <a:t>er</a:t>
            </a:r>
            <a:r>
              <a:rPr sz="2700" spc="-5" dirty="0">
                <a:latin typeface="Arial"/>
                <a:cs typeface="Arial"/>
              </a:rPr>
              <a:t> </a:t>
            </a:r>
            <a:r>
              <a:rPr sz="2700" dirty="0">
                <a:latin typeface="Arial"/>
                <a:cs typeface="Arial"/>
              </a:rPr>
              <a:t>god</a:t>
            </a:r>
            <a:r>
              <a:rPr sz="2700" spc="-5" dirty="0">
                <a:latin typeface="Arial"/>
                <a:cs typeface="Arial"/>
              </a:rPr>
              <a:t> </a:t>
            </a:r>
            <a:r>
              <a:rPr lang="nb-NO" sz="2700" spc="-5" dirty="0">
                <a:latin typeface="Arial"/>
                <a:cs typeface="Arial"/>
              </a:rPr>
              <a:t>til</a:t>
            </a:r>
            <a:r>
              <a:rPr sz="2700" spc="-5" dirty="0">
                <a:latin typeface="Arial"/>
                <a:cs typeface="Arial"/>
              </a:rPr>
              <a:t> </a:t>
            </a:r>
            <a:r>
              <a:rPr sz="2700" dirty="0">
                <a:latin typeface="Arial"/>
                <a:cs typeface="Arial"/>
              </a:rPr>
              <a:t>å </a:t>
            </a:r>
            <a:r>
              <a:rPr sz="2700" spc="-50" dirty="0">
                <a:latin typeface="Arial"/>
                <a:cs typeface="Arial"/>
              </a:rPr>
              <a:t>…</a:t>
            </a:r>
            <a:endParaRPr sz="2700" dirty="0">
              <a:latin typeface="Arial"/>
              <a:cs typeface="Arial"/>
            </a:endParaRPr>
          </a:p>
          <a:p>
            <a:pPr marL="12700" marR="445134">
              <a:lnSpc>
                <a:spcPct val="111100"/>
              </a:lnSpc>
              <a:spcBef>
                <a:spcPts val="1130"/>
              </a:spcBef>
            </a:pPr>
            <a:r>
              <a:rPr lang="nb-NO" sz="2700" dirty="0">
                <a:latin typeface="Arial"/>
                <a:cs typeface="Arial"/>
              </a:rPr>
              <a:t>E</a:t>
            </a:r>
            <a:r>
              <a:rPr sz="2700" dirty="0">
                <a:latin typeface="Arial"/>
                <a:cs typeface="Arial"/>
              </a:rPr>
              <a:t>g</a:t>
            </a:r>
            <a:r>
              <a:rPr sz="2700" spc="-15" dirty="0">
                <a:latin typeface="Arial"/>
                <a:cs typeface="Arial"/>
              </a:rPr>
              <a:t> </a:t>
            </a:r>
            <a:r>
              <a:rPr sz="2700" dirty="0">
                <a:latin typeface="Arial"/>
                <a:cs typeface="Arial"/>
              </a:rPr>
              <a:t>vil</a:t>
            </a:r>
            <a:r>
              <a:rPr sz="2700" spc="-20" dirty="0">
                <a:latin typeface="Arial"/>
                <a:cs typeface="Arial"/>
              </a:rPr>
              <a:t> </a:t>
            </a:r>
            <a:r>
              <a:rPr sz="2700" dirty="0">
                <a:latin typeface="Arial"/>
                <a:cs typeface="Arial"/>
              </a:rPr>
              <a:t>bli</a:t>
            </a:r>
            <a:r>
              <a:rPr sz="2700" spc="-20" dirty="0">
                <a:latin typeface="Arial"/>
                <a:cs typeface="Arial"/>
              </a:rPr>
              <a:t> </a:t>
            </a:r>
            <a:r>
              <a:rPr sz="2700" spc="-20" dirty="0" err="1">
                <a:latin typeface="Arial"/>
                <a:cs typeface="Arial"/>
              </a:rPr>
              <a:t>bedre</a:t>
            </a:r>
            <a:r>
              <a:rPr sz="2700" spc="-20" dirty="0">
                <a:latin typeface="Arial"/>
                <a:cs typeface="Arial"/>
              </a:rPr>
              <a:t> </a:t>
            </a:r>
            <a:r>
              <a:rPr lang="nb-NO" sz="2700" spc="-20" dirty="0">
                <a:latin typeface="Arial"/>
                <a:cs typeface="Arial"/>
              </a:rPr>
              <a:t>til</a:t>
            </a:r>
            <a:r>
              <a:rPr sz="2700" spc="-5" dirty="0">
                <a:latin typeface="Arial"/>
                <a:cs typeface="Arial"/>
              </a:rPr>
              <a:t> </a:t>
            </a:r>
            <a:r>
              <a:rPr sz="2700" dirty="0">
                <a:latin typeface="Arial"/>
                <a:cs typeface="Arial"/>
              </a:rPr>
              <a:t>å </a:t>
            </a:r>
            <a:r>
              <a:rPr sz="2700" spc="-25" dirty="0">
                <a:latin typeface="Arial"/>
                <a:cs typeface="Arial"/>
              </a:rPr>
              <a:t>...</a:t>
            </a:r>
            <a:endParaRPr sz="2700" dirty="0">
              <a:latin typeface="Arial"/>
              <a:cs typeface="Arial"/>
            </a:endParaRPr>
          </a:p>
        </p:txBody>
      </p:sp>
      <p:pic>
        <p:nvPicPr>
          <p:cNvPr id="4" name="object 4"/>
          <p:cNvPicPr/>
          <p:nvPr/>
        </p:nvPicPr>
        <p:blipFill>
          <a:blip r:embed="rId2" cstate="print"/>
          <a:stretch>
            <a:fillRect/>
          </a:stretch>
        </p:blipFill>
        <p:spPr>
          <a:xfrm>
            <a:off x="4600575" y="471169"/>
            <a:ext cx="4696333" cy="639508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500" y="421007"/>
            <a:ext cx="8856345" cy="726440"/>
          </a:xfrm>
          <a:prstGeom prst="rect">
            <a:avLst/>
          </a:prstGeom>
        </p:spPr>
        <p:txBody>
          <a:bodyPr vert="horz" wrap="square" lIns="0" tIns="12065" rIns="0" bIns="0" rtlCol="0">
            <a:spAutoFit/>
          </a:bodyPr>
          <a:lstStyle/>
          <a:p>
            <a:pPr marL="203200">
              <a:lnSpc>
                <a:spcPct val="100000"/>
              </a:lnSpc>
              <a:spcBef>
                <a:spcPts val="95"/>
              </a:spcBef>
            </a:pPr>
            <a:r>
              <a:rPr dirty="0"/>
              <a:t>Situasjon</a:t>
            </a:r>
            <a:r>
              <a:rPr spc="-105" dirty="0"/>
              <a:t> </a:t>
            </a:r>
            <a:r>
              <a:rPr dirty="0"/>
              <a:t>i</a:t>
            </a:r>
            <a:r>
              <a:rPr spc="-105" dirty="0"/>
              <a:t> </a:t>
            </a:r>
            <a:r>
              <a:rPr lang="nb-NO" spc="-10" dirty="0"/>
              <a:t>kva</a:t>
            </a:r>
            <a:r>
              <a:rPr spc="-10" dirty="0" err="1"/>
              <a:t>rdagen</a:t>
            </a:r>
            <a:endParaRPr spc="-10" dirty="0"/>
          </a:p>
        </p:txBody>
      </p:sp>
      <p:grpSp>
        <p:nvGrpSpPr>
          <p:cNvPr id="3" name="object 3"/>
          <p:cNvGrpSpPr/>
          <p:nvPr/>
        </p:nvGrpSpPr>
        <p:grpSpPr>
          <a:xfrm>
            <a:off x="7088505" y="4855209"/>
            <a:ext cx="2037714" cy="1929764"/>
            <a:chOff x="7088505" y="4855209"/>
            <a:chExt cx="2037714" cy="1929764"/>
          </a:xfrm>
        </p:grpSpPr>
        <p:sp>
          <p:nvSpPr>
            <p:cNvPr id="4" name="object 4"/>
            <p:cNvSpPr/>
            <p:nvPr/>
          </p:nvSpPr>
          <p:spPr>
            <a:xfrm>
              <a:off x="7135495" y="4863464"/>
              <a:ext cx="1990725" cy="1664335"/>
            </a:xfrm>
            <a:custGeom>
              <a:avLst/>
              <a:gdLst/>
              <a:ahLst/>
              <a:cxnLst/>
              <a:rect l="l" t="t" r="r" b="b"/>
              <a:pathLst>
                <a:path w="1990725" h="1664334">
                  <a:moveTo>
                    <a:pt x="1118234" y="0"/>
                  </a:moveTo>
                  <a:lnTo>
                    <a:pt x="1079246" y="508"/>
                  </a:lnTo>
                  <a:lnTo>
                    <a:pt x="1039622" y="6096"/>
                  </a:lnTo>
                  <a:lnTo>
                    <a:pt x="1000125" y="16891"/>
                  </a:lnTo>
                  <a:lnTo>
                    <a:pt x="960627" y="31750"/>
                  </a:lnTo>
                  <a:lnTo>
                    <a:pt x="921003" y="50292"/>
                  </a:lnTo>
                  <a:lnTo>
                    <a:pt x="883030" y="71247"/>
                  </a:lnTo>
                  <a:lnTo>
                    <a:pt x="846201" y="94869"/>
                  </a:lnTo>
                  <a:lnTo>
                    <a:pt x="811402" y="119888"/>
                  </a:lnTo>
                  <a:lnTo>
                    <a:pt x="778636" y="145542"/>
                  </a:lnTo>
                  <a:lnTo>
                    <a:pt x="749173" y="171196"/>
                  </a:lnTo>
                  <a:lnTo>
                    <a:pt x="698500" y="220345"/>
                  </a:lnTo>
                  <a:lnTo>
                    <a:pt x="664336" y="261366"/>
                  </a:lnTo>
                  <a:lnTo>
                    <a:pt x="648970" y="289052"/>
                  </a:lnTo>
                  <a:lnTo>
                    <a:pt x="649985" y="296291"/>
                  </a:lnTo>
                  <a:lnTo>
                    <a:pt x="632586" y="292227"/>
                  </a:lnTo>
                  <a:lnTo>
                    <a:pt x="588390" y="288036"/>
                  </a:lnTo>
                  <a:lnTo>
                    <a:pt x="528827" y="295275"/>
                  </a:lnTo>
                  <a:lnTo>
                    <a:pt x="465581" y="326009"/>
                  </a:lnTo>
                  <a:lnTo>
                    <a:pt x="422275" y="360807"/>
                  </a:lnTo>
                  <a:lnTo>
                    <a:pt x="369061" y="407543"/>
                  </a:lnTo>
                  <a:lnTo>
                    <a:pt x="169290" y="587883"/>
                  </a:lnTo>
                  <a:lnTo>
                    <a:pt x="132333" y="620268"/>
                  </a:lnTo>
                  <a:lnTo>
                    <a:pt x="94869" y="652526"/>
                  </a:lnTo>
                  <a:lnTo>
                    <a:pt x="57403" y="684276"/>
                  </a:lnTo>
                  <a:lnTo>
                    <a:pt x="33274" y="708914"/>
                  </a:lnTo>
                  <a:lnTo>
                    <a:pt x="15875" y="734568"/>
                  </a:lnTo>
                  <a:lnTo>
                    <a:pt x="4699" y="762254"/>
                  </a:lnTo>
                  <a:lnTo>
                    <a:pt x="0" y="790448"/>
                  </a:lnTo>
                  <a:lnTo>
                    <a:pt x="1015" y="820166"/>
                  </a:lnTo>
                  <a:lnTo>
                    <a:pt x="15875" y="881634"/>
                  </a:lnTo>
                  <a:lnTo>
                    <a:pt x="45338" y="945642"/>
                  </a:lnTo>
                  <a:lnTo>
                    <a:pt x="84327" y="1011301"/>
                  </a:lnTo>
                  <a:lnTo>
                    <a:pt x="105918" y="1044067"/>
                  </a:lnTo>
                  <a:lnTo>
                    <a:pt x="149732" y="1109726"/>
                  </a:lnTo>
                  <a:lnTo>
                    <a:pt x="170814" y="1141984"/>
                  </a:lnTo>
                  <a:lnTo>
                    <a:pt x="190373" y="1174369"/>
                  </a:lnTo>
                  <a:lnTo>
                    <a:pt x="208279" y="1205611"/>
                  </a:lnTo>
                  <a:lnTo>
                    <a:pt x="245109" y="1274318"/>
                  </a:lnTo>
                  <a:lnTo>
                    <a:pt x="263651" y="1307592"/>
                  </a:lnTo>
                  <a:lnTo>
                    <a:pt x="300989" y="1370584"/>
                  </a:lnTo>
                  <a:lnTo>
                    <a:pt x="343153" y="1429004"/>
                  </a:lnTo>
                  <a:lnTo>
                    <a:pt x="391159" y="1482877"/>
                  </a:lnTo>
                  <a:lnTo>
                    <a:pt x="448690" y="1531061"/>
                  </a:lnTo>
                  <a:lnTo>
                    <a:pt x="481837" y="1552587"/>
                  </a:lnTo>
                  <a:lnTo>
                    <a:pt x="518286" y="1572577"/>
                  </a:lnTo>
                  <a:lnTo>
                    <a:pt x="557783" y="1591030"/>
                  </a:lnTo>
                  <a:lnTo>
                    <a:pt x="601599" y="1607439"/>
                  </a:lnTo>
                  <a:lnTo>
                    <a:pt x="639445" y="1619745"/>
                  </a:lnTo>
                  <a:lnTo>
                    <a:pt x="677418" y="1630502"/>
                  </a:lnTo>
                  <a:lnTo>
                    <a:pt x="715390" y="1639735"/>
                  </a:lnTo>
                  <a:lnTo>
                    <a:pt x="752855" y="1647418"/>
                  </a:lnTo>
                  <a:lnTo>
                    <a:pt x="790828" y="1653565"/>
                  </a:lnTo>
                  <a:lnTo>
                    <a:pt x="829309" y="1658696"/>
                  </a:lnTo>
                  <a:lnTo>
                    <a:pt x="867790" y="1661769"/>
                  </a:lnTo>
                  <a:lnTo>
                    <a:pt x="906272" y="1663827"/>
                  </a:lnTo>
                  <a:lnTo>
                    <a:pt x="945260" y="1663827"/>
                  </a:lnTo>
                  <a:lnTo>
                    <a:pt x="985393" y="1662798"/>
                  </a:lnTo>
                  <a:lnTo>
                    <a:pt x="1025398" y="1660740"/>
                  </a:lnTo>
                  <a:lnTo>
                    <a:pt x="1066546" y="1657159"/>
                  </a:lnTo>
                  <a:lnTo>
                    <a:pt x="1108202" y="1652028"/>
                  </a:lnTo>
                  <a:lnTo>
                    <a:pt x="1150365" y="1645373"/>
                  </a:lnTo>
                  <a:lnTo>
                    <a:pt x="1193546" y="1637677"/>
                  </a:lnTo>
                  <a:lnTo>
                    <a:pt x="1238377" y="1628457"/>
                  </a:lnTo>
                  <a:lnTo>
                    <a:pt x="1283715" y="1618208"/>
                  </a:lnTo>
                  <a:lnTo>
                    <a:pt x="1330198" y="1606931"/>
                  </a:lnTo>
                  <a:lnTo>
                    <a:pt x="1379220" y="1593088"/>
                  </a:lnTo>
                  <a:lnTo>
                    <a:pt x="1425575" y="1579245"/>
                  </a:lnTo>
                  <a:lnTo>
                    <a:pt x="1469898" y="1563865"/>
                  </a:lnTo>
                  <a:lnTo>
                    <a:pt x="1512061" y="1547469"/>
                  </a:lnTo>
                  <a:lnTo>
                    <a:pt x="1552066" y="1530045"/>
                  </a:lnTo>
                  <a:lnTo>
                    <a:pt x="1589531" y="1511592"/>
                  </a:lnTo>
                  <a:lnTo>
                    <a:pt x="1624837" y="1492618"/>
                  </a:lnTo>
                  <a:lnTo>
                    <a:pt x="1657477" y="1472120"/>
                  </a:lnTo>
                  <a:lnTo>
                    <a:pt x="1715515" y="1427480"/>
                  </a:lnTo>
                  <a:lnTo>
                    <a:pt x="1764029" y="1378331"/>
                  </a:lnTo>
                  <a:lnTo>
                    <a:pt x="1801495" y="1324483"/>
                  </a:lnTo>
                  <a:lnTo>
                    <a:pt x="1828927" y="1265047"/>
                  </a:lnTo>
                  <a:lnTo>
                    <a:pt x="1849374" y="1196848"/>
                  </a:lnTo>
                  <a:lnTo>
                    <a:pt x="1863725" y="1159510"/>
                  </a:lnTo>
                  <a:lnTo>
                    <a:pt x="1879980" y="1122045"/>
                  </a:lnTo>
                  <a:lnTo>
                    <a:pt x="1897887" y="1084580"/>
                  </a:lnTo>
                  <a:lnTo>
                    <a:pt x="1934336" y="1010793"/>
                  </a:lnTo>
                  <a:lnTo>
                    <a:pt x="1951227" y="974344"/>
                  </a:lnTo>
                  <a:lnTo>
                    <a:pt x="1965959" y="939038"/>
                  </a:lnTo>
                  <a:lnTo>
                    <a:pt x="1978025" y="905256"/>
                  </a:lnTo>
                  <a:lnTo>
                    <a:pt x="1987041" y="872363"/>
                  </a:lnTo>
                  <a:lnTo>
                    <a:pt x="1990725" y="841121"/>
                  </a:lnTo>
                  <a:lnTo>
                    <a:pt x="1989708" y="811403"/>
                  </a:lnTo>
                  <a:lnTo>
                    <a:pt x="1982343" y="783717"/>
                  </a:lnTo>
                  <a:lnTo>
                    <a:pt x="1967483" y="758571"/>
                  </a:lnTo>
                  <a:lnTo>
                    <a:pt x="1945385" y="735584"/>
                  </a:lnTo>
                  <a:lnTo>
                    <a:pt x="1912747" y="705358"/>
                  </a:lnTo>
                  <a:lnTo>
                    <a:pt x="1884806" y="673989"/>
                  </a:lnTo>
                  <a:lnTo>
                    <a:pt x="1861565" y="641731"/>
                  </a:lnTo>
                  <a:lnTo>
                    <a:pt x="1842007" y="608457"/>
                  </a:lnTo>
                  <a:lnTo>
                    <a:pt x="1824608" y="574548"/>
                  </a:lnTo>
                  <a:lnTo>
                    <a:pt x="1779904" y="472059"/>
                  </a:lnTo>
                  <a:lnTo>
                    <a:pt x="1764537" y="437769"/>
                  </a:lnTo>
                  <a:lnTo>
                    <a:pt x="1726056" y="372110"/>
                  </a:lnTo>
                  <a:lnTo>
                    <a:pt x="1689100" y="327533"/>
                  </a:lnTo>
                  <a:lnTo>
                    <a:pt x="1639570" y="282448"/>
                  </a:lnTo>
                  <a:lnTo>
                    <a:pt x="1580006" y="236855"/>
                  </a:lnTo>
                  <a:lnTo>
                    <a:pt x="1546859" y="214249"/>
                  </a:lnTo>
                  <a:lnTo>
                    <a:pt x="1512061" y="191643"/>
                  </a:lnTo>
                  <a:lnTo>
                    <a:pt x="1475612" y="169164"/>
                  </a:lnTo>
                  <a:lnTo>
                    <a:pt x="1437639" y="146558"/>
                  </a:lnTo>
                  <a:lnTo>
                    <a:pt x="1398143" y="124587"/>
                  </a:lnTo>
                  <a:lnTo>
                    <a:pt x="1358137" y="102997"/>
                  </a:lnTo>
                  <a:lnTo>
                    <a:pt x="1275841" y="59944"/>
                  </a:lnTo>
                  <a:lnTo>
                    <a:pt x="1192022" y="19431"/>
                  </a:lnTo>
                  <a:lnTo>
                    <a:pt x="1155573" y="6096"/>
                  </a:lnTo>
                  <a:lnTo>
                    <a:pt x="1118234" y="0"/>
                  </a:lnTo>
                  <a:close/>
                </a:path>
              </a:pathLst>
            </a:custGeom>
            <a:solidFill>
              <a:srgbClr val="63C3D1"/>
            </a:solidFill>
          </p:spPr>
          <p:txBody>
            <a:bodyPr wrap="square" lIns="0" tIns="0" rIns="0" bIns="0" rtlCol="0"/>
            <a:lstStyle/>
            <a:p>
              <a:endParaRPr/>
            </a:p>
          </p:txBody>
        </p:sp>
        <p:sp>
          <p:nvSpPr>
            <p:cNvPr id="5" name="object 5"/>
            <p:cNvSpPr/>
            <p:nvPr/>
          </p:nvSpPr>
          <p:spPr>
            <a:xfrm>
              <a:off x="7088505" y="4855209"/>
              <a:ext cx="1990725" cy="1664970"/>
            </a:xfrm>
            <a:custGeom>
              <a:avLst/>
              <a:gdLst/>
              <a:ahLst/>
              <a:cxnLst/>
              <a:rect l="l" t="t" r="r" b="b"/>
              <a:pathLst>
                <a:path w="1990725" h="1664970">
                  <a:moveTo>
                    <a:pt x="1118235" y="0"/>
                  </a:moveTo>
                  <a:lnTo>
                    <a:pt x="1079246" y="507"/>
                  </a:lnTo>
                  <a:lnTo>
                    <a:pt x="1039622" y="6095"/>
                  </a:lnTo>
                  <a:lnTo>
                    <a:pt x="1000125" y="16890"/>
                  </a:lnTo>
                  <a:lnTo>
                    <a:pt x="960627" y="31750"/>
                  </a:lnTo>
                  <a:lnTo>
                    <a:pt x="921512" y="50291"/>
                  </a:lnTo>
                  <a:lnTo>
                    <a:pt x="883030" y="71246"/>
                  </a:lnTo>
                  <a:lnTo>
                    <a:pt x="846709" y="94868"/>
                  </a:lnTo>
                  <a:lnTo>
                    <a:pt x="811402" y="120014"/>
                  </a:lnTo>
                  <a:lnTo>
                    <a:pt x="779145" y="145669"/>
                  </a:lnTo>
                  <a:lnTo>
                    <a:pt x="749173" y="171322"/>
                  </a:lnTo>
                  <a:lnTo>
                    <a:pt x="699135" y="220471"/>
                  </a:lnTo>
                  <a:lnTo>
                    <a:pt x="664337" y="261493"/>
                  </a:lnTo>
                  <a:lnTo>
                    <a:pt x="648970" y="289178"/>
                  </a:lnTo>
                  <a:lnTo>
                    <a:pt x="649986" y="296418"/>
                  </a:lnTo>
                  <a:lnTo>
                    <a:pt x="632587" y="292226"/>
                  </a:lnTo>
                  <a:lnTo>
                    <a:pt x="588391" y="288163"/>
                  </a:lnTo>
                  <a:lnTo>
                    <a:pt x="528827" y="295401"/>
                  </a:lnTo>
                  <a:lnTo>
                    <a:pt x="465581" y="326135"/>
                  </a:lnTo>
                  <a:lnTo>
                    <a:pt x="422275" y="360933"/>
                  </a:lnTo>
                  <a:lnTo>
                    <a:pt x="369062" y="407669"/>
                  </a:lnTo>
                  <a:lnTo>
                    <a:pt x="169291" y="588137"/>
                  </a:lnTo>
                  <a:lnTo>
                    <a:pt x="58039" y="684529"/>
                  </a:lnTo>
                  <a:lnTo>
                    <a:pt x="33274" y="709168"/>
                  </a:lnTo>
                  <a:lnTo>
                    <a:pt x="15875" y="734821"/>
                  </a:lnTo>
                  <a:lnTo>
                    <a:pt x="4699" y="762507"/>
                  </a:lnTo>
                  <a:lnTo>
                    <a:pt x="0" y="790701"/>
                  </a:lnTo>
                  <a:lnTo>
                    <a:pt x="1016" y="820419"/>
                  </a:lnTo>
                  <a:lnTo>
                    <a:pt x="16383" y="882014"/>
                  </a:lnTo>
                  <a:lnTo>
                    <a:pt x="45847" y="946022"/>
                  </a:lnTo>
                  <a:lnTo>
                    <a:pt x="84327" y="1011682"/>
                  </a:lnTo>
                  <a:lnTo>
                    <a:pt x="105918" y="1044575"/>
                  </a:lnTo>
                  <a:lnTo>
                    <a:pt x="149733" y="1110107"/>
                  </a:lnTo>
                  <a:lnTo>
                    <a:pt x="170815" y="1142492"/>
                  </a:lnTo>
                  <a:lnTo>
                    <a:pt x="190373" y="1174749"/>
                  </a:lnTo>
                  <a:lnTo>
                    <a:pt x="208279" y="1205992"/>
                  </a:lnTo>
                  <a:lnTo>
                    <a:pt x="245110" y="1274698"/>
                  </a:lnTo>
                  <a:lnTo>
                    <a:pt x="263651" y="1308099"/>
                  </a:lnTo>
                  <a:lnTo>
                    <a:pt x="300990" y="1371092"/>
                  </a:lnTo>
                  <a:lnTo>
                    <a:pt x="343153" y="1429639"/>
                  </a:lnTo>
                  <a:lnTo>
                    <a:pt x="391160" y="1483448"/>
                  </a:lnTo>
                  <a:lnTo>
                    <a:pt x="448691" y="1531645"/>
                  </a:lnTo>
                  <a:lnTo>
                    <a:pt x="481838" y="1553184"/>
                  </a:lnTo>
                  <a:lnTo>
                    <a:pt x="518287" y="1573187"/>
                  </a:lnTo>
                  <a:lnTo>
                    <a:pt x="557784" y="1591640"/>
                  </a:lnTo>
                  <a:lnTo>
                    <a:pt x="601599" y="1608048"/>
                  </a:lnTo>
                  <a:lnTo>
                    <a:pt x="639445" y="1620354"/>
                  </a:lnTo>
                  <a:lnTo>
                    <a:pt x="677418" y="1631124"/>
                  </a:lnTo>
                  <a:lnTo>
                    <a:pt x="715391" y="1640357"/>
                  </a:lnTo>
                  <a:lnTo>
                    <a:pt x="752855" y="1648053"/>
                  </a:lnTo>
                  <a:lnTo>
                    <a:pt x="790828" y="1654200"/>
                  </a:lnTo>
                  <a:lnTo>
                    <a:pt x="829310" y="1659331"/>
                  </a:lnTo>
                  <a:lnTo>
                    <a:pt x="867791" y="1662404"/>
                  </a:lnTo>
                  <a:lnTo>
                    <a:pt x="906272" y="1664462"/>
                  </a:lnTo>
                  <a:lnTo>
                    <a:pt x="945261" y="1664462"/>
                  </a:lnTo>
                  <a:lnTo>
                    <a:pt x="985393" y="1663433"/>
                  </a:lnTo>
                  <a:lnTo>
                    <a:pt x="1025398" y="1661375"/>
                  </a:lnTo>
                  <a:lnTo>
                    <a:pt x="1066546" y="1657794"/>
                  </a:lnTo>
                  <a:lnTo>
                    <a:pt x="1108202" y="1652663"/>
                  </a:lnTo>
                  <a:lnTo>
                    <a:pt x="1150366" y="1645996"/>
                  </a:lnTo>
                  <a:lnTo>
                    <a:pt x="1194180" y="1638300"/>
                  </a:lnTo>
                  <a:lnTo>
                    <a:pt x="1238377" y="1629079"/>
                  </a:lnTo>
                  <a:lnTo>
                    <a:pt x="1283716" y="1618818"/>
                  </a:lnTo>
                  <a:lnTo>
                    <a:pt x="1330198" y="1607540"/>
                  </a:lnTo>
                  <a:lnTo>
                    <a:pt x="1379220" y="1594205"/>
                  </a:lnTo>
                  <a:lnTo>
                    <a:pt x="1425575" y="1579854"/>
                  </a:lnTo>
                  <a:lnTo>
                    <a:pt x="1469898" y="1564462"/>
                  </a:lnTo>
                  <a:lnTo>
                    <a:pt x="1512062" y="1548053"/>
                  </a:lnTo>
                  <a:lnTo>
                    <a:pt x="1552067" y="1530629"/>
                  </a:lnTo>
                  <a:lnTo>
                    <a:pt x="1589531" y="1512671"/>
                  </a:lnTo>
                  <a:lnTo>
                    <a:pt x="1624838" y="1493189"/>
                  </a:lnTo>
                  <a:lnTo>
                    <a:pt x="1657477" y="1472679"/>
                  </a:lnTo>
                  <a:lnTo>
                    <a:pt x="1715516" y="1428114"/>
                  </a:lnTo>
                  <a:lnTo>
                    <a:pt x="1764029" y="1378839"/>
                  </a:lnTo>
                  <a:lnTo>
                    <a:pt x="1802002" y="1324990"/>
                  </a:lnTo>
                  <a:lnTo>
                    <a:pt x="1828927" y="1266063"/>
                  </a:lnTo>
                  <a:lnTo>
                    <a:pt x="1849374" y="1197355"/>
                  </a:lnTo>
                  <a:lnTo>
                    <a:pt x="1863725" y="1159890"/>
                  </a:lnTo>
                  <a:lnTo>
                    <a:pt x="1879980" y="1122426"/>
                  </a:lnTo>
                  <a:lnTo>
                    <a:pt x="1897888" y="1085088"/>
                  </a:lnTo>
                  <a:lnTo>
                    <a:pt x="1934337" y="1011174"/>
                  </a:lnTo>
                  <a:lnTo>
                    <a:pt x="1951227" y="974725"/>
                  </a:lnTo>
                  <a:lnTo>
                    <a:pt x="1965960" y="939419"/>
                  </a:lnTo>
                  <a:lnTo>
                    <a:pt x="1978660" y="905509"/>
                  </a:lnTo>
                  <a:lnTo>
                    <a:pt x="1987042" y="872744"/>
                  </a:lnTo>
                  <a:lnTo>
                    <a:pt x="1990725" y="841501"/>
                  </a:lnTo>
                  <a:lnTo>
                    <a:pt x="1989709" y="811657"/>
                  </a:lnTo>
                  <a:lnTo>
                    <a:pt x="1982343" y="783970"/>
                  </a:lnTo>
                  <a:lnTo>
                    <a:pt x="1967484" y="758951"/>
                  </a:lnTo>
                  <a:lnTo>
                    <a:pt x="1945386" y="735838"/>
                  </a:lnTo>
                  <a:lnTo>
                    <a:pt x="1912747" y="705612"/>
                  </a:lnTo>
                  <a:lnTo>
                    <a:pt x="1884806" y="674243"/>
                  </a:lnTo>
                  <a:lnTo>
                    <a:pt x="1861566" y="641984"/>
                  </a:lnTo>
                  <a:lnTo>
                    <a:pt x="1842008" y="608710"/>
                  </a:lnTo>
                  <a:lnTo>
                    <a:pt x="1824609" y="574801"/>
                  </a:lnTo>
                  <a:lnTo>
                    <a:pt x="1780413" y="472313"/>
                  </a:lnTo>
                  <a:lnTo>
                    <a:pt x="1764538" y="438403"/>
                  </a:lnTo>
                  <a:lnTo>
                    <a:pt x="1726056" y="372237"/>
                  </a:lnTo>
                  <a:lnTo>
                    <a:pt x="1689100" y="327659"/>
                  </a:lnTo>
                  <a:lnTo>
                    <a:pt x="1639570" y="282575"/>
                  </a:lnTo>
                  <a:lnTo>
                    <a:pt x="1580006" y="236854"/>
                  </a:lnTo>
                  <a:lnTo>
                    <a:pt x="1547368" y="214375"/>
                  </a:lnTo>
                  <a:lnTo>
                    <a:pt x="1512062" y="191769"/>
                  </a:lnTo>
                  <a:lnTo>
                    <a:pt x="1475613" y="169163"/>
                  </a:lnTo>
                  <a:lnTo>
                    <a:pt x="1437640" y="146684"/>
                  </a:lnTo>
                  <a:lnTo>
                    <a:pt x="1398143" y="124587"/>
                  </a:lnTo>
                  <a:lnTo>
                    <a:pt x="1317498" y="81533"/>
                  </a:lnTo>
                  <a:lnTo>
                    <a:pt x="1275842" y="59943"/>
                  </a:lnTo>
                  <a:lnTo>
                    <a:pt x="1234186" y="39496"/>
                  </a:lnTo>
                  <a:lnTo>
                    <a:pt x="1192022" y="19431"/>
                  </a:lnTo>
                  <a:lnTo>
                    <a:pt x="1156208" y="6095"/>
                  </a:lnTo>
                  <a:lnTo>
                    <a:pt x="1118235" y="0"/>
                  </a:lnTo>
                  <a:close/>
                </a:path>
              </a:pathLst>
            </a:custGeom>
            <a:solidFill>
              <a:srgbClr val="BEE1E9"/>
            </a:solidFill>
          </p:spPr>
          <p:txBody>
            <a:bodyPr wrap="square" lIns="0" tIns="0" rIns="0" bIns="0" rtlCol="0"/>
            <a:lstStyle/>
            <a:p>
              <a:endParaRPr/>
            </a:p>
          </p:txBody>
        </p:sp>
        <p:sp>
          <p:nvSpPr>
            <p:cNvPr id="6" name="object 6"/>
            <p:cNvSpPr/>
            <p:nvPr/>
          </p:nvSpPr>
          <p:spPr>
            <a:xfrm>
              <a:off x="7301230" y="5114289"/>
              <a:ext cx="1677670" cy="1379220"/>
            </a:xfrm>
            <a:custGeom>
              <a:avLst/>
              <a:gdLst/>
              <a:ahLst/>
              <a:cxnLst/>
              <a:rect l="l" t="t" r="r" b="b"/>
              <a:pathLst>
                <a:path w="1677670" h="1379220">
                  <a:moveTo>
                    <a:pt x="883412" y="0"/>
                  </a:moveTo>
                  <a:lnTo>
                    <a:pt x="838073" y="5080"/>
                  </a:lnTo>
                  <a:lnTo>
                    <a:pt x="793242" y="14859"/>
                  </a:lnTo>
                  <a:lnTo>
                    <a:pt x="749935" y="28194"/>
                  </a:lnTo>
                  <a:lnTo>
                    <a:pt x="708787" y="44069"/>
                  </a:lnTo>
                  <a:lnTo>
                    <a:pt x="670814" y="61468"/>
                  </a:lnTo>
                  <a:lnTo>
                    <a:pt x="637159" y="80010"/>
                  </a:lnTo>
                  <a:lnTo>
                    <a:pt x="568071" y="129159"/>
                  </a:lnTo>
                  <a:lnTo>
                    <a:pt x="558546" y="147574"/>
                  </a:lnTo>
                  <a:lnTo>
                    <a:pt x="543178" y="161417"/>
                  </a:lnTo>
                  <a:lnTo>
                    <a:pt x="504190" y="195326"/>
                  </a:lnTo>
                  <a:lnTo>
                    <a:pt x="451485" y="238887"/>
                  </a:lnTo>
                  <a:lnTo>
                    <a:pt x="376554" y="297815"/>
                  </a:lnTo>
                  <a:lnTo>
                    <a:pt x="352805" y="317246"/>
                  </a:lnTo>
                  <a:lnTo>
                    <a:pt x="326517" y="340360"/>
                  </a:lnTo>
                  <a:lnTo>
                    <a:pt x="296925" y="365887"/>
                  </a:lnTo>
                  <a:lnTo>
                    <a:pt x="161417" y="485902"/>
                  </a:lnTo>
                  <a:lnTo>
                    <a:pt x="124460" y="517652"/>
                  </a:lnTo>
                  <a:lnTo>
                    <a:pt x="86995" y="549402"/>
                  </a:lnTo>
                  <a:lnTo>
                    <a:pt x="49529" y="580644"/>
                  </a:lnTo>
                  <a:lnTo>
                    <a:pt x="24765" y="605790"/>
                  </a:lnTo>
                  <a:lnTo>
                    <a:pt x="9017" y="632460"/>
                  </a:lnTo>
                  <a:lnTo>
                    <a:pt x="1016" y="660654"/>
                  </a:lnTo>
                  <a:lnTo>
                    <a:pt x="0" y="689864"/>
                  </a:lnTo>
                  <a:lnTo>
                    <a:pt x="5334" y="720090"/>
                  </a:lnTo>
                  <a:lnTo>
                    <a:pt x="29591" y="783209"/>
                  </a:lnTo>
                  <a:lnTo>
                    <a:pt x="67564" y="848233"/>
                  </a:lnTo>
                  <a:lnTo>
                    <a:pt x="132334" y="945642"/>
                  </a:lnTo>
                  <a:lnTo>
                    <a:pt x="152908" y="977392"/>
                  </a:lnTo>
                  <a:lnTo>
                    <a:pt x="170942" y="1008634"/>
                  </a:lnTo>
                  <a:lnTo>
                    <a:pt x="189865" y="1044067"/>
                  </a:lnTo>
                  <a:lnTo>
                    <a:pt x="208788" y="1078357"/>
                  </a:lnTo>
                  <a:lnTo>
                    <a:pt x="227838" y="1111631"/>
                  </a:lnTo>
                  <a:lnTo>
                    <a:pt x="268477" y="1174242"/>
                  </a:lnTo>
                  <a:lnTo>
                    <a:pt x="316484" y="1230071"/>
                  </a:lnTo>
                  <a:lnTo>
                    <a:pt x="376554" y="1278763"/>
                  </a:lnTo>
                  <a:lnTo>
                    <a:pt x="412369" y="1299781"/>
                  </a:lnTo>
                  <a:lnTo>
                    <a:pt x="452500" y="1319250"/>
                  </a:lnTo>
                  <a:lnTo>
                    <a:pt x="497840" y="1335659"/>
                  </a:lnTo>
                  <a:lnTo>
                    <a:pt x="535813" y="1347444"/>
                  </a:lnTo>
                  <a:lnTo>
                    <a:pt x="574294" y="1357185"/>
                  </a:lnTo>
                  <a:lnTo>
                    <a:pt x="612267" y="1364869"/>
                  </a:lnTo>
                  <a:lnTo>
                    <a:pt x="650875" y="1371015"/>
                  </a:lnTo>
                  <a:lnTo>
                    <a:pt x="689355" y="1375117"/>
                  </a:lnTo>
                  <a:lnTo>
                    <a:pt x="727837" y="1377683"/>
                  </a:lnTo>
                  <a:lnTo>
                    <a:pt x="767334" y="1378712"/>
                  </a:lnTo>
                  <a:lnTo>
                    <a:pt x="806958" y="1378191"/>
                  </a:lnTo>
                  <a:lnTo>
                    <a:pt x="847598" y="1375638"/>
                  </a:lnTo>
                  <a:lnTo>
                    <a:pt x="889253" y="1371536"/>
                  </a:lnTo>
                  <a:lnTo>
                    <a:pt x="931418" y="1365897"/>
                  </a:lnTo>
                  <a:lnTo>
                    <a:pt x="974598" y="1358722"/>
                  </a:lnTo>
                  <a:lnTo>
                    <a:pt x="1018921" y="1349489"/>
                  </a:lnTo>
                  <a:lnTo>
                    <a:pt x="1064768" y="1339240"/>
                  </a:lnTo>
                  <a:lnTo>
                    <a:pt x="1111758" y="1327454"/>
                  </a:lnTo>
                  <a:lnTo>
                    <a:pt x="1161923" y="1313103"/>
                  </a:lnTo>
                  <a:lnTo>
                    <a:pt x="1208786" y="1298244"/>
                  </a:lnTo>
                  <a:lnTo>
                    <a:pt x="1253617" y="1281836"/>
                  </a:lnTo>
                  <a:lnTo>
                    <a:pt x="1294765" y="1264412"/>
                  </a:lnTo>
                  <a:lnTo>
                    <a:pt x="1333753" y="1245450"/>
                  </a:lnTo>
                  <a:lnTo>
                    <a:pt x="1369695" y="1225461"/>
                  </a:lnTo>
                  <a:lnTo>
                    <a:pt x="1402334" y="1203934"/>
                  </a:lnTo>
                  <a:lnTo>
                    <a:pt x="1458849" y="1157351"/>
                  </a:lnTo>
                  <a:lnTo>
                    <a:pt x="1503045" y="1105027"/>
                  </a:lnTo>
                  <a:lnTo>
                    <a:pt x="1534160" y="1046607"/>
                  </a:lnTo>
                  <a:lnTo>
                    <a:pt x="1555877" y="979932"/>
                  </a:lnTo>
                  <a:lnTo>
                    <a:pt x="1570609" y="944118"/>
                  </a:lnTo>
                  <a:lnTo>
                    <a:pt x="1588008" y="908177"/>
                  </a:lnTo>
                  <a:lnTo>
                    <a:pt x="1624456" y="836930"/>
                  </a:lnTo>
                  <a:lnTo>
                    <a:pt x="1641221" y="802640"/>
                  </a:lnTo>
                  <a:lnTo>
                    <a:pt x="1656079" y="768858"/>
                  </a:lnTo>
                  <a:lnTo>
                    <a:pt x="1668145" y="736473"/>
                  </a:lnTo>
                  <a:lnTo>
                    <a:pt x="1675511" y="705739"/>
                  </a:lnTo>
                  <a:lnTo>
                    <a:pt x="1677670" y="676529"/>
                  </a:lnTo>
                  <a:lnTo>
                    <a:pt x="1672971" y="649859"/>
                  </a:lnTo>
                  <a:lnTo>
                    <a:pt x="1660778" y="625348"/>
                  </a:lnTo>
                  <a:lnTo>
                    <a:pt x="1640204" y="603758"/>
                  </a:lnTo>
                  <a:lnTo>
                    <a:pt x="1607058" y="573532"/>
                  </a:lnTo>
                  <a:lnTo>
                    <a:pt x="1580642" y="541782"/>
                  </a:lnTo>
                  <a:lnTo>
                    <a:pt x="1559560" y="508889"/>
                  </a:lnTo>
                  <a:lnTo>
                    <a:pt x="1541652" y="475107"/>
                  </a:lnTo>
                  <a:lnTo>
                    <a:pt x="1526286" y="441325"/>
                  </a:lnTo>
                  <a:lnTo>
                    <a:pt x="1496822" y="372618"/>
                  </a:lnTo>
                  <a:lnTo>
                    <a:pt x="1479930" y="339344"/>
                  </a:lnTo>
                  <a:lnTo>
                    <a:pt x="1459356" y="306451"/>
                  </a:lnTo>
                  <a:lnTo>
                    <a:pt x="1419733" y="261874"/>
                  </a:lnTo>
                  <a:lnTo>
                    <a:pt x="1365503" y="216281"/>
                  </a:lnTo>
                  <a:lnTo>
                    <a:pt x="1333753" y="193675"/>
                  </a:lnTo>
                  <a:lnTo>
                    <a:pt x="1298955" y="171196"/>
                  </a:lnTo>
                  <a:lnTo>
                    <a:pt x="1262126" y="148590"/>
                  </a:lnTo>
                  <a:lnTo>
                    <a:pt x="1223518" y="126619"/>
                  </a:lnTo>
                  <a:lnTo>
                    <a:pt x="1183004" y="104521"/>
                  </a:lnTo>
                  <a:lnTo>
                    <a:pt x="1141856" y="83058"/>
                  </a:lnTo>
                  <a:lnTo>
                    <a:pt x="1099058" y="61976"/>
                  </a:lnTo>
                  <a:lnTo>
                    <a:pt x="1056386" y="41529"/>
                  </a:lnTo>
                  <a:lnTo>
                    <a:pt x="1013078" y="21590"/>
                  </a:lnTo>
                  <a:lnTo>
                    <a:pt x="971423" y="7239"/>
                  </a:lnTo>
                  <a:lnTo>
                    <a:pt x="928243" y="508"/>
                  </a:lnTo>
                  <a:lnTo>
                    <a:pt x="883412" y="0"/>
                  </a:lnTo>
                  <a:close/>
                </a:path>
              </a:pathLst>
            </a:custGeom>
            <a:solidFill>
              <a:srgbClr val="FFFFFF"/>
            </a:solidFill>
          </p:spPr>
          <p:txBody>
            <a:bodyPr wrap="square" lIns="0" tIns="0" rIns="0" bIns="0" rtlCol="0"/>
            <a:lstStyle/>
            <a:p>
              <a:endParaRPr/>
            </a:p>
          </p:txBody>
        </p:sp>
        <p:sp>
          <p:nvSpPr>
            <p:cNvPr id="7" name="object 7"/>
            <p:cNvSpPr/>
            <p:nvPr/>
          </p:nvSpPr>
          <p:spPr>
            <a:xfrm>
              <a:off x="7411720" y="6554469"/>
              <a:ext cx="284480" cy="230504"/>
            </a:xfrm>
            <a:custGeom>
              <a:avLst/>
              <a:gdLst/>
              <a:ahLst/>
              <a:cxnLst/>
              <a:rect l="l" t="t" r="r" b="b"/>
              <a:pathLst>
                <a:path w="284479" h="230504">
                  <a:moveTo>
                    <a:pt x="100075" y="0"/>
                  </a:moveTo>
                  <a:lnTo>
                    <a:pt x="47371" y="33299"/>
                  </a:lnTo>
                  <a:lnTo>
                    <a:pt x="18923" y="64541"/>
                  </a:lnTo>
                  <a:lnTo>
                    <a:pt x="3682" y="91694"/>
                  </a:lnTo>
                  <a:lnTo>
                    <a:pt x="0" y="124980"/>
                  </a:lnTo>
                  <a:lnTo>
                    <a:pt x="7874" y="160324"/>
                  </a:lnTo>
                  <a:lnTo>
                    <a:pt x="25780" y="192087"/>
                  </a:lnTo>
                  <a:lnTo>
                    <a:pt x="53721" y="216166"/>
                  </a:lnTo>
                  <a:lnTo>
                    <a:pt x="90043" y="227431"/>
                  </a:lnTo>
                  <a:lnTo>
                    <a:pt x="129539" y="230505"/>
                  </a:lnTo>
                  <a:lnTo>
                    <a:pt x="166497" y="229476"/>
                  </a:lnTo>
                  <a:lnTo>
                    <a:pt x="229107" y="206425"/>
                  </a:lnTo>
                  <a:lnTo>
                    <a:pt x="268731" y="135737"/>
                  </a:lnTo>
                  <a:lnTo>
                    <a:pt x="284479" y="59423"/>
                  </a:lnTo>
                  <a:lnTo>
                    <a:pt x="276098" y="20485"/>
                  </a:lnTo>
                  <a:lnTo>
                    <a:pt x="231775" y="7683"/>
                  </a:lnTo>
                  <a:lnTo>
                    <a:pt x="139573" y="9220"/>
                  </a:lnTo>
                  <a:lnTo>
                    <a:pt x="100075" y="0"/>
                  </a:lnTo>
                  <a:close/>
                </a:path>
              </a:pathLst>
            </a:custGeom>
            <a:solidFill>
              <a:srgbClr val="63C3D1"/>
            </a:solidFill>
          </p:spPr>
          <p:txBody>
            <a:bodyPr wrap="square" lIns="0" tIns="0" rIns="0" bIns="0" rtlCol="0"/>
            <a:lstStyle/>
            <a:p>
              <a:endParaRPr/>
            </a:p>
          </p:txBody>
        </p:sp>
        <p:sp>
          <p:nvSpPr>
            <p:cNvPr id="8" name="object 8"/>
            <p:cNvSpPr/>
            <p:nvPr/>
          </p:nvSpPr>
          <p:spPr>
            <a:xfrm>
              <a:off x="7404735" y="6530974"/>
              <a:ext cx="264795" cy="234315"/>
            </a:xfrm>
            <a:custGeom>
              <a:avLst/>
              <a:gdLst/>
              <a:ahLst/>
              <a:cxnLst/>
              <a:rect l="l" t="t" r="r" b="b"/>
              <a:pathLst>
                <a:path w="264795" h="234315">
                  <a:moveTo>
                    <a:pt x="123951" y="0"/>
                  </a:moveTo>
                  <a:lnTo>
                    <a:pt x="75946" y="5638"/>
                  </a:lnTo>
                  <a:lnTo>
                    <a:pt x="42672" y="17945"/>
                  </a:lnTo>
                  <a:lnTo>
                    <a:pt x="5842" y="61010"/>
                  </a:lnTo>
                  <a:lnTo>
                    <a:pt x="0" y="89725"/>
                  </a:lnTo>
                  <a:lnTo>
                    <a:pt x="2159" y="124586"/>
                  </a:lnTo>
                  <a:lnTo>
                    <a:pt x="31623" y="193814"/>
                  </a:lnTo>
                  <a:lnTo>
                    <a:pt x="95504" y="230212"/>
                  </a:lnTo>
                  <a:lnTo>
                    <a:pt x="134493" y="233806"/>
                  </a:lnTo>
                  <a:lnTo>
                    <a:pt x="169799" y="234314"/>
                  </a:lnTo>
                  <a:lnTo>
                    <a:pt x="200914" y="228676"/>
                  </a:lnTo>
                  <a:lnTo>
                    <a:pt x="227330" y="214312"/>
                  </a:lnTo>
                  <a:lnTo>
                    <a:pt x="247904" y="187147"/>
                  </a:lnTo>
                  <a:lnTo>
                    <a:pt x="262128" y="145097"/>
                  </a:lnTo>
                  <a:lnTo>
                    <a:pt x="264287" y="95884"/>
                  </a:lnTo>
                  <a:lnTo>
                    <a:pt x="252095" y="58966"/>
                  </a:lnTo>
                  <a:lnTo>
                    <a:pt x="229489" y="32816"/>
                  </a:lnTo>
                  <a:lnTo>
                    <a:pt x="202565" y="15900"/>
                  </a:lnTo>
                  <a:lnTo>
                    <a:pt x="164084" y="3073"/>
                  </a:lnTo>
                  <a:lnTo>
                    <a:pt x="123951" y="0"/>
                  </a:lnTo>
                  <a:close/>
                </a:path>
              </a:pathLst>
            </a:custGeom>
            <a:solidFill>
              <a:srgbClr val="BEE1E9"/>
            </a:solidFill>
          </p:spPr>
          <p:txBody>
            <a:bodyPr wrap="square" lIns="0" tIns="0" rIns="0" bIns="0" rtlCol="0"/>
            <a:lstStyle/>
            <a:p>
              <a:endParaRPr/>
            </a:p>
          </p:txBody>
        </p:sp>
        <p:sp>
          <p:nvSpPr>
            <p:cNvPr id="9" name="object 9"/>
            <p:cNvSpPr/>
            <p:nvPr/>
          </p:nvSpPr>
          <p:spPr>
            <a:xfrm>
              <a:off x="7877175" y="5343524"/>
              <a:ext cx="677545" cy="956944"/>
            </a:xfrm>
            <a:custGeom>
              <a:avLst/>
              <a:gdLst/>
              <a:ahLst/>
              <a:cxnLst/>
              <a:rect l="l" t="t" r="r" b="b"/>
              <a:pathLst>
                <a:path w="677545" h="956945">
                  <a:moveTo>
                    <a:pt x="345313" y="772287"/>
                  </a:moveTo>
                  <a:lnTo>
                    <a:pt x="273176" y="772287"/>
                  </a:lnTo>
                  <a:lnTo>
                    <a:pt x="246252" y="777494"/>
                  </a:lnTo>
                  <a:lnTo>
                    <a:pt x="224027" y="792353"/>
                  </a:lnTo>
                  <a:lnTo>
                    <a:pt x="208788" y="813816"/>
                  </a:lnTo>
                  <a:lnTo>
                    <a:pt x="203580" y="840486"/>
                  </a:lnTo>
                  <a:lnTo>
                    <a:pt x="203580" y="926719"/>
                  </a:lnTo>
                  <a:lnTo>
                    <a:pt x="205613" y="938530"/>
                  </a:lnTo>
                  <a:lnTo>
                    <a:pt x="212471" y="947674"/>
                  </a:lnTo>
                  <a:lnTo>
                    <a:pt x="221996" y="954379"/>
                  </a:lnTo>
                  <a:lnTo>
                    <a:pt x="234060" y="956437"/>
                  </a:lnTo>
                  <a:lnTo>
                    <a:pt x="395985" y="956437"/>
                  </a:lnTo>
                  <a:lnTo>
                    <a:pt x="407543" y="954379"/>
                  </a:lnTo>
                  <a:lnTo>
                    <a:pt x="417575" y="947674"/>
                  </a:lnTo>
                  <a:lnTo>
                    <a:pt x="423925" y="938530"/>
                  </a:lnTo>
                  <a:lnTo>
                    <a:pt x="426593" y="926719"/>
                  </a:lnTo>
                  <a:lnTo>
                    <a:pt x="426593" y="851281"/>
                  </a:lnTo>
                  <a:lnTo>
                    <a:pt x="420243" y="820547"/>
                  </a:lnTo>
                  <a:lnTo>
                    <a:pt x="402844" y="795401"/>
                  </a:lnTo>
                  <a:lnTo>
                    <a:pt x="377063" y="778510"/>
                  </a:lnTo>
                  <a:lnTo>
                    <a:pt x="345313" y="772287"/>
                  </a:lnTo>
                  <a:close/>
                </a:path>
                <a:path w="677545" h="956945">
                  <a:moveTo>
                    <a:pt x="656463" y="171323"/>
                  </a:moveTo>
                  <a:lnTo>
                    <a:pt x="334772" y="171323"/>
                  </a:lnTo>
                  <a:lnTo>
                    <a:pt x="361188" y="172847"/>
                  </a:lnTo>
                  <a:lnTo>
                    <a:pt x="384428" y="178943"/>
                  </a:lnTo>
                  <a:lnTo>
                    <a:pt x="421767" y="202564"/>
                  </a:lnTo>
                  <a:lnTo>
                    <a:pt x="445516" y="240030"/>
                  </a:lnTo>
                  <a:lnTo>
                    <a:pt x="452881" y="289179"/>
                  </a:lnTo>
                  <a:lnTo>
                    <a:pt x="452374" y="306197"/>
                  </a:lnTo>
                  <a:lnTo>
                    <a:pt x="440817" y="354838"/>
                  </a:lnTo>
                  <a:lnTo>
                    <a:pt x="415544" y="401066"/>
                  </a:lnTo>
                  <a:lnTo>
                    <a:pt x="379095" y="443103"/>
                  </a:lnTo>
                  <a:lnTo>
                    <a:pt x="349630" y="468756"/>
                  </a:lnTo>
                  <a:lnTo>
                    <a:pt x="328549" y="484631"/>
                  </a:lnTo>
                  <a:lnTo>
                    <a:pt x="309499" y="499491"/>
                  </a:lnTo>
                  <a:lnTo>
                    <a:pt x="277368" y="526669"/>
                  </a:lnTo>
                  <a:lnTo>
                    <a:pt x="242061" y="566166"/>
                  </a:lnTo>
                  <a:lnTo>
                    <a:pt x="219836" y="607695"/>
                  </a:lnTo>
                  <a:lnTo>
                    <a:pt x="210439" y="642620"/>
                  </a:lnTo>
                  <a:lnTo>
                    <a:pt x="209803" y="645668"/>
                  </a:lnTo>
                  <a:lnTo>
                    <a:pt x="209380" y="648208"/>
                  </a:lnTo>
                  <a:lnTo>
                    <a:pt x="209296" y="648716"/>
                  </a:lnTo>
                  <a:lnTo>
                    <a:pt x="210947" y="676910"/>
                  </a:lnTo>
                  <a:lnTo>
                    <a:pt x="224663" y="701040"/>
                  </a:lnTo>
                  <a:lnTo>
                    <a:pt x="246760" y="717931"/>
                  </a:lnTo>
                  <a:lnTo>
                    <a:pt x="275208" y="724154"/>
                  </a:lnTo>
                  <a:lnTo>
                    <a:pt x="356489" y="724154"/>
                  </a:lnTo>
                  <a:lnTo>
                    <a:pt x="383285" y="719455"/>
                  </a:lnTo>
                  <a:lnTo>
                    <a:pt x="406019" y="706120"/>
                  </a:lnTo>
                  <a:lnTo>
                    <a:pt x="423418" y="686689"/>
                  </a:lnTo>
                  <a:lnTo>
                    <a:pt x="432943" y="661543"/>
                  </a:lnTo>
                  <a:lnTo>
                    <a:pt x="432943" y="661035"/>
                  </a:lnTo>
                  <a:lnTo>
                    <a:pt x="435870" y="648716"/>
                  </a:lnTo>
                  <a:lnTo>
                    <a:pt x="452374" y="613918"/>
                  </a:lnTo>
                  <a:lnTo>
                    <a:pt x="480822" y="583564"/>
                  </a:lnTo>
                  <a:lnTo>
                    <a:pt x="519302" y="552831"/>
                  </a:lnTo>
                  <a:lnTo>
                    <a:pt x="543559" y="531749"/>
                  </a:lnTo>
                  <a:lnTo>
                    <a:pt x="587882" y="488695"/>
                  </a:lnTo>
                  <a:lnTo>
                    <a:pt x="624840" y="443103"/>
                  </a:lnTo>
                  <a:lnTo>
                    <a:pt x="653288" y="393826"/>
                  </a:lnTo>
                  <a:lnTo>
                    <a:pt x="671702" y="340487"/>
                  </a:lnTo>
                  <a:lnTo>
                    <a:pt x="677545" y="283082"/>
                  </a:lnTo>
                  <a:lnTo>
                    <a:pt x="675490" y="243078"/>
                  </a:lnTo>
                  <a:lnTo>
                    <a:pt x="675385" y="241045"/>
                  </a:lnTo>
                  <a:lnTo>
                    <a:pt x="667614" y="202564"/>
                  </a:lnTo>
                  <a:lnTo>
                    <a:pt x="667511" y="202056"/>
                  </a:lnTo>
                  <a:lnTo>
                    <a:pt x="656463" y="171323"/>
                  </a:lnTo>
                  <a:close/>
                </a:path>
                <a:path w="677545" h="956945">
                  <a:moveTo>
                    <a:pt x="333248" y="0"/>
                  </a:moveTo>
                  <a:lnTo>
                    <a:pt x="285242" y="1524"/>
                  </a:lnTo>
                  <a:lnTo>
                    <a:pt x="239902" y="7747"/>
                  </a:lnTo>
                  <a:lnTo>
                    <a:pt x="197739" y="17399"/>
                  </a:lnTo>
                  <a:lnTo>
                    <a:pt x="158242" y="31242"/>
                  </a:lnTo>
                  <a:lnTo>
                    <a:pt x="122300" y="48768"/>
                  </a:lnTo>
                  <a:lnTo>
                    <a:pt x="63246" y="94361"/>
                  </a:lnTo>
                  <a:lnTo>
                    <a:pt x="25780" y="150241"/>
                  </a:lnTo>
                  <a:lnTo>
                    <a:pt x="5842" y="215900"/>
                  </a:lnTo>
                  <a:lnTo>
                    <a:pt x="0" y="243078"/>
                  </a:lnTo>
                  <a:lnTo>
                    <a:pt x="507" y="252856"/>
                  </a:lnTo>
                  <a:lnTo>
                    <a:pt x="36956" y="273304"/>
                  </a:lnTo>
                  <a:lnTo>
                    <a:pt x="122300" y="274319"/>
                  </a:lnTo>
                  <a:lnTo>
                    <a:pt x="163449" y="274319"/>
                  </a:lnTo>
                  <a:lnTo>
                    <a:pt x="201929" y="262509"/>
                  </a:lnTo>
                  <a:lnTo>
                    <a:pt x="227202" y="231267"/>
                  </a:lnTo>
                  <a:lnTo>
                    <a:pt x="232536" y="220980"/>
                  </a:lnTo>
                  <a:lnTo>
                    <a:pt x="238378" y="212344"/>
                  </a:lnTo>
                  <a:lnTo>
                    <a:pt x="271525" y="185674"/>
                  </a:lnTo>
                  <a:lnTo>
                    <a:pt x="312166" y="172847"/>
                  </a:lnTo>
                  <a:lnTo>
                    <a:pt x="334772" y="171323"/>
                  </a:lnTo>
                  <a:lnTo>
                    <a:pt x="656463" y="171323"/>
                  </a:lnTo>
                  <a:lnTo>
                    <a:pt x="654811" y="166116"/>
                  </a:lnTo>
                  <a:lnTo>
                    <a:pt x="614299" y="103124"/>
                  </a:lnTo>
                  <a:lnTo>
                    <a:pt x="586358" y="76454"/>
                  </a:lnTo>
                  <a:lnTo>
                    <a:pt x="528827" y="38988"/>
                  </a:lnTo>
                  <a:lnTo>
                    <a:pt x="459231" y="13843"/>
                  </a:lnTo>
                  <a:lnTo>
                    <a:pt x="420243" y="6095"/>
                  </a:lnTo>
                  <a:lnTo>
                    <a:pt x="378078" y="1524"/>
                  </a:lnTo>
                  <a:lnTo>
                    <a:pt x="333248" y="0"/>
                  </a:lnTo>
                  <a:close/>
                </a:path>
              </a:pathLst>
            </a:custGeom>
            <a:solidFill>
              <a:srgbClr val="D189BA"/>
            </a:solidFill>
          </p:spPr>
          <p:txBody>
            <a:bodyPr wrap="square" lIns="0" tIns="0" rIns="0" bIns="0" rtlCol="0"/>
            <a:lstStyle/>
            <a:p>
              <a:endParaRPr/>
            </a:p>
          </p:txBody>
        </p:sp>
        <p:sp>
          <p:nvSpPr>
            <p:cNvPr id="10" name="object 10"/>
            <p:cNvSpPr/>
            <p:nvPr/>
          </p:nvSpPr>
          <p:spPr>
            <a:xfrm>
              <a:off x="7846060" y="5343524"/>
              <a:ext cx="677545" cy="956944"/>
            </a:xfrm>
            <a:custGeom>
              <a:avLst/>
              <a:gdLst/>
              <a:ahLst/>
              <a:cxnLst/>
              <a:rect l="l" t="t" r="r" b="b"/>
              <a:pathLst>
                <a:path w="677545" h="956945">
                  <a:moveTo>
                    <a:pt x="344805" y="772287"/>
                  </a:moveTo>
                  <a:lnTo>
                    <a:pt x="273176" y="772287"/>
                  </a:lnTo>
                  <a:lnTo>
                    <a:pt x="245745" y="777494"/>
                  </a:lnTo>
                  <a:lnTo>
                    <a:pt x="223520" y="792353"/>
                  </a:lnTo>
                  <a:lnTo>
                    <a:pt x="208280" y="813816"/>
                  </a:lnTo>
                  <a:lnTo>
                    <a:pt x="202946" y="840486"/>
                  </a:lnTo>
                  <a:lnTo>
                    <a:pt x="202946" y="926719"/>
                  </a:lnTo>
                  <a:lnTo>
                    <a:pt x="205105" y="938530"/>
                  </a:lnTo>
                  <a:lnTo>
                    <a:pt x="211963" y="947674"/>
                  </a:lnTo>
                  <a:lnTo>
                    <a:pt x="221996" y="954379"/>
                  </a:lnTo>
                  <a:lnTo>
                    <a:pt x="233553" y="956437"/>
                  </a:lnTo>
                  <a:lnTo>
                    <a:pt x="395478" y="956437"/>
                  </a:lnTo>
                  <a:lnTo>
                    <a:pt x="407543" y="954379"/>
                  </a:lnTo>
                  <a:lnTo>
                    <a:pt x="417068" y="947674"/>
                  </a:lnTo>
                  <a:lnTo>
                    <a:pt x="423925" y="938530"/>
                  </a:lnTo>
                  <a:lnTo>
                    <a:pt x="426085" y="926719"/>
                  </a:lnTo>
                  <a:lnTo>
                    <a:pt x="426085" y="851281"/>
                  </a:lnTo>
                  <a:lnTo>
                    <a:pt x="419735" y="820547"/>
                  </a:lnTo>
                  <a:lnTo>
                    <a:pt x="402336" y="795401"/>
                  </a:lnTo>
                  <a:lnTo>
                    <a:pt x="376428" y="778510"/>
                  </a:lnTo>
                  <a:lnTo>
                    <a:pt x="344805" y="772287"/>
                  </a:lnTo>
                  <a:close/>
                </a:path>
                <a:path w="677545" h="956945">
                  <a:moveTo>
                    <a:pt x="656463" y="171323"/>
                  </a:moveTo>
                  <a:lnTo>
                    <a:pt x="334264" y="171323"/>
                  </a:lnTo>
                  <a:lnTo>
                    <a:pt x="360680" y="173355"/>
                  </a:lnTo>
                  <a:lnTo>
                    <a:pt x="383794" y="178943"/>
                  </a:lnTo>
                  <a:lnTo>
                    <a:pt x="421259" y="202564"/>
                  </a:lnTo>
                  <a:lnTo>
                    <a:pt x="445008" y="240030"/>
                  </a:lnTo>
                  <a:lnTo>
                    <a:pt x="452882" y="289179"/>
                  </a:lnTo>
                  <a:lnTo>
                    <a:pt x="451866" y="306197"/>
                  </a:lnTo>
                  <a:lnTo>
                    <a:pt x="440309" y="354838"/>
                  </a:lnTo>
                  <a:lnTo>
                    <a:pt x="415544" y="401066"/>
                  </a:lnTo>
                  <a:lnTo>
                    <a:pt x="379095" y="443103"/>
                  </a:lnTo>
                  <a:lnTo>
                    <a:pt x="348996" y="468756"/>
                  </a:lnTo>
                  <a:lnTo>
                    <a:pt x="327914" y="484631"/>
                  </a:lnTo>
                  <a:lnTo>
                    <a:pt x="308991" y="499491"/>
                  </a:lnTo>
                  <a:lnTo>
                    <a:pt x="276860" y="526669"/>
                  </a:lnTo>
                  <a:lnTo>
                    <a:pt x="241554" y="566166"/>
                  </a:lnTo>
                  <a:lnTo>
                    <a:pt x="219329" y="607695"/>
                  </a:lnTo>
                  <a:lnTo>
                    <a:pt x="210439" y="639953"/>
                  </a:lnTo>
                  <a:lnTo>
                    <a:pt x="209804" y="642620"/>
                  </a:lnTo>
                  <a:lnTo>
                    <a:pt x="208872" y="648208"/>
                  </a:lnTo>
                  <a:lnTo>
                    <a:pt x="208788" y="648716"/>
                  </a:lnTo>
                  <a:lnTo>
                    <a:pt x="210439" y="676910"/>
                  </a:lnTo>
                  <a:lnTo>
                    <a:pt x="224028" y="701040"/>
                  </a:lnTo>
                  <a:lnTo>
                    <a:pt x="246253" y="717931"/>
                  </a:lnTo>
                  <a:lnTo>
                    <a:pt x="275209" y="724154"/>
                  </a:lnTo>
                  <a:lnTo>
                    <a:pt x="355854" y="724154"/>
                  </a:lnTo>
                  <a:lnTo>
                    <a:pt x="382778" y="719455"/>
                  </a:lnTo>
                  <a:lnTo>
                    <a:pt x="406019" y="706120"/>
                  </a:lnTo>
                  <a:lnTo>
                    <a:pt x="422910" y="686689"/>
                  </a:lnTo>
                  <a:lnTo>
                    <a:pt x="432308" y="661543"/>
                  </a:lnTo>
                  <a:lnTo>
                    <a:pt x="432308" y="661035"/>
                  </a:lnTo>
                  <a:lnTo>
                    <a:pt x="435357" y="648716"/>
                  </a:lnTo>
                  <a:lnTo>
                    <a:pt x="451866" y="613918"/>
                  </a:lnTo>
                  <a:lnTo>
                    <a:pt x="480822" y="583564"/>
                  </a:lnTo>
                  <a:lnTo>
                    <a:pt x="519303" y="552831"/>
                  </a:lnTo>
                  <a:lnTo>
                    <a:pt x="543051" y="531749"/>
                  </a:lnTo>
                  <a:lnTo>
                    <a:pt x="587375" y="488695"/>
                  </a:lnTo>
                  <a:lnTo>
                    <a:pt x="624840" y="443103"/>
                  </a:lnTo>
                  <a:lnTo>
                    <a:pt x="653288" y="393826"/>
                  </a:lnTo>
                  <a:lnTo>
                    <a:pt x="671195" y="340487"/>
                  </a:lnTo>
                  <a:lnTo>
                    <a:pt x="677545" y="283082"/>
                  </a:lnTo>
                  <a:lnTo>
                    <a:pt x="674878" y="241045"/>
                  </a:lnTo>
                  <a:lnTo>
                    <a:pt x="667106" y="202564"/>
                  </a:lnTo>
                  <a:lnTo>
                    <a:pt x="667004" y="202056"/>
                  </a:lnTo>
                  <a:lnTo>
                    <a:pt x="656463" y="171323"/>
                  </a:lnTo>
                  <a:close/>
                </a:path>
                <a:path w="677545" h="956945">
                  <a:moveTo>
                    <a:pt x="332740" y="0"/>
                  </a:moveTo>
                  <a:lnTo>
                    <a:pt x="284734" y="1524"/>
                  </a:lnTo>
                  <a:lnTo>
                    <a:pt x="239395" y="7747"/>
                  </a:lnTo>
                  <a:lnTo>
                    <a:pt x="197231" y="17399"/>
                  </a:lnTo>
                  <a:lnTo>
                    <a:pt x="157607" y="31242"/>
                  </a:lnTo>
                  <a:lnTo>
                    <a:pt x="121793" y="48768"/>
                  </a:lnTo>
                  <a:lnTo>
                    <a:pt x="62738" y="94361"/>
                  </a:lnTo>
                  <a:lnTo>
                    <a:pt x="25273" y="150241"/>
                  </a:lnTo>
                  <a:lnTo>
                    <a:pt x="5334" y="215900"/>
                  </a:lnTo>
                  <a:lnTo>
                    <a:pt x="0" y="243078"/>
                  </a:lnTo>
                  <a:lnTo>
                    <a:pt x="0" y="252856"/>
                  </a:lnTo>
                  <a:lnTo>
                    <a:pt x="33782" y="273812"/>
                  </a:lnTo>
                  <a:lnTo>
                    <a:pt x="91186" y="274828"/>
                  </a:lnTo>
                  <a:lnTo>
                    <a:pt x="162941" y="274319"/>
                  </a:lnTo>
                  <a:lnTo>
                    <a:pt x="201930" y="262509"/>
                  </a:lnTo>
                  <a:lnTo>
                    <a:pt x="226695" y="231267"/>
                  </a:lnTo>
                  <a:lnTo>
                    <a:pt x="232029" y="220980"/>
                  </a:lnTo>
                  <a:lnTo>
                    <a:pt x="237744" y="212344"/>
                  </a:lnTo>
                  <a:lnTo>
                    <a:pt x="271018" y="185674"/>
                  </a:lnTo>
                  <a:lnTo>
                    <a:pt x="311658" y="172847"/>
                  </a:lnTo>
                  <a:lnTo>
                    <a:pt x="334264" y="171323"/>
                  </a:lnTo>
                  <a:lnTo>
                    <a:pt x="656463" y="171323"/>
                  </a:lnTo>
                  <a:lnTo>
                    <a:pt x="654304" y="166116"/>
                  </a:lnTo>
                  <a:lnTo>
                    <a:pt x="613791" y="103124"/>
                  </a:lnTo>
                  <a:lnTo>
                    <a:pt x="586359" y="76454"/>
                  </a:lnTo>
                  <a:lnTo>
                    <a:pt x="528320" y="38988"/>
                  </a:lnTo>
                  <a:lnTo>
                    <a:pt x="458724" y="13843"/>
                  </a:lnTo>
                  <a:lnTo>
                    <a:pt x="419735" y="6095"/>
                  </a:lnTo>
                  <a:lnTo>
                    <a:pt x="377571" y="1524"/>
                  </a:lnTo>
                  <a:lnTo>
                    <a:pt x="332740" y="0"/>
                  </a:lnTo>
                  <a:close/>
                </a:path>
              </a:pathLst>
            </a:custGeom>
            <a:solidFill>
              <a:srgbClr val="A61B80"/>
            </a:solidFill>
          </p:spPr>
          <p:txBody>
            <a:bodyPr wrap="square" lIns="0" tIns="0" rIns="0" bIns="0" rtlCol="0"/>
            <a:lstStyle/>
            <a:p>
              <a:endParaRPr/>
            </a:p>
          </p:txBody>
        </p:sp>
      </p:grpSp>
      <p:sp>
        <p:nvSpPr>
          <p:cNvPr id="11" name="object 11"/>
          <p:cNvSpPr txBox="1"/>
          <p:nvPr/>
        </p:nvSpPr>
        <p:spPr>
          <a:xfrm>
            <a:off x="874712" y="1314174"/>
            <a:ext cx="8943975" cy="5283754"/>
          </a:xfrm>
          <a:prstGeom prst="rect">
            <a:avLst/>
          </a:prstGeom>
        </p:spPr>
        <p:txBody>
          <a:bodyPr vert="horz" wrap="square" lIns="0" tIns="153670" rIns="0" bIns="0" rtlCol="0">
            <a:spAutoFit/>
          </a:bodyPr>
          <a:lstStyle/>
          <a:p>
            <a:pPr marL="12700">
              <a:lnSpc>
                <a:spcPct val="100000"/>
              </a:lnSpc>
              <a:spcBef>
                <a:spcPts val="1210"/>
              </a:spcBef>
            </a:pPr>
            <a:r>
              <a:rPr sz="1700" b="1" dirty="0">
                <a:solidFill>
                  <a:schemeClr val="tx1"/>
                </a:solidFill>
                <a:latin typeface="Arial" panose="020B0604020202020204" pitchFamily="34" charset="0"/>
                <a:cs typeface="Arial" panose="020B0604020202020204" pitchFamily="34" charset="0"/>
              </a:rPr>
              <a:t>E</a:t>
            </a:r>
            <a:r>
              <a:rPr lang="nb-NO" sz="1700" b="1" dirty="0">
                <a:solidFill>
                  <a:schemeClr val="tx1"/>
                </a:solidFill>
                <a:latin typeface="Arial" panose="020B0604020202020204" pitchFamily="34" charset="0"/>
                <a:cs typeface="Arial" panose="020B0604020202020204" pitchFamily="34" charset="0"/>
              </a:rPr>
              <a:t>i</a:t>
            </a:r>
            <a:r>
              <a:rPr sz="1700" b="1" dirty="0">
                <a:solidFill>
                  <a:schemeClr val="tx1"/>
                </a:solidFill>
                <a:latin typeface="Arial" panose="020B0604020202020204" pitchFamily="34" charset="0"/>
                <a:cs typeface="Arial" panose="020B0604020202020204" pitchFamily="34" charset="0"/>
              </a:rPr>
              <a:t>n</a:t>
            </a:r>
            <a:r>
              <a:rPr sz="1700" b="1" spc="-65" dirty="0">
                <a:solidFill>
                  <a:schemeClr val="tx1"/>
                </a:solidFill>
                <a:latin typeface="Arial" panose="020B0604020202020204" pitchFamily="34" charset="0"/>
                <a:cs typeface="Arial" panose="020B0604020202020204" pitchFamily="34" charset="0"/>
              </a:rPr>
              <a:t> </a:t>
            </a:r>
            <a:r>
              <a:rPr sz="1700" b="1" spc="-10" dirty="0" err="1">
                <a:solidFill>
                  <a:schemeClr val="tx1"/>
                </a:solidFill>
                <a:latin typeface="Arial" panose="020B0604020202020204" pitchFamily="34" charset="0"/>
                <a:cs typeface="Arial" panose="020B0604020202020204" pitchFamily="34" charset="0"/>
              </a:rPr>
              <a:t>klassekamerat</a:t>
            </a:r>
            <a:r>
              <a:rPr sz="1700" b="1" spc="-60" dirty="0">
                <a:solidFill>
                  <a:schemeClr val="tx1"/>
                </a:solidFill>
                <a:latin typeface="Arial" panose="020B0604020202020204" pitchFamily="34" charset="0"/>
                <a:cs typeface="Arial" panose="020B0604020202020204" pitchFamily="34" charset="0"/>
              </a:rPr>
              <a:t> </a:t>
            </a:r>
            <a:r>
              <a:rPr sz="1700" b="1" dirty="0" err="1">
                <a:solidFill>
                  <a:schemeClr val="tx1"/>
                </a:solidFill>
                <a:latin typeface="Arial" panose="020B0604020202020204" pitchFamily="34" charset="0"/>
                <a:cs typeface="Arial" panose="020B0604020202020204" pitchFamily="34" charset="0"/>
              </a:rPr>
              <a:t>krangl</a:t>
            </a:r>
            <a:r>
              <a:rPr lang="nb-NO" sz="1700" b="1" dirty="0">
                <a:solidFill>
                  <a:schemeClr val="tx1"/>
                </a:solidFill>
                <a:latin typeface="Arial" panose="020B0604020202020204" pitchFamily="34" charset="0"/>
                <a:cs typeface="Arial" panose="020B0604020202020204" pitchFamily="34" charset="0"/>
              </a:rPr>
              <a:t>a</a:t>
            </a:r>
            <a:r>
              <a:rPr sz="1700" b="1" dirty="0">
                <a:solidFill>
                  <a:schemeClr val="tx1"/>
                </a:solidFill>
                <a:latin typeface="Arial" panose="020B0604020202020204" pitchFamily="34" charset="0"/>
                <a:cs typeface="Arial" panose="020B0604020202020204" pitchFamily="34" charset="0"/>
              </a:rPr>
              <a:t>r</a:t>
            </a:r>
            <a:r>
              <a:rPr sz="1700" b="1" spc="-60" dirty="0">
                <a:solidFill>
                  <a:schemeClr val="tx1"/>
                </a:solidFill>
                <a:latin typeface="Arial" panose="020B0604020202020204" pitchFamily="34" charset="0"/>
                <a:cs typeface="Arial" panose="020B0604020202020204" pitchFamily="34" charset="0"/>
              </a:rPr>
              <a:t> </a:t>
            </a:r>
            <a:r>
              <a:rPr sz="1700" b="1" dirty="0">
                <a:solidFill>
                  <a:schemeClr val="tx1"/>
                </a:solidFill>
                <a:latin typeface="Arial" panose="020B0604020202020204" pitchFamily="34" charset="0"/>
                <a:cs typeface="Arial" panose="020B0604020202020204" pitchFamily="34" charset="0"/>
              </a:rPr>
              <a:t>konstant</a:t>
            </a:r>
            <a:r>
              <a:rPr sz="1700" b="1" spc="-70" dirty="0">
                <a:solidFill>
                  <a:schemeClr val="tx1"/>
                </a:solidFill>
                <a:latin typeface="Arial" panose="020B0604020202020204" pitchFamily="34" charset="0"/>
                <a:cs typeface="Arial" panose="020B0604020202020204" pitchFamily="34" charset="0"/>
              </a:rPr>
              <a:t> </a:t>
            </a:r>
            <a:r>
              <a:rPr sz="1700" b="1" dirty="0">
                <a:solidFill>
                  <a:schemeClr val="tx1"/>
                </a:solidFill>
                <a:latin typeface="Arial" panose="020B0604020202020204" pitchFamily="34" charset="0"/>
                <a:cs typeface="Arial" panose="020B0604020202020204" pitchFamily="34" charset="0"/>
              </a:rPr>
              <a:t>med</a:t>
            </a:r>
            <a:r>
              <a:rPr sz="1700" b="1" spc="-55" dirty="0">
                <a:solidFill>
                  <a:schemeClr val="tx1"/>
                </a:solidFill>
                <a:latin typeface="Arial" panose="020B0604020202020204" pitchFamily="34" charset="0"/>
                <a:cs typeface="Arial" panose="020B0604020202020204" pitchFamily="34" charset="0"/>
              </a:rPr>
              <a:t> </a:t>
            </a:r>
            <a:r>
              <a:rPr sz="1700" b="1" dirty="0" err="1">
                <a:solidFill>
                  <a:schemeClr val="tx1"/>
                </a:solidFill>
                <a:latin typeface="Arial" panose="020B0604020202020204" pitchFamily="34" charset="0"/>
                <a:cs typeface="Arial" panose="020B0604020202020204" pitchFamily="34" charset="0"/>
              </a:rPr>
              <a:t>foreldr</a:t>
            </a:r>
            <a:r>
              <a:rPr lang="nb-NO" sz="1700" b="1" dirty="0">
                <a:solidFill>
                  <a:schemeClr val="tx1"/>
                </a:solidFill>
                <a:latin typeface="Arial" panose="020B0604020202020204" pitchFamily="34" charset="0"/>
                <a:cs typeface="Arial" panose="020B0604020202020204" pitchFamily="34" charset="0"/>
              </a:rPr>
              <a:t>a</a:t>
            </a:r>
            <a:r>
              <a:rPr sz="1700" b="1" spc="-60" dirty="0">
                <a:solidFill>
                  <a:schemeClr val="tx1"/>
                </a:solidFill>
                <a:latin typeface="Arial" panose="020B0604020202020204" pitchFamily="34" charset="0"/>
                <a:cs typeface="Arial" panose="020B0604020202020204" pitchFamily="34" charset="0"/>
              </a:rPr>
              <a:t> </a:t>
            </a:r>
            <a:r>
              <a:rPr sz="1700" b="1" spc="-20" dirty="0">
                <a:solidFill>
                  <a:schemeClr val="tx1"/>
                </a:solidFill>
                <a:latin typeface="Arial" panose="020B0604020202020204" pitchFamily="34" charset="0"/>
                <a:cs typeface="Arial" panose="020B0604020202020204" pitchFamily="34" charset="0"/>
              </a:rPr>
              <a:t>sine</a:t>
            </a:r>
            <a:endParaRPr sz="1700" dirty="0">
              <a:solidFill>
                <a:schemeClr val="tx1"/>
              </a:solidFill>
              <a:latin typeface="Arial" panose="020B0604020202020204" pitchFamily="34" charset="0"/>
              <a:cs typeface="Arial" panose="020B0604020202020204" pitchFamily="34" charset="0"/>
            </a:endParaRPr>
          </a:p>
          <a:p>
            <a:pPr marL="12700" marR="5080">
              <a:lnSpc>
                <a:spcPct val="122600"/>
              </a:lnSpc>
              <a:spcBef>
                <a:spcPts val="545"/>
              </a:spcBef>
            </a:pPr>
            <a:r>
              <a:rPr lang="nb-NO" sz="1700" b="0" i="0" dirty="0" err="1">
                <a:solidFill>
                  <a:schemeClr val="tx1"/>
                </a:solidFill>
                <a:effectLst/>
                <a:latin typeface="Arial" panose="020B0604020202020204" pitchFamily="34" charset="0"/>
                <a:cs typeface="Arial" panose="020B0604020202020204" pitchFamily="34" charset="0"/>
              </a:rPr>
              <a:t>Ein</a:t>
            </a:r>
            <a:r>
              <a:rPr lang="nb-NO" sz="1700" b="0" i="0" dirty="0">
                <a:solidFill>
                  <a:schemeClr val="tx1"/>
                </a:solidFill>
                <a:effectLst/>
                <a:latin typeface="Arial" panose="020B0604020202020204" pitchFamily="34" charset="0"/>
                <a:cs typeface="Arial" panose="020B0604020202020204" pitchFamily="34" charset="0"/>
              </a:rPr>
              <a:t> klassekamerat </a:t>
            </a:r>
            <a:r>
              <a:rPr lang="nb-NO" sz="1700" b="0" i="0" dirty="0" err="1">
                <a:solidFill>
                  <a:schemeClr val="tx1"/>
                </a:solidFill>
                <a:effectLst/>
                <a:latin typeface="Arial" panose="020B0604020202020204" pitchFamily="34" charset="0"/>
                <a:cs typeface="Arial" panose="020B0604020202020204" pitchFamily="34" charset="0"/>
              </a:rPr>
              <a:t>fortel</a:t>
            </a:r>
            <a:r>
              <a:rPr lang="nb-NO" sz="1700" b="0" i="0" dirty="0">
                <a:solidFill>
                  <a:schemeClr val="tx1"/>
                </a:solidFill>
                <a:effectLst/>
                <a:latin typeface="Arial" panose="020B0604020202020204" pitchFamily="34" charset="0"/>
                <a:cs typeface="Arial" panose="020B0604020202020204" pitchFamily="34" charset="0"/>
              </a:rPr>
              <a:t> at ting er veldig </a:t>
            </a:r>
            <a:r>
              <a:rPr lang="nb-NO" sz="1700" b="0" i="0" dirty="0" err="1">
                <a:solidFill>
                  <a:schemeClr val="tx1"/>
                </a:solidFill>
                <a:effectLst/>
                <a:latin typeface="Arial" panose="020B0604020202020204" pitchFamily="34" charset="0"/>
                <a:cs typeface="Arial" panose="020B0604020202020204" pitchFamily="34" charset="0"/>
              </a:rPr>
              <a:t>vanskelege</a:t>
            </a:r>
            <a:r>
              <a:rPr lang="nb-NO" sz="1700" b="0" i="0" dirty="0">
                <a:solidFill>
                  <a:schemeClr val="tx1"/>
                </a:solidFill>
                <a:effectLst/>
                <a:latin typeface="Arial" panose="020B0604020202020204" pitchFamily="34" charset="0"/>
                <a:cs typeface="Arial" panose="020B0604020202020204" pitchFamily="34" charset="0"/>
              </a:rPr>
              <a:t> for tida, fordi han alltid </a:t>
            </a:r>
            <a:r>
              <a:rPr lang="nb-NO" sz="1700" b="0" i="0" dirty="0" err="1">
                <a:solidFill>
                  <a:schemeClr val="tx1"/>
                </a:solidFill>
                <a:effectLst/>
                <a:latin typeface="Arial" panose="020B0604020202020204" pitchFamily="34" charset="0"/>
                <a:cs typeface="Arial" panose="020B0604020202020204" pitchFamily="34" charset="0"/>
              </a:rPr>
              <a:t>kranglar</a:t>
            </a:r>
            <a:r>
              <a:rPr lang="nb-NO" sz="1700" b="0" i="0" dirty="0">
                <a:solidFill>
                  <a:schemeClr val="tx1"/>
                </a:solidFill>
                <a:effectLst/>
                <a:latin typeface="Arial" panose="020B0604020202020204" pitchFamily="34" charset="0"/>
                <a:cs typeface="Arial" panose="020B0604020202020204" pitchFamily="34" charset="0"/>
              </a:rPr>
              <a:t> med foreldra. Den minste ting fører til skriking og slamring i dører. Klassekameraten vil gjerne </a:t>
            </a:r>
            <a:r>
              <a:rPr lang="nb-NO" sz="1700" b="0" i="0" dirty="0" err="1">
                <a:solidFill>
                  <a:schemeClr val="tx1"/>
                </a:solidFill>
                <a:effectLst/>
                <a:latin typeface="Arial" panose="020B0604020202020204" pitchFamily="34" charset="0"/>
                <a:cs typeface="Arial" panose="020B0604020202020204" pitchFamily="34" charset="0"/>
              </a:rPr>
              <a:t>fortelje</a:t>
            </a:r>
            <a:r>
              <a:rPr lang="nb-NO" sz="1700" b="0" i="0" dirty="0">
                <a:solidFill>
                  <a:schemeClr val="tx1"/>
                </a:solidFill>
                <a:effectLst/>
                <a:latin typeface="Arial" panose="020B0604020202020204" pitchFamily="34" charset="0"/>
                <a:cs typeface="Arial" panose="020B0604020202020204" pitchFamily="34" charset="0"/>
              </a:rPr>
              <a:t> foreldra korleis han </a:t>
            </a:r>
            <a:r>
              <a:rPr lang="nb-NO" sz="1700" b="0" i="0" dirty="0" err="1">
                <a:solidFill>
                  <a:schemeClr val="tx1"/>
                </a:solidFill>
                <a:effectLst/>
                <a:latin typeface="Arial" panose="020B0604020202020204" pitchFamily="34" charset="0"/>
                <a:cs typeface="Arial" panose="020B0604020202020204" pitchFamily="34" charset="0"/>
              </a:rPr>
              <a:t>eigentleg</a:t>
            </a:r>
            <a:r>
              <a:rPr lang="nb-NO" sz="1700" b="0" i="0" dirty="0">
                <a:solidFill>
                  <a:schemeClr val="tx1"/>
                </a:solidFill>
                <a:effectLst/>
                <a:latin typeface="Arial" panose="020B0604020202020204" pitchFamily="34" charset="0"/>
                <a:cs typeface="Arial" panose="020B0604020202020204" pitchFamily="34" charset="0"/>
              </a:rPr>
              <a:t> har det – men tør </a:t>
            </a:r>
            <a:r>
              <a:rPr lang="nb-NO" sz="1700" b="0" i="0" dirty="0" err="1">
                <a:solidFill>
                  <a:schemeClr val="tx1"/>
                </a:solidFill>
                <a:effectLst/>
                <a:latin typeface="Arial" panose="020B0604020202020204" pitchFamily="34" charset="0"/>
                <a:cs typeface="Arial" panose="020B0604020202020204" pitchFamily="34" charset="0"/>
              </a:rPr>
              <a:t>ikkje</a:t>
            </a:r>
            <a:r>
              <a:rPr lang="nb-NO" sz="1700" b="0" i="0" dirty="0">
                <a:solidFill>
                  <a:schemeClr val="tx1"/>
                </a:solidFill>
                <a:effectLst/>
                <a:latin typeface="Arial" panose="020B0604020202020204" pitchFamily="34" charset="0"/>
                <a:cs typeface="Arial" panose="020B0604020202020204" pitchFamily="34" charset="0"/>
              </a:rPr>
              <a:t>. Når </a:t>
            </a:r>
            <a:r>
              <a:rPr lang="nb-NO" sz="1700" b="0" i="0" dirty="0" err="1">
                <a:solidFill>
                  <a:schemeClr val="tx1"/>
                </a:solidFill>
                <a:effectLst/>
                <a:latin typeface="Arial" panose="020B0604020202020204" pitchFamily="34" charset="0"/>
                <a:cs typeface="Arial" panose="020B0604020202020204" pitchFamily="34" charset="0"/>
              </a:rPr>
              <a:t>dei</a:t>
            </a:r>
            <a:r>
              <a:rPr lang="nb-NO" sz="1700" b="0" i="0" dirty="0">
                <a:solidFill>
                  <a:schemeClr val="tx1"/>
                </a:solidFill>
                <a:effectLst/>
                <a:latin typeface="Arial" panose="020B0604020202020204" pitchFamily="34" charset="0"/>
                <a:cs typeface="Arial" panose="020B0604020202020204" pitchFamily="34" charset="0"/>
              </a:rPr>
              <a:t> </a:t>
            </a:r>
            <a:r>
              <a:rPr lang="nb-NO" sz="1700" b="0" i="0" dirty="0" err="1">
                <a:solidFill>
                  <a:schemeClr val="tx1"/>
                </a:solidFill>
                <a:effectLst/>
                <a:latin typeface="Arial" panose="020B0604020202020204" pitchFamily="34" charset="0"/>
                <a:cs typeface="Arial" panose="020B0604020202020204" pitchFamily="34" charset="0"/>
              </a:rPr>
              <a:t>ikkje</a:t>
            </a:r>
            <a:r>
              <a:rPr lang="nb-NO" sz="1700" b="0" i="0" dirty="0">
                <a:solidFill>
                  <a:schemeClr val="tx1"/>
                </a:solidFill>
                <a:effectLst/>
                <a:latin typeface="Arial" panose="020B0604020202020204" pitchFamily="34" charset="0"/>
                <a:cs typeface="Arial" panose="020B0604020202020204" pitchFamily="34" charset="0"/>
              </a:rPr>
              <a:t> </a:t>
            </a:r>
            <a:r>
              <a:rPr lang="nb-NO" sz="1700" b="0" i="0" dirty="0" err="1">
                <a:solidFill>
                  <a:schemeClr val="tx1"/>
                </a:solidFill>
                <a:effectLst/>
                <a:latin typeface="Arial" panose="020B0604020202020204" pitchFamily="34" charset="0"/>
                <a:cs typeface="Arial" panose="020B0604020202020204" pitchFamily="34" charset="0"/>
              </a:rPr>
              <a:t>kranglar</a:t>
            </a:r>
            <a:r>
              <a:rPr lang="nb-NO" sz="1700" b="0" i="0" dirty="0">
                <a:solidFill>
                  <a:schemeClr val="tx1"/>
                </a:solidFill>
                <a:effectLst/>
                <a:latin typeface="Arial" panose="020B0604020202020204" pitchFamily="34" charset="0"/>
                <a:cs typeface="Arial" panose="020B0604020202020204" pitchFamily="34" charset="0"/>
              </a:rPr>
              <a:t>, anstrenger alle seg for å late som om ingenting har skjedd. Det </a:t>
            </a:r>
            <a:r>
              <a:rPr lang="nb-NO" sz="1700" b="0" i="0" dirty="0" err="1">
                <a:solidFill>
                  <a:schemeClr val="tx1"/>
                </a:solidFill>
                <a:effectLst/>
                <a:latin typeface="Arial" panose="020B0604020202020204" pitchFamily="34" charset="0"/>
                <a:cs typeface="Arial" panose="020B0604020202020204" pitchFamily="34" charset="0"/>
              </a:rPr>
              <a:t>gjer</a:t>
            </a:r>
            <a:r>
              <a:rPr lang="nb-NO" sz="1700" b="0" i="0" dirty="0">
                <a:solidFill>
                  <a:schemeClr val="tx1"/>
                </a:solidFill>
                <a:effectLst/>
                <a:latin typeface="Arial" panose="020B0604020202020204" pitchFamily="34" charset="0"/>
                <a:cs typeface="Arial" panose="020B0604020202020204" pitchFamily="34" charset="0"/>
              </a:rPr>
              <a:t> det </a:t>
            </a:r>
            <a:r>
              <a:rPr lang="nb-NO" sz="1700" b="0" i="0" dirty="0" err="1">
                <a:solidFill>
                  <a:schemeClr val="tx1"/>
                </a:solidFill>
                <a:effectLst/>
                <a:latin typeface="Arial" panose="020B0604020202020204" pitchFamily="34" charset="0"/>
                <a:cs typeface="Arial" panose="020B0604020202020204" pitchFamily="34" charset="0"/>
              </a:rPr>
              <a:t>umogleg</a:t>
            </a:r>
            <a:r>
              <a:rPr lang="nb-NO" sz="1700" b="0" i="0" dirty="0">
                <a:solidFill>
                  <a:schemeClr val="tx1"/>
                </a:solidFill>
                <a:effectLst/>
                <a:latin typeface="Arial" panose="020B0604020202020204" pitchFamily="34" charset="0"/>
                <a:cs typeface="Arial" panose="020B0604020202020204" pitchFamily="34" charset="0"/>
              </a:rPr>
              <a:t> å snakke om ting som </a:t>
            </a:r>
            <a:r>
              <a:rPr lang="nb-NO" sz="1700" b="0" i="0" dirty="0" err="1">
                <a:solidFill>
                  <a:schemeClr val="tx1"/>
                </a:solidFill>
                <a:effectLst/>
                <a:latin typeface="Arial" panose="020B0604020202020204" pitchFamily="34" charset="0"/>
                <a:cs typeface="Arial" panose="020B0604020202020204" pitchFamily="34" charset="0"/>
              </a:rPr>
              <a:t>kjennest</a:t>
            </a:r>
            <a:r>
              <a:rPr lang="nb-NO" sz="1700" b="0" i="0" dirty="0">
                <a:solidFill>
                  <a:schemeClr val="tx1"/>
                </a:solidFill>
                <a:effectLst/>
                <a:latin typeface="Arial" panose="020B0604020202020204" pitchFamily="34" charset="0"/>
                <a:cs typeface="Arial" panose="020B0604020202020204" pitchFamily="34" charset="0"/>
              </a:rPr>
              <a:t> </a:t>
            </a:r>
            <a:r>
              <a:rPr lang="nb-NO" sz="1700" b="0" i="0" dirty="0" err="1">
                <a:solidFill>
                  <a:schemeClr val="tx1"/>
                </a:solidFill>
                <a:effectLst/>
                <a:latin typeface="Arial" panose="020B0604020202020204" pitchFamily="34" charset="0"/>
                <a:cs typeface="Arial" panose="020B0604020202020204" pitchFamily="34" charset="0"/>
              </a:rPr>
              <a:t>vanskelege</a:t>
            </a:r>
            <a:r>
              <a:rPr lang="nb-NO" sz="1700" b="0" i="0" dirty="0">
                <a:solidFill>
                  <a:schemeClr val="tx1"/>
                </a:solidFill>
                <a:effectLst/>
                <a:latin typeface="Arial" panose="020B0604020202020204" pitchFamily="34" charset="0"/>
                <a:cs typeface="Arial" panose="020B0604020202020204" pitchFamily="34" charset="0"/>
              </a:rPr>
              <a:t>, </a:t>
            </a:r>
            <a:r>
              <a:rPr lang="nb-NO" sz="1700" b="0" i="0" dirty="0" err="1">
                <a:solidFill>
                  <a:schemeClr val="tx1"/>
                </a:solidFill>
                <a:effectLst/>
                <a:latin typeface="Arial" panose="020B0604020202020204" pitchFamily="34" charset="0"/>
                <a:cs typeface="Arial" panose="020B0604020202020204" pitchFamily="34" charset="0"/>
              </a:rPr>
              <a:t>synest</a:t>
            </a:r>
            <a:r>
              <a:rPr lang="nb-NO" sz="1700" b="0" i="0" dirty="0">
                <a:solidFill>
                  <a:schemeClr val="tx1"/>
                </a:solidFill>
                <a:effectLst/>
                <a:latin typeface="Arial" panose="020B0604020202020204" pitchFamily="34" charset="0"/>
                <a:cs typeface="Arial" panose="020B0604020202020204" pitchFamily="34" charset="0"/>
              </a:rPr>
              <a:t> han. Når foreldra iblant likevel prøver å </a:t>
            </a:r>
            <a:r>
              <a:rPr lang="nb-NO" sz="1700" b="0" i="0" dirty="0" err="1">
                <a:solidFill>
                  <a:schemeClr val="tx1"/>
                </a:solidFill>
                <a:effectLst/>
                <a:latin typeface="Arial" panose="020B0604020202020204" pitchFamily="34" charset="0"/>
                <a:cs typeface="Arial" panose="020B0604020202020204" pitchFamily="34" charset="0"/>
              </a:rPr>
              <a:t>spørje</a:t>
            </a:r>
            <a:r>
              <a:rPr lang="nb-NO" sz="1700" b="0" i="0" dirty="0">
                <a:solidFill>
                  <a:schemeClr val="tx1"/>
                </a:solidFill>
                <a:effectLst/>
                <a:latin typeface="Arial" panose="020B0604020202020204" pitchFamily="34" charset="0"/>
                <a:cs typeface="Arial" panose="020B0604020202020204" pitchFamily="34" charset="0"/>
              </a:rPr>
              <a:t> korleis det går, blir han som regel </a:t>
            </a:r>
            <a:r>
              <a:rPr lang="nb-NO" sz="1700" b="0" i="0" dirty="0" err="1">
                <a:solidFill>
                  <a:schemeClr val="tx1"/>
                </a:solidFill>
                <a:effectLst/>
                <a:latin typeface="Arial" panose="020B0604020202020204" pitchFamily="34" charset="0"/>
                <a:cs typeface="Arial" panose="020B0604020202020204" pitchFamily="34" charset="0"/>
              </a:rPr>
              <a:t>berre</a:t>
            </a:r>
            <a:r>
              <a:rPr lang="nb-NO" sz="1700" b="0" i="0" dirty="0">
                <a:solidFill>
                  <a:schemeClr val="tx1"/>
                </a:solidFill>
                <a:effectLst/>
                <a:latin typeface="Arial" panose="020B0604020202020204" pitchFamily="34" charset="0"/>
                <a:cs typeface="Arial" panose="020B0604020202020204" pitchFamily="34" charset="0"/>
              </a:rPr>
              <a:t> sur og irritert, og låser seg inne på rommet. På rommet </a:t>
            </a:r>
            <a:r>
              <a:rPr lang="nb-NO" sz="1700" b="0" i="0" dirty="0" err="1">
                <a:solidFill>
                  <a:schemeClr val="tx1"/>
                </a:solidFill>
                <a:effectLst/>
                <a:latin typeface="Arial" panose="020B0604020202020204" pitchFamily="34" charset="0"/>
                <a:cs typeface="Arial" panose="020B0604020202020204" pitchFamily="34" charset="0"/>
              </a:rPr>
              <a:t>veks</a:t>
            </a:r>
            <a:r>
              <a:rPr lang="nb-NO" sz="1700" b="0" i="0" dirty="0">
                <a:solidFill>
                  <a:schemeClr val="tx1"/>
                </a:solidFill>
                <a:effectLst/>
                <a:latin typeface="Arial" panose="020B0604020202020204" pitchFamily="34" charset="0"/>
                <a:cs typeface="Arial" panose="020B0604020202020204" pitchFamily="34" charset="0"/>
              </a:rPr>
              <a:t> ønsket om å </a:t>
            </a:r>
            <a:r>
              <a:rPr lang="nb-NO" sz="1700" b="0" i="0" dirty="0" err="1">
                <a:solidFill>
                  <a:schemeClr val="tx1"/>
                </a:solidFill>
                <a:effectLst/>
                <a:latin typeface="Arial" panose="020B0604020202020204" pitchFamily="34" charset="0"/>
                <a:cs typeface="Arial" panose="020B0604020202020204" pitchFamily="34" charset="0"/>
              </a:rPr>
              <a:t>fortelje</a:t>
            </a:r>
            <a:r>
              <a:rPr lang="nb-NO" sz="1700" b="0" i="0" dirty="0">
                <a:solidFill>
                  <a:schemeClr val="tx1"/>
                </a:solidFill>
                <a:effectLst/>
                <a:latin typeface="Arial" panose="020B0604020202020204" pitchFamily="34" charset="0"/>
                <a:cs typeface="Arial" panose="020B0604020202020204" pitchFamily="34" charset="0"/>
              </a:rPr>
              <a:t> </a:t>
            </a:r>
            <a:r>
              <a:rPr lang="nb-NO" sz="1700" b="0" i="0" dirty="0" err="1">
                <a:solidFill>
                  <a:schemeClr val="tx1"/>
                </a:solidFill>
                <a:effectLst/>
                <a:latin typeface="Arial" panose="020B0604020202020204" pitchFamily="34" charset="0"/>
                <a:cs typeface="Arial" panose="020B0604020202020204" pitchFamily="34" charset="0"/>
              </a:rPr>
              <a:t>meir</a:t>
            </a:r>
            <a:r>
              <a:rPr lang="nb-NO" sz="1700" b="0" i="0" dirty="0">
                <a:solidFill>
                  <a:schemeClr val="tx1"/>
                </a:solidFill>
                <a:effectLst/>
                <a:latin typeface="Arial" panose="020B0604020202020204" pitchFamily="34" charset="0"/>
                <a:cs typeface="Arial" panose="020B0604020202020204" pitchFamily="34" charset="0"/>
              </a:rPr>
              <a:t> om korleis han har det. Han føler uro i magen og har mange </a:t>
            </a:r>
            <a:r>
              <a:rPr lang="nb-NO" sz="1700" b="0" i="0" dirty="0" err="1">
                <a:solidFill>
                  <a:schemeClr val="tx1"/>
                </a:solidFill>
                <a:effectLst/>
                <a:latin typeface="Arial" panose="020B0604020202020204" pitchFamily="34" charset="0"/>
                <a:cs typeface="Arial" panose="020B0604020202020204" pitchFamily="34" charset="0"/>
              </a:rPr>
              <a:t>vanskelege</a:t>
            </a:r>
            <a:r>
              <a:rPr lang="nb-NO" sz="1700" b="0" i="0" dirty="0">
                <a:solidFill>
                  <a:schemeClr val="tx1"/>
                </a:solidFill>
                <a:effectLst/>
                <a:latin typeface="Arial" panose="020B0604020202020204" pitchFamily="34" charset="0"/>
                <a:cs typeface="Arial" panose="020B0604020202020204" pitchFamily="34" charset="0"/>
              </a:rPr>
              <a:t> </a:t>
            </a:r>
            <a:r>
              <a:rPr lang="nb-NO" sz="1700" b="0" i="0" dirty="0" err="1">
                <a:solidFill>
                  <a:schemeClr val="tx1"/>
                </a:solidFill>
                <a:effectLst/>
                <a:latin typeface="Arial" panose="020B0604020202020204" pitchFamily="34" charset="0"/>
                <a:cs typeface="Arial" panose="020B0604020202020204" pitchFamily="34" charset="0"/>
              </a:rPr>
              <a:t>tankar</a:t>
            </a:r>
            <a:r>
              <a:rPr lang="nb-NO" sz="1700" b="0" i="0" dirty="0">
                <a:solidFill>
                  <a:schemeClr val="tx1"/>
                </a:solidFill>
                <a:effectLst/>
                <a:latin typeface="Arial" panose="020B0604020202020204" pitchFamily="34" charset="0"/>
                <a:cs typeface="Arial" panose="020B0604020202020204" pitchFamily="34" charset="0"/>
              </a:rPr>
              <a:t> som </a:t>
            </a:r>
            <a:r>
              <a:rPr lang="nb-NO" sz="1700" b="0" i="0" dirty="0" err="1">
                <a:solidFill>
                  <a:schemeClr val="tx1"/>
                </a:solidFill>
                <a:effectLst/>
                <a:latin typeface="Arial" panose="020B0604020202020204" pitchFamily="34" charset="0"/>
                <a:cs typeface="Arial" panose="020B0604020202020204" pitchFamily="34" charset="0"/>
              </a:rPr>
              <a:t>snurrar</a:t>
            </a:r>
            <a:r>
              <a:rPr lang="nb-NO" sz="1700" b="0" i="0" dirty="0">
                <a:solidFill>
                  <a:schemeClr val="tx1"/>
                </a:solidFill>
                <a:effectLst/>
                <a:latin typeface="Arial" panose="020B0604020202020204" pitchFamily="34" charset="0"/>
                <a:cs typeface="Arial" panose="020B0604020202020204" pitchFamily="34" charset="0"/>
              </a:rPr>
              <a:t> rundt i </a:t>
            </a:r>
            <a:r>
              <a:rPr lang="nb-NO" sz="1700" b="0" i="0" dirty="0" err="1">
                <a:solidFill>
                  <a:schemeClr val="tx1"/>
                </a:solidFill>
                <a:effectLst/>
                <a:latin typeface="Arial" panose="020B0604020202020204" pitchFamily="34" charset="0"/>
                <a:cs typeface="Arial" panose="020B0604020202020204" pitchFamily="34" charset="0"/>
              </a:rPr>
              <a:t>hovudet</a:t>
            </a:r>
            <a:r>
              <a:rPr lang="nb-NO" sz="1700" b="0" i="0" dirty="0">
                <a:solidFill>
                  <a:schemeClr val="tx1"/>
                </a:solidFill>
                <a:effectLst/>
                <a:latin typeface="Arial" panose="020B0604020202020204" pitchFamily="34" charset="0"/>
                <a:cs typeface="Arial" panose="020B0604020202020204" pitchFamily="34" charset="0"/>
              </a:rPr>
              <a:t>, og tårene </a:t>
            </a:r>
            <a:r>
              <a:rPr lang="nb-NO" sz="1700" b="0" i="0" dirty="0" err="1">
                <a:solidFill>
                  <a:schemeClr val="tx1"/>
                </a:solidFill>
                <a:effectLst/>
                <a:latin typeface="Arial" panose="020B0604020202020204" pitchFamily="34" charset="0"/>
                <a:cs typeface="Arial" panose="020B0604020202020204" pitchFamily="34" charset="0"/>
              </a:rPr>
              <a:t>pressar</a:t>
            </a:r>
            <a:r>
              <a:rPr lang="nb-NO" sz="1700" b="0" i="0" dirty="0">
                <a:solidFill>
                  <a:schemeClr val="tx1"/>
                </a:solidFill>
                <a:effectLst/>
                <a:latin typeface="Arial" panose="020B0604020202020204" pitchFamily="34" charset="0"/>
                <a:cs typeface="Arial" panose="020B0604020202020204" pitchFamily="34" charset="0"/>
              </a:rPr>
              <a:t> på. Det er i </a:t>
            </a:r>
            <a:r>
              <a:rPr lang="nb-NO" sz="1700" b="0" i="0" dirty="0" err="1">
                <a:solidFill>
                  <a:schemeClr val="tx1"/>
                </a:solidFill>
                <a:effectLst/>
                <a:latin typeface="Arial" panose="020B0604020202020204" pitchFamily="34" charset="0"/>
                <a:cs typeface="Arial" panose="020B0604020202020204" pitchFamily="34" charset="0"/>
              </a:rPr>
              <a:t>desse</a:t>
            </a:r>
            <a:r>
              <a:rPr lang="nb-NO" sz="1700" b="0" i="0" dirty="0">
                <a:solidFill>
                  <a:schemeClr val="tx1"/>
                </a:solidFill>
                <a:effectLst/>
                <a:latin typeface="Arial" panose="020B0604020202020204" pitchFamily="34" charset="0"/>
                <a:cs typeface="Arial" panose="020B0604020202020204" pitchFamily="34" charset="0"/>
              </a:rPr>
              <a:t> </a:t>
            </a:r>
            <a:r>
              <a:rPr lang="nb-NO" sz="1700" b="0" i="0" dirty="0" err="1">
                <a:solidFill>
                  <a:schemeClr val="tx1"/>
                </a:solidFill>
                <a:effectLst/>
                <a:latin typeface="Arial" panose="020B0604020202020204" pitchFamily="34" charset="0"/>
                <a:cs typeface="Arial" panose="020B0604020202020204" pitchFamily="34" charset="0"/>
              </a:rPr>
              <a:t>situasjonane</a:t>
            </a:r>
            <a:r>
              <a:rPr lang="nb-NO" sz="1700" b="0" i="0" dirty="0">
                <a:solidFill>
                  <a:schemeClr val="tx1"/>
                </a:solidFill>
                <a:effectLst/>
                <a:latin typeface="Arial" panose="020B0604020202020204" pitchFamily="34" charset="0"/>
                <a:cs typeface="Arial" panose="020B0604020202020204" pitchFamily="34" charset="0"/>
              </a:rPr>
              <a:t> han ofte tek kontakt med deg.</a:t>
            </a:r>
          </a:p>
          <a:p>
            <a:pPr marL="12700" marR="5080">
              <a:lnSpc>
                <a:spcPct val="122600"/>
              </a:lnSpc>
              <a:spcBef>
                <a:spcPts val="545"/>
              </a:spcBef>
            </a:pPr>
            <a:endParaRPr sz="1700" dirty="0">
              <a:solidFill>
                <a:schemeClr val="tx1"/>
              </a:solidFill>
              <a:latin typeface="Arial" panose="020B0604020202020204" pitchFamily="34" charset="0"/>
              <a:cs typeface="Arial" panose="020B0604020202020204" pitchFamily="34" charset="0"/>
            </a:endParaRPr>
          </a:p>
          <a:p>
            <a:pPr marL="342900" indent="-342900" algn="l">
              <a:lnSpc>
                <a:spcPct val="150000"/>
              </a:lnSpc>
              <a:buFont typeface="+mj-lt"/>
              <a:buAutoNum type="arabicPeriod"/>
            </a:pPr>
            <a:r>
              <a:rPr lang="nn-NO" sz="1700" b="0" i="0" dirty="0">
                <a:solidFill>
                  <a:schemeClr val="tx1"/>
                </a:solidFill>
                <a:effectLst/>
                <a:latin typeface="Arial" panose="020B0604020202020204" pitchFamily="34" charset="0"/>
                <a:cs typeface="Arial" panose="020B0604020202020204" pitchFamily="34" charset="0"/>
              </a:rPr>
              <a:t>Har du opplevd noko liknande?</a:t>
            </a:r>
          </a:p>
          <a:p>
            <a:pPr marL="342900" indent="-342900" algn="l">
              <a:lnSpc>
                <a:spcPct val="150000"/>
              </a:lnSpc>
              <a:buFont typeface="+mj-lt"/>
              <a:buAutoNum type="arabicPeriod"/>
            </a:pPr>
            <a:r>
              <a:rPr lang="nn-NO" sz="1700" b="0" i="0" dirty="0">
                <a:solidFill>
                  <a:schemeClr val="tx1"/>
                </a:solidFill>
                <a:effectLst/>
                <a:latin typeface="Arial" panose="020B0604020202020204" pitchFamily="34" charset="0"/>
                <a:cs typeface="Arial" panose="020B0604020202020204" pitchFamily="34" charset="0"/>
              </a:rPr>
              <a:t>Korleis trur du at venen din har det?</a:t>
            </a:r>
          </a:p>
          <a:p>
            <a:pPr marL="342900" indent="-342900" algn="l">
              <a:lnSpc>
                <a:spcPct val="150000"/>
              </a:lnSpc>
              <a:buFont typeface="+mj-lt"/>
              <a:buAutoNum type="arabicPeriod"/>
            </a:pPr>
            <a:r>
              <a:rPr lang="nn-NO" sz="1700" b="0" i="0" dirty="0">
                <a:solidFill>
                  <a:schemeClr val="tx1"/>
                </a:solidFill>
                <a:effectLst/>
                <a:latin typeface="Arial" panose="020B0604020202020204" pitchFamily="34" charset="0"/>
                <a:cs typeface="Arial" panose="020B0604020202020204" pitchFamily="34" charset="0"/>
              </a:rPr>
              <a:t>Korleis kan dei krangle på ein "god" måte, slik at det </a:t>
            </a:r>
          </a:p>
          <a:p>
            <a:pPr algn="l">
              <a:lnSpc>
                <a:spcPct val="150000"/>
              </a:lnSpc>
            </a:pPr>
            <a:r>
              <a:rPr lang="nn-NO" sz="1700" b="0" i="0" dirty="0">
                <a:solidFill>
                  <a:schemeClr val="tx1"/>
                </a:solidFill>
                <a:effectLst/>
                <a:latin typeface="Arial" panose="020B0604020202020204" pitchFamily="34" charset="0"/>
                <a:cs typeface="Arial" panose="020B0604020202020204" pitchFamily="34" charset="0"/>
              </a:rPr>
              <a:t>      fører til at dei kan snakke ut og han kan føle seg betre?</a:t>
            </a:r>
          </a:p>
        </p:txBody>
      </p:sp>
      <p:grpSp>
        <p:nvGrpSpPr>
          <p:cNvPr id="12" name="object 12"/>
          <p:cNvGrpSpPr/>
          <p:nvPr/>
        </p:nvGrpSpPr>
        <p:grpSpPr>
          <a:xfrm>
            <a:off x="7027544" y="6764655"/>
            <a:ext cx="273050" cy="234950"/>
            <a:chOff x="7027544" y="6764655"/>
            <a:chExt cx="273050" cy="234950"/>
          </a:xfrm>
        </p:grpSpPr>
        <p:sp>
          <p:nvSpPr>
            <p:cNvPr id="13" name="object 13"/>
            <p:cNvSpPr/>
            <p:nvPr/>
          </p:nvSpPr>
          <p:spPr>
            <a:xfrm>
              <a:off x="7033259" y="6774180"/>
              <a:ext cx="267335" cy="225425"/>
            </a:xfrm>
            <a:custGeom>
              <a:avLst/>
              <a:gdLst/>
              <a:ahLst/>
              <a:cxnLst/>
              <a:rect l="l" t="t" r="r" b="b"/>
              <a:pathLst>
                <a:path w="267334" h="225425">
                  <a:moveTo>
                    <a:pt x="82296" y="0"/>
                  </a:moveTo>
                  <a:lnTo>
                    <a:pt x="48006" y="2044"/>
                  </a:lnTo>
                  <a:lnTo>
                    <a:pt x="10541" y="27660"/>
                  </a:lnTo>
                  <a:lnTo>
                    <a:pt x="0" y="82486"/>
                  </a:lnTo>
                  <a:lnTo>
                    <a:pt x="4191" y="114249"/>
                  </a:lnTo>
                  <a:lnTo>
                    <a:pt x="32131" y="175729"/>
                  </a:lnTo>
                  <a:lnTo>
                    <a:pt x="85979" y="217233"/>
                  </a:lnTo>
                  <a:lnTo>
                    <a:pt x="121793" y="224916"/>
                  </a:lnTo>
                  <a:lnTo>
                    <a:pt x="178689" y="223380"/>
                  </a:lnTo>
                  <a:lnTo>
                    <a:pt x="218821" y="212102"/>
                  </a:lnTo>
                  <a:lnTo>
                    <a:pt x="245745" y="193154"/>
                  </a:lnTo>
                  <a:lnTo>
                    <a:pt x="260985" y="167525"/>
                  </a:lnTo>
                  <a:lnTo>
                    <a:pt x="266826" y="136283"/>
                  </a:lnTo>
                  <a:lnTo>
                    <a:pt x="266319" y="100418"/>
                  </a:lnTo>
                  <a:lnTo>
                    <a:pt x="255270" y="63525"/>
                  </a:lnTo>
                  <a:lnTo>
                    <a:pt x="199263" y="17932"/>
                  </a:lnTo>
                  <a:lnTo>
                    <a:pt x="161290" y="6654"/>
                  </a:lnTo>
                  <a:lnTo>
                    <a:pt x="120776" y="1028"/>
                  </a:lnTo>
                  <a:lnTo>
                    <a:pt x="82296" y="0"/>
                  </a:lnTo>
                  <a:close/>
                </a:path>
              </a:pathLst>
            </a:custGeom>
            <a:solidFill>
              <a:srgbClr val="63C3D1"/>
            </a:solidFill>
          </p:spPr>
          <p:txBody>
            <a:bodyPr wrap="square" lIns="0" tIns="0" rIns="0" bIns="0" rtlCol="0"/>
            <a:lstStyle/>
            <a:p>
              <a:endParaRPr/>
            </a:p>
          </p:txBody>
        </p:sp>
        <p:pic>
          <p:nvPicPr>
            <p:cNvPr id="14" name="object 14"/>
            <p:cNvPicPr/>
            <p:nvPr/>
          </p:nvPicPr>
          <p:blipFill>
            <a:blip r:embed="rId2" cstate="print"/>
            <a:stretch>
              <a:fillRect/>
            </a:stretch>
          </p:blipFill>
          <p:spPr>
            <a:xfrm>
              <a:off x="7027544" y="6764655"/>
              <a:ext cx="252856" cy="210819"/>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dirty="0"/>
              <a:t>Situasjon</a:t>
            </a:r>
            <a:r>
              <a:rPr spc="-105" dirty="0"/>
              <a:t> </a:t>
            </a:r>
            <a:r>
              <a:rPr dirty="0"/>
              <a:t>i</a:t>
            </a:r>
            <a:r>
              <a:rPr spc="-105" dirty="0"/>
              <a:t> </a:t>
            </a:r>
            <a:r>
              <a:rPr lang="nb-NO" spc="-10" dirty="0"/>
              <a:t>kvar</a:t>
            </a:r>
            <a:r>
              <a:rPr spc="-10" dirty="0" err="1"/>
              <a:t>dagen</a:t>
            </a:r>
            <a:endParaRPr spc="-10" dirty="0"/>
          </a:p>
        </p:txBody>
      </p:sp>
      <p:sp>
        <p:nvSpPr>
          <p:cNvPr id="3" name="object 3"/>
          <p:cNvSpPr txBox="1"/>
          <p:nvPr/>
        </p:nvSpPr>
        <p:spPr>
          <a:xfrm>
            <a:off x="849883" y="1575447"/>
            <a:ext cx="9124014" cy="4826321"/>
          </a:xfrm>
          <a:prstGeom prst="rect">
            <a:avLst/>
          </a:prstGeom>
        </p:spPr>
        <p:txBody>
          <a:bodyPr vert="horz" wrap="square" lIns="0" tIns="153670" rIns="0" bIns="0" rtlCol="0">
            <a:spAutoFit/>
          </a:bodyPr>
          <a:lstStyle/>
          <a:p>
            <a:pPr marL="12700" algn="just">
              <a:lnSpc>
                <a:spcPct val="100000"/>
              </a:lnSpc>
              <a:spcBef>
                <a:spcPts val="1210"/>
              </a:spcBef>
            </a:pPr>
            <a:r>
              <a:rPr sz="1900" b="1" dirty="0">
                <a:latin typeface="Arial"/>
                <a:cs typeface="Arial"/>
              </a:rPr>
              <a:t>E</a:t>
            </a:r>
            <a:r>
              <a:rPr lang="nb-NO" sz="1900" b="1" dirty="0">
                <a:latin typeface="Arial"/>
                <a:cs typeface="Arial"/>
              </a:rPr>
              <a:t>i</a:t>
            </a:r>
            <a:r>
              <a:rPr sz="1900" b="1" spc="-35" dirty="0">
                <a:latin typeface="Arial"/>
                <a:cs typeface="Arial"/>
              </a:rPr>
              <a:t> </a:t>
            </a:r>
            <a:r>
              <a:rPr sz="1900" b="1" spc="-10" dirty="0">
                <a:latin typeface="Arial"/>
                <a:cs typeface="Arial"/>
              </a:rPr>
              <a:t>klassevenninne</a:t>
            </a:r>
            <a:r>
              <a:rPr sz="1900" b="1" spc="-30" dirty="0">
                <a:latin typeface="Arial"/>
                <a:cs typeface="Arial"/>
              </a:rPr>
              <a:t> </a:t>
            </a:r>
            <a:r>
              <a:rPr sz="1900" b="1" dirty="0" err="1">
                <a:latin typeface="Arial"/>
                <a:cs typeface="Arial"/>
              </a:rPr>
              <a:t>klarer</a:t>
            </a:r>
            <a:r>
              <a:rPr sz="1900" b="1" spc="-25" dirty="0">
                <a:latin typeface="Arial"/>
                <a:cs typeface="Arial"/>
              </a:rPr>
              <a:t> </a:t>
            </a:r>
            <a:r>
              <a:rPr sz="1900" b="1" dirty="0" err="1">
                <a:latin typeface="Arial"/>
                <a:cs typeface="Arial"/>
              </a:rPr>
              <a:t>ikk</a:t>
            </a:r>
            <a:r>
              <a:rPr lang="nb-NO" sz="1900" b="1" dirty="0">
                <a:latin typeface="Arial"/>
                <a:cs typeface="Arial"/>
              </a:rPr>
              <a:t>j</a:t>
            </a:r>
            <a:r>
              <a:rPr sz="1900" b="1" dirty="0">
                <a:latin typeface="Arial"/>
                <a:cs typeface="Arial"/>
              </a:rPr>
              <a:t>e</a:t>
            </a:r>
            <a:r>
              <a:rPr sz="1900" b="1" spc="-30" dirty="0">
                <a:latin typeface="Arial"/>
                <a:cs typeface="Arial"/>
              </a:rPr>
              <a:t> </a:t>
            </a:r>
            <a:r>
              <a:rPr sz="1900" b="1" dirty="0">
                <a:latin typeface="Arial"/>
                <a:cs typeface="Arial"/>
              </a:rPr>
              <a:t>å</a:t>
            </a:r>
            <a:r>
              <a:rPr sz="1900" b="1" spc="-30" dirty="0">
                <a:latin typeface="Arial"/>
                <a:cs typeface="Arial"/>
              </a:rPr>
              <a:t> </a:t>
            </a:r>
            <a:r>
              <a:rPr sz="1900" b="1" dirty="0">
                <a:latin typeface="Arial"/>
                <a:cs typeface="Arial"/>
              </a:rPr>
              <a:t>s</a:t>
            </a:r>
            <a:r>
              <a:rPr lang="nb-NO" sz="1900" b="1" dirty="0">
                <a:latin typeface="Arial"/>
                <a:cs typeface="Arial"/>
              </a:rPr>
              <a:t>ei</a:t>
            </a:r>
            <a:r>
              <a:rPr sz="1900" b="1" spc="-25" dirty="0">
                <a:latin typeface="Arial"/>
                <a:cs typeface="Arial"/>
              </a:rPr>
              <a:t> nei</a:t>
            </a:r>
            <a:endParaRPr sz="1900" dirty="0">
              <a:latin typeface="Arial"/>
              <a:cs typeface="Arial"/>
            </a:endParaRPr>
          </a:p>
          <a:p>
            <a:pPr marL="12700" marR="5080" algn="l">
              <a:lnSpc>
                <a:spcPct val="122500"/>
              </a:lnSpc>
              <a:spcBef>
                <a:spcPts val="550"/>
              </a:spcBef>
            </a:pPr>
            <a:r>
              <a:rPr lang="nn-NO" sz="1700" dirty="0">
                <a:solidFill>
                  <a:schemeClr val="tx1"/>
                </a:solidFill>
                <a:latin typeface="Arial" panose="020B0604020202020204" pitchFamily="34" charset="0"/>
                <a:cs typeface="Arial" panose="020B0604020202020204" pitchFamily="34" charset="0"/>
              </a:rPr>
              <a:t>Ei</a:t>
            </a:r>
            <a:r>
              <a:rPr lang="nn-NO" sz="1700" b="0" i="0" dirty="0">
                <a:solidFill>
                  <a:schemeClr val="tx1"/>
                </a:solidFill>
                <a:effectLst/>
                <a:latin typeface="Arial" panose="020B0604020202020204" pitchFamily="34" charset="0"/>
                <a:cs typeface="Arial" panose="020B0604020202020204" pitchFamily="34" charset="0"/>
              </a:rPr>
              <a:t> klassevenninne har fortalt at ho ikkje klarer å seie nei eller at det er noko ho ikkje vil – fordi ho då føler seg slem. Ho føler òg ansvar for at andre ikkje skal bli skuffa eller sinte. Dette har ført til at ho har blitt med på fleire ting som ho eigentleg ikkje ville, eller som ho i etterkant har merka at ikkje var bra for henne.</a:t>
            </a:r>
          </a:p>
          <a:p>
            <a:pPr marL="12700" marR="5080" algn="just">
              <a:lnSpc>
                <a:spcPct val="122500"/>
              </a:lnSpc>
              <a:spcBef>
                <a:spcPts val="550"/>
              </a:spcBef>
            </a:pPr>
            <a:endParaRPr sz="1700" dirty="0">
              <a:latin typeface="Arial"/>
              <a:cs typeface="Arial"/>
            </a:endParaRPr>
          </a:p>
          <a:p>
            <a:pPr marL="342900" indent="-342900" algn="l">
              <a:buFont typeface="+mj-lt"/>
              <a:buAutoNum type="arabicPeriod"/>
            </a:pPr>
            <a:r>
              <a:rPr lang="nn-NO" sz="1700" b="0" i="0" dirty="0">
                <a:solidFill>
                  <a:schemeClr val="tx1"/>
                </a:solidFill>
                <a:effectLst/>
                <a:latin typeface="Arial" panose="020B0604020202020204" pitchFamily="34" charset="0"/>
                <a:cs typeface="Arial" panose="020B0604020202020204" pitchFamily="34" charset="0"/>
              </a:rPr>
              <a:t>Har du opplevd noko liknande?</a:t>
            </a:r>
          </a:p>
          <a:p>
            <a:pPr marL="342900" indent="-342900" algn="l">
              <a:buFont typeface="+mj-lt"/>
              <a:buAutoNum type="arabicPeriod"/>
            </a:pPr>
            <a:r>
              <a:rPr lang="nn-NO" sz="1700" b="0" i="0" dirty="0">
                <a:solidFill>
                  <a:schemeClr val="tx1"/>
                </a:solidFill>
                <a:effectLst/>
                <a:latin typeface="Arial" panose="020B0604020202020204" pitchFamily="34" charset="0"/>
                <a:cs typeface="Arial" panose="020B0604020202020204" pitchFamily="34" charset="0"/>
              </a:rPr>
              <a:t>Korleis trur du at venninna di har det?</a:t>
            </a:r>
          </a:p>
          <a:p>
            <a:pPr marL="342900" indent="-342900" algn="l">
              <a:buFont typeface="+mj-lt"/>
              <a:buAutoNum type="arabicPeriod"/>
            </a:pPr>
            <a:r>
              <a:rPr lang="nb-NO" sz="1700" b="0" i="0" dirty="0">
                <a:solidFill>
                  <a:schemeClr val="tx1"/>
                </a:solidFill>
                <a:effectLst/>
                <a:latin typeface="Arial" panose="020B0604020202020204" pitchFamily="34" charset="0"/>
                <a:cs typeface="Arial" panose="020B0604020202020204" pitchFamily="34" charset="0"/>
              </a:rPr>
              <a:t>Korleis ville du </a:t>
            </a:r>
            <a:r>
              <a:rPr lang="nb-NO" sz="1700" b="0" i="0" dirty="0" err="1">
                <a:solidFill>
                  <a:schemeClr val="tx1"/>
                </a:solidFill>
                <a:effectLst/>
                <a:latin typeface="Arial" panose="020B0604020202020204" pitchFamily="34" charset="0"/>
                <a:cs typeface="Arial" panose="020B0604020202020204" pitchFamily="34" charset="0"/>
              </a:rPr>
              <a:t>hjelpt</a:t>
            </a:r>
            <a:r>
              <a:rPr lang="nb-NO" sz="1700" b="0" i="0" dirty="0">
                <a:solidFill>
                  <a:schemeClr val="tx1"/>
                </a:solidFill>
                <a:effectLst/>
                <a:latin typeface="Arial" panose="020B0604020202020204" pitchFamily="34" charset="0"/>
                <a:cs typeface="Arial" panose="020B0604020202020204" pitchFamily="34" charset="0"/>
              </a:rPr>
              <a:t> henne?</a:t>
            </a:r>
          </a:p>
          <a:p>
            <a:pPr marL="342900" indent="-342900" algn="l">
              <a:buFont typeface="+mj-lt"/>
              <a:buAutoNum type="arabicPeriod"/>
            </a:pPr>
            <a:r>
              <a:rPr lang="nn-NO" sz="1700" b="0" i="0" dirty="0">
                <a:solidFill>
                  <a:schemeClr val="tx1"/>
                </a:solidFill>
                <a:effectLst/>
                <a:latin typeface="Arial" panose="020B0604020202020204" pitchFamily="34" charset="0"/>
                <a:cs typeface="Arial" panose="020B0604020202020204" pitchFamily="34" charset="0"/>
              </a:rPr>
              <a:t>Kva trur du kunne ha vore til hjelp?</a:t>
            </a:r>
          </a:p>
          <a:p>
            <a:pPr marL="342900" indent="-342900" algn="l">
              <a:buFont typeface="+mj-lt"/>
              <a:buAutoNum type="arabicPeriod"/>
            </a:pPr>
            <a:r>
              <a:rPr lang="nn-NO" sz="1700" b="0" i="0" dirty="0">
                <a:solidFill>
                  <a:schemeClr val="tx1"/>
                </a:solidFill>
                <a:effectLst/>
                <a:latin typeface="Arial" panose="020B0604020202020204" pitchFamily="34" charset="0"/>
                <a:cs typeface="Arial" panose="020B0604020202020204" pitchFamily="34" charset="0"/>
              </a:rPr>
              <a:t>Korleis kan venninna di bli flinkare til å seie nei?</a:t>
            </a:r>
          </a:p>
          <a:p>
            <a:pPr marL="342900" indent="-342900" algn="l">
              <a:buFont typeface="+mj-lt"/>
              <a:buAutoNum type="arabicPeriod"/>
            </a:pPr>
            <a:r>
              <a:rPr lang="nn-NO" sz="1700" b="0" i="0" dirty="0">
                <a:solidFill>
                  <a:schemeClr val="tx1"/>
                </a:solidFill>
                <a:effectLst/>
                <a:latin typeface="Arial" panose="020B0604020202020204" pitchFamily="34" charset="0"/>
                <a:cs typeface="Arial" panose="020B0604020202020204" pitchFamily="34" charset="0"/>
              </a:rPr>
              <a:t>Korleis kan venninna di få hjelp av andre til å setje grenser?</a:t>
            </a:r>
          </a:p>
          <a:p>
            <a:pPr marL="342900" indent="-342900" algn="l">
              <a:buFont typeface="+mj-lt"/>
              <a:buAutoNum type="arabicPeriod"/>
            </a:pPr>
            <a:r>
              <a:rPr lang="nn-NO" sz="1700" b="0" i="0" dirty="0">
                <a:solidFill>
                  <a:schemeClr val="tx1"/>
                </a:solidFill>
                <a:effectLst/>
                <a:latin typeface="Arial" panose="020B0604020202020204" pitchFamily="34" charset="0"/>
                <a:cs typeface="Arial" panose="020B0604020202020204" pitchFamily="34" charset="0"/>
              </a:rPr>
              <a:t>Korleis kan ein seie nei utan å bekymre seg for at andre skal bli </a:t>
            </a:r>
          </a:p>
          <a:p>
            <a:pPr algn="l"/>
            <a:r>
              <a:rPr lang="nn-NO" sz="1700" b="0" i="0" dirty="0">
                <a:solidFill>
                  <a:schemeClr val="tx1"/>
                </a:solidFill>
                <a:effectLst/>
                <a:latin typeface="Arial" panose="020B0604020202020204" pitchFamily="34" charset="0"/>
                <a:cs typeface="Arial" panose="020B0604020202020204" pitchFamily="34" charset="0"/>
              </a:rPr>
              <a:t>      sinte, triste eller skuffa?</a:t>
            </a:r>
          </a:p>
          <a:p>
            <a:pPr algn="l"/>
            <a:r>
              <a:rPr lang="nn-NO" sz="1700" b="0" i="0" dirty="0">
                <a:solidFill>
                  <a:schemeClr val="tx1"/>
                </a:solidFill>
                <a:effectLst/>
                <a:latin typeface="Arial" panose="020B0604020202020204" pitchFamily="34" charset="0"/>
                <a:cs typeface="Arial" panose="020B0604020202020204" pitchFamily="34" charset="0"/>
              </a:rPr>
              <a:t>8.   Kan du gje fleire døme på situasjonar der det kan vere vanskeleg </a:t>
            </a:r>
          </a:p>
          <a:p>
            <a:pPr algn="l"/>
            <a:r>
              <a:rPr lang="nn-NO" sz="1700" dirty="0">
                <a:solidFill>
                  <a:schemeClr val="tx1"/>
                </a:solidFill>
                <a:latin typeface="Arial" panose="020B0604020202020204" pitchFamily="34" charset="0"/>
                <a:cs typeface="Arial" panose="020B0604020202020204" pitchFamily="34" charset="0"/>
              </a:rPr>
              <a:t>      </a:t>
            </a:r>
            <a:r>
              <a:rPr lang="nn-NO" sz="1700" b="0" i="0" dirty="0">
                <a:solidFill>
                  <a:schemeClr val="tx1"/>
                </a:solidFill>
                <a:effectLst/>
                <a:latin typeface="Arial" panose="020B0604020202020204" pitchFamily="34" charset="0"/>
                <a:cs typeface="Arial" panose="020B0604020202020204" pitchFamily="34" charset="0"/>
              </a:rPr>
              <a:t>å setje grenser eller å seie nei?</a:t>
            </a:r>
          </a:p>
        </p:txBody>
      </p:sp>
      <p:grpSp>
        <p:nvGrpSpPr>
          <p:cNvPr id="4" name="object 4"/>
          <p:cNvGrpSpPr/>
          <p:nvPr/>
        </p:nvGrpSpPr>
        <p:grpSpPr>
          <a:xfrm>
            <a:off x="7920990" y="5922460"/>
            <a:ext cx="329565" cy="290195"/>
            <a:chOff x="7557769" y="6036309"/>
            <a:chExt cx="329565" cy="290195"/>
          </a:xfrm>
        </p:grpSpPr>
        <p:sp>
          <p:nvSpPr>
            <p:cNvPr id="5" name="object 5"/>
            <p:cNvSpPr/>
            <p:nvPr/>
          </p:nvSpPr>
          <p:spPr>
            <a:xfrm>
              <a:off x="7565389" y="6047739"/>
              <a:ext cx="321945" cy="278765"/>
            </a:xfrm>
            <a:custGeom>
              <a:avLst/>
              <a:gdLst/>
              <a:ahLst/>
              <a:cxnLst/>
              <a:rect l="l" t="t" r="r" b="b"/>
              <a:pathLst>
                <a:path w="321945" h="278764">
                  <a:moveTo>
                    <a:pt x="99059" y="0"/>
                  </a:moveTo>
                  <a:lnTo>
                    <a:pt x="58419" y="2540"/>
                  </a:lnTo>
                  <a:lnTo>
                    <a:pt x="13334" y="34925"/>
                  </a:lnTo>
                  <a:lnTo>
                    <a:pt x="0" y="102235"/>
                  </a:lnTo>
                  <a:lnTo>
                    <a:pt x="5079" y="141605"/>
                  </a:lnTo>
                  <a:lnTo>
                    <a:pt x="18414" y="181610"/>
                  </a:lnTo>
                  <a:lnTo>
                    <a:pt x="39369" y="217805"/>
                  </a:lnTo>
                  <a:lnTo>
                    <a:pt x="67309" y="248285"/>
                  </a:lnTo>
                  <a:lnTo>
                    <a:pt x="103504" y="269875"/>
                  </a:lnTo>
                  <a:lnTo>
                    <a:pt x="146684" y="278765"/>
                  </a:lnTo>
                  <a:lnTo>
                    <a:pt x="215264" y="276860"/>
                  </a:lnTo>
                  <a:lnTo>
                    <a:pt x="264159" y="262890"/>
                  </a:lnTo>
                  <a:lnTo>
                    <a:pt x="295909" y="239395"/>
                  </a:lnTo>
                  <a:lnTo>
                    <a:pt x="314325" y="207645"/>
                  </a:lnTo>
                  <a:lnTo>
                    <a:pt x="321944" y="168910"/>
                  </a:lnTo>
                  <a:lnTo>
                    <a:pt x="320675" y="125095"/>
                  </a:lnTo>
                  <a:lnTo>
                    <a:pt x="307339" y="79375"/>
                  </a:lnTo>
                  <a:lnTo>
                    <a:pt x="279400" y="45720"/>
                  </a:lnTo>
                  <a:lnTo>
                    <a:pt x="240029" y="22860"/>
                  </a:lnTo>
                  <a:lnTo>
                    <a:pt x="194309" y="8255"/>
                  </a:lnTo>
                  <a:lnTo>
                    <a:pt x="146050" y="1270"/>
                  </a:lnTo>
                  <a:lnTo>
                    <a:pt x="99059" y="0"/>
                  </a:lnTo>
                  <a:close/>
                </a:path>
              </a:pathLst>
            </a:custGeom>
            <a:solidFill>
              <a:srgbClr val="63C3D1"/>
            </a:solidFill>
          </p:spPr>
          <p:txBody>
            <a:bodyPr wrap="square" lIns="0" tIns="0" rIns="0" bIns="0" rtlCol="0"/>
            <a:lstStyle/>
            <a:p>
              <a:endParaRPr/>
            </a:p>
          </p:txBody>
        </p:sp>
        <p:sp>
          <p:nvSpPr>
            <p:cNvPr id="6" name="object 6"/>
            <p:cNvSpPr/>
            <p:nvPr/>
          </p:nvSpPr>
          <p:spPr>
            <a:xfrm>
              <a:off x="7557769" y="6036309"/>
              <a:ext cx="304800" cy="260985"/>
            </a:xfrm>
            <a:custGeom>
              <a:avLst/>
              <a:gdLst/>
              <a:ahLst/>
              <a:cxnLst/>
              <a:rect l="l" t="t" r="r" b="b"/>
              <a:pathLst>
                <a:path w="304800" h="260985">
                  <a:moveTo>
                    <a:pt x="166370" y="0"/>
                  </a:moveTo>
                  <a:lnTo>
                    <a:pt x="118109" y="634"/>
                  </a:lnTo>
                  <a:lnTo>
                    <a:pt x="72389" y="4444"/>
                  </a:lnTo>
                  <a:lnTo>
                    <a:pt x="23495" y="34289"/>
                  </a:lnTo>
                  <a:lnTo>
                    <a:pt x="634" y="97154"/>
                  </a:lnTo>
                  <a:lnTo>
                    <a:pt x="0" y="133349"/>
                  </a:lnTo>
                  <a:lnTo>
                    <a:pt x="7620" y="170179"/>
                  </a:lnTo>
                  <a:lnTo>
                    <a:pt x="22859" y="203834"/>
                  </a:lnTo>
                  <a:lnTo>
                    <a:pt x="46989" y="232409"/>
                  </a:lnTo>
                  <a:lnTo>
                    <a:pt x="80009" y="252094"/>
                  </a:lnTo>
                  <a:lnTo>
                    <a:pt x="122554" y="260984"/>
                  </a:lnTo>
                  <a:lnTo>
                    <a:pt x="182879" y="258444"/>
                  </a:lnTo>
                  <a:lnTo>
                    <a:pt x="229870" y="245744"/>
                  </a:lnTo>
                  <a:lnTo>
                    <a:pt x="264159" y="224154"/>
                  </a:lnTo>
                  <a:lnTo>
                    <a:pt x="300354" y="161289"/>
                  </a:lnTo>
                  <a:lnTo>
                    <a:pt x="304800" y="123824"/>
                  </a:lnTo>
                  <a:lnTo>
                    <a:pt x="302259" y="85089"/>
                  </a:lnTo>
                  <a:lnTo>
                    <a:pt x="285750" y="45084"/>
                  </a:lnTo>
                  <a:lnTo>
                    <a:pt x="254634" y="19684"/>
                  </a:lnTo>
                  <a:lnTo>
                    <a:pt x="213359" y="5714"/>
                  </a:lnTo>
                  <a:lnTo>
                    <a:pt x="166370" y="0"/>
                  </a:lnTo>
                  <a:close/>
                </a:path>
              </a:pathLst>
            </a:custGeom>
            <a:solidFill>
              <a:srgbClr val="BEE1E9"/>
            </a:solidFill>
          </p:spPr>
          <p:txBody>
            <a:bodyPr wrap="square" lIns="0" tIns="0" rIns="0" bIns="0" rtlCol="0"/>
            <a:lstStyle/>
            <a:p>
              <a:endParaRPr/>
            </a:p>
          </p:txBody>
        </p:sp>
      </p:grpSp>
      <p:grpSp>
        <p:nvGrpSpPr>
          <p:cNvPr id="7" name="object 7"/>
          <p:cNvGrpSpPr/>
          <p:nvPr/>
        </p:nvGrpSpPr>
        <p:grpSpPr>
          <a:xfrm>
            <a:off x="7861300" y="3327400"/>
            <a:ext cx="2454275" cy="2390140"/>
            <a:chOff x="7503794" y="3594100"/>
            <a:chExt cx="2454275" cy="2390140"/>
          </a:xfrm>
        </p:grpSpPr>
        <p:sp>
          <p:nvSpPr>
            <p:cNvPr id="8" name="object 8"/>
            <p:cNvSpPr/>
            <p:nvPr/>
          </p:nvSpPr>
          <p:spPr>
            <a:xfrm>
              <a:off x="7560309" y="3604260"/>
              <a:ext cx="2397760" cy="2061210"/>
            </a:xfrm>
            <a:custGeom>
              <a:avLst/>
              <a:gdLst/>
              <a:ahLst/>
              <a:cxnLst/>
              <a:rect l="l" t="t" r="r" b="b"/>
              <a:pathLst>
                <a:path w="2397759" h="2061210">
                  <a:moveTo>
                    <a:pt x="1346200" y="0"/>
                  </a:moveTo>
                  <a:lnTo>
                    <a:pt x="1299845" y="635"/>
                  </a:lnTo>
                  <a:lnTo>
                    <a:pt x="1252220" y="7619"/>
                  </a:lnTo>
                  <a:lnTo>
                    <a:pt x="1203960" y="20954"/>
                  </a:lnTo>
                  <a:lnTo>
                    <a:pt x="1156335" y="39369"/>
                  </a:lnTo>
                  <a:lnTo>
                    <a:pt x="1109345" y="62229"/>
                  </a:lnTo>
                  <a:lnTo>
                    <a:pt x="1062990" y="88264"/>
                  </a:lnTo>
                  <a:lnTo>
                    <a:pt x="1019175" y="117475"/>
                  </a:lnTo>
                  <a:lnTo>
                    <a:pt x="977265" y="148589"/>
                  </a:lnTo>
                  <a:lnTo>
                    <a:pt x="937895" y="180339"/>
                  </a:lnTo>
                  <a:lnTo>
                    <a:pt x="901700" y="212089"/>
                  </a:lnTo>
                  <a:lnTo>
                    <a:pt x="869315" y="243204"/>
                  </a:lnTo>
                  <a:lnTo>
                    <a:pt x="841375" y="273050"/>
                  </a:lnTo>
                  <a:lnTo>
                    <a:pt x="800100" y="323850"/>
                  </a:lnTo>
                  <a:lnTo>
                    <a:pt x="781685" y="358139"/>
                  </a:lnTo>
                  <a:lnTo>
                    <a:pt x="782320" y="366394"/>
                  </a:lnTo>
                  <a:lnTo>
                    <a:pt x="761365" y="361950"/>
                  </a:lnTo>
                  <a:lnTo>
                    <a:pt x="708025" y="356869"/>
                  </a:lnTo>
                  <a:lnTo>
                    <a:pt x="636270" y="365760"/>
                  </a:lnTo>
                  <a:lnTo>
                    <a:pt x="560070" y="403860"/>
                  </a:lnTo>
                  <a:lnTo>
                    <a:pt x="508000" y="447039"/>
                  </a:lnTo>
                  <a:lnTo>
                    <a:pt x="477520" y="474344"/>
                  </a:lnTo>
                  <a:lnTo>
                    <a:pt x="444500" y="504825"/>
                  </a:lnTo>
                  <a:lnTo>
                    <a:pt x="408305" y="537844"/>
                  </a:lnTo>
                  <a:lnTo>
                    <a:pt x="247015" y="688339"/>
                  </a:lnTo>
                  <a:lnTo>
                    <a:pt x="203200" y="728344"/>
                  </a:lnTo>
                  <a:lnTo>
                    <a:pt x="114300" y="808354"/>
                  </a:lnTo>
                  <a:lnTo>
                    <a:pt x="69215" y="847725"/>
                  </a:lnTo>
                  <a:lnTo>
                    <a:pt x="39370" y="877569"/>
                  </a:lnTo>
                  <a:lnTo>
                    <a:pt x="18415" y="909954"/>
                  </a:lnTo>
                  <a:lnTo>
                    <a:pt x="5715" y="944244"/>
                  </a:lnTo>
                  <a:lnTo>
                    <a:pt x="0" y="979169"/>
                  </a:lnTo>
                  <a:lnTo>
                    <a:pt x="635" y="1016000"/>
                  </a:lnTo>
                  <a:lnTo>
                    <a:pt x="19050" y="1092200"/>
                  </a:lnTo>
                  <a:lnTo>
                    <a:pt x="34925" y="1131570"/>
                  </a:lnTo>
                  <a:lnTo>
                    <a:pt x="54610" y="1171575"/>
                  </a:lnTo>
                  <a:lnTo>
                    <a:pt x="76835" y="1212214"/>
                  </a:lnTo>
                  <a:lnTo>
                    <a:pt x="101600" y="1252854"/>
                  </a:lnTo>
                  <a:lnTo>
                    <a:pt x="127000" y="1293495"/>
                  </a:lnTo>
                  <a:lnTo>
                    <a:pt x="179705" y="1374775"/>
                  </a:lnTo>
                  <a:lnTo>
                    <a:pt x="205105" y="1414779"/>
                  </a:lnTo>
                  <a:lnTo>
                    <a:pt x="229235" y="1454784"/>
                  </a:lnTo>
                  <a:lnTo>
                    <a:pt x="250190" y="1493520"/>
                  </a:lnTo>
                  <a:lnTo>
                    <a:pt x="294640" y="1578609"/>
                  </a:lnTo>
                  <a:lnTo>
                    <a:pt x="316865" y="1619884"/>
                  </a:lnTo>
                  <a:lnTo>
                    <a:pt x="339090" y="1659254"/>
                  </a:lnTo>
                  <a:lnTo>
                    <a:pt x="362585" y="1697989"/>
                  </a:lnTo>
                  <a:lnTo>
                    <a:pt x="386715" y="1734820"/>
                  </a:lnTo>
                  <a:lnTo>
                    <a:pt x="412750" y="1770379"/>
                  </a:lnTo>
                  <a:lnTo>
                    <a:pt x="440690" y="1804670"/>
                  </a:lnTo>
                  <a:lnTo>
                    <a:pt x="471170" y="1837054"/>
                  </a:lnTo>
                  <a:lnTo>
                    <a:pt x="504190" y="1867534"/>
                  </a:lnTo>
                  <a:lnTo>
                    <a:pt x="540385" y="1896745"/>
                  </a:lnTo>
                  <a:lnTo>
                    <a:pt x="579755" y="1923414"/>
                  </a:lnTo>
                  <a:lnTo>
                    <a:pt x="623570" y="1948179"/>
                  </a:lnTo>
                  <a:lnTo>
                    <a:pt x="671195" y="1971039"/>
                  </a:lnTo>
                  <a:lnTo>
                    <a:pt x="723900" y="1991359"/>
                  </a:lnTo>
                  <a:lnTo>
                    <a:pt x="769620" y="2006600"/>
                  </a:lnTo>
                  <a:lnTo>
                    <a:pt x="815340" y="2019934"/>
                  </a:lnTo>
                  <a:lnTo>
                    <a:pt x="861060" y="2031364"/>
                  </a:lnTo>
                  <a:lnTo>
                    <a:pt x="906780" y="2040889"/>
                  </a:lnTo>
                  <a:lnTo>
                    <a:pt x="952500" y="2048509"/>
                  </a:lnTo>
                  <a:lnTo>
                    <a:pt x="998220" y="2054859"/>
                  </a:lnTo>
                  <a:lnTo>
                    <a:pt x="1044575" y="2058670"/>
                  </a:lnTo>
                  <a:lnTo>
                    <a:pt x="1090930" y="2061209"/>
                  </a:lnTo>
                  <a:lnTo>
                    <a:pt x="1138555" y="2061209"/>
                  </a:lnTo>
                  <a:lnTo>
                    <a:pt x="1186180" y="2059939"/>
                  </a:lnTo>
                  <a:lnTo>
                    <a:pt x="1234440" y="2057400"/>
                  </a:lnTo>
                  <a:lnTo>
                    <a:pt x="1283970" y="2052320"/>
                  </a:lnTo>
                  <a:lnTo>
                    <a:pt x="1334135" y="2046604"/>
                  </a:lnTo>
                  <a:lnTo>
                    <a:pt x="1385570" y="2038350"/>
                  </a:lnTo>
                  <a:lnTo>
                    <a:pt x="1437640" y="2028825"/>
                  </a:lnTo>
                  <a:lnTo>
                    <a:pt x="1490980" y="2017395"/>
                  </a:lnTo>
                  <a:lnTo>
                    <a:pt x="1545590" y="2004695"/>
                  </a:lnTo>
                  <a:lnTo>
                    <a:pt x="1601470" y="1990725"/>
                  </a:lnTo>
                  <a:lnTo>
                    <a:pt x="1660525" y="1973579"/>
                  </a:lnTo>
                  <a:lnTo>
                    <a:pt x="1716405" y="1956434"/>
                  </a:lnTo>
                  <a:lnTo>
                    <a:pt x="1770380" y="1937384"/>
                  </a:lnTo>
                  <a:lnTo>
                    <a:pt x="1821180" y="1917064"/>
                  </a:lnTo>
                  <a:lnTo>
                    <a:pt x="1868805" y="1895475"/>
                  </a:lnTo>
                  <a:lnTo>
                    <a:pt x="1913890" y="1872614"/>
                  </a:lnTo>
                  <a:lnTo>
                    <a:pt x="1956435" y="1849120"/>
                  </a:lnTo>
                  <a:lnTo>
                    <a:pt x="1995805" y="1823720"/>
                  </a:lnTo>
                  <a:lnTo>
                    <a:pt x="2032635" y="1796414"/>
                  </a:lnTo>
                  <a:lnTo>
                    <a:pt x="2066290" y="1768475"/>
                  </a:lnTo>
                  <a:lnTo>
                    <a:pt x="2096770" y="1738629"/>
                  </a:lnTo>
                  <a:lnTo>
                    <a:pt x="2124075" y="1707514"/>
                  </a:lnTo>
                  <a:lnTo>
                    <a:pt x="2148205" y="1675129"/>
                  </a:lnTo>
                  <a:lnTo>
                    <a:pt x="2169795" y="1640839"/>
                  </a:lnTo>
                  <a:lnTo>
                    <a:pt x="2187575" y="1604645"/>
                  </a:lnTo>
                  <a:lnTo>
                    <a:pt x="2202180" y="1567179"/>
                  </a:lnTo>
                  <a:lnTo>
                    <a:pt x="2227580" y="1482725"/>
                  </a:lnTo>
                  <a:lnTo>
                    <a:pt x="2244725" y="1436370"/>
                  </a:lnTo>
                  <a:lnTo>
                    <a:pt x="2264410" y="1390014"/>
                  </a:lnTo>
                  <a:lnTo>
                    <a:pt x="2285365" y="1343659"/>
                  </a:lnTo>
                  <a:lnTo>
                    <a:pt x="2329180" y="1252220"/>
                  </a:lnTo>
                  <a:lnTo>
                    <a:pt x="2349500" y="1207134"/>
                  </a:lnTo>
                  <a:lnTo>
                    <a:pt x="2367915" y="1163320"/>
                  </a:lnTo>
                  <a:lnTo>
                    <a:pt x="2382520" y="1121409"/>
                  </a:lnTo>
                  <a:lnTo>
                    <a:pt x="2392680" y="1080770"/>
                  </a:lnTo>
                  <a:lnTo>
                    <a:pt x="2397760" y="1042034"/>
                  </a:lnTo>
                  <a:lnTo>
                    <a:pt x="2395855" y="1005204"/>
                  </a:lnTo>
                  <a:lnTo>
                    <a:pt x="2386965" y="970914"/>
                  </a:lnTo>
                  <a:lnTo>
                    <a:pt x="2369820" y="939800"/>
                  </a:lnTo>
                  <a:lnTo>
                    <a:pt x="2343150" y="911225"/>
                  </a:lnTo>
                  <a:lnTo>
                    <a:pt x="2303145" y="873759"/>
                  </a:lnTo>
                  <a:lnTo>
                    <a:pt x="2269490" y="835025"/>
                  </a:lnTo>
                  <a:lnTo>
                    <a:pt x="2241550" y="795019"/>
                  </a:lnTo>
                  <a:lnTo>
                    <a:pt x="2218055" y="753744"/>
                  </a:lnTo>
                  <a:lnTo>
                    <a:pt x="2197735" y="711834"/>
                  </a:lnTo>
                  <a:lnTo>
                    <a:pt x="2178685" y="669289"/>
                  </a:lnTo>
                  <a:lnTo>
                    <a:pt x="2143760" y="584200"/>
                  </a:lnTo>
                  <a:lnTo>
                    <a:pt x="2124710" y="542289"/>
                  </a:lnTo>
                  <a:lnTo>
                    <a:pt x="2103120" y="501014"/>
                  </a:lnTo>
                  <a:lnTo>
                    <a:pt x="2078990" y="461010"/>
                  </a:lnTo>
                  <a:lnTo>
                    <a:pt x="2033905" y="405764"/>
                  </a:lnTo>
                  <a:lnTo>
                    <a:pt x="2005965" y="377825"/>
                  </a:lnTo>
                  <a:lnTo>
                    <a:pt x="1974215" y="349885"/>
                  </a:lnTo>
                  <a:lnTo>
                    <a:pt x="1939925" y="321944"/>
                  </a:lnTo>
                  <a:lnTo>
                    <a:pt x="1902460" y="293369"/>
                  </a:lnTo>
                  <a:lnTo>
                    <a:pt x="1863090" y="265429"/>
                  </a:lnTo>
                  <a:lnTo>
                    <a:pt x="1821180" y="237489"/>
                  </a:lnTo>
                  <a:lnTo>
                    <a:pt x="1776730" y="209550"/>
                  </a:lnTo>
                  <a:lnTo>
                    <a:pt x="1731010" y="181610"/>
                  </a:lnTo>
                  <a:lnTo>
                    <a:pt x="1684020" y="154304"/>
                  </a:lnTo>
                  <a:lnTo>
                    <a:pt x="1635125" y="127000"/>
                  </a:lnTo>
                  <a:lnTo>
                    <a:pt x="1536065" y="74294"/>
                  </a:lnTo>
                  <a:lnTo>
                    <a:pt x="1485900" y="48894"/>
                  </a:lnTo>
                  <a:lnTo>
                    <a:pt x="1435100" y="24129"/>
                  </a:lnTo>
                  <a:lnTo>
                    <a:pt x="1391920" y="7619"/>
                  </a:lnTo>
                  <a:lnTo>
                    <a:pt x="1346200" y="0"/>
                  </a:lnTo>
                  <a:close/>
                </a:path>
              </a:pathLst>
            </a:custGeom>
            <a:solidFill>
              <a:srgbClr val="63C3D1"/>
            </a:solidFill>
          </p:spPr>
          <p:txBody>
            <a:bodyPr wrap="square" lIns="0" tIns="0" rIns="0" bIns="0" rtlCol="0"/>
            <a:lstStyle/>
            <a:p>
              <a:endParaRPr/>
            </a:p>
          </p:txBody>
        </p:sp>
        <p:sp>
          <p:nvSpPr>
            <p:cNvPr id="9" name="object 9"/>
            <p:cNvSpPr/>
            <p:nvPr/>
          </p:nvSpPr>
          <p:spPr>
            <a:xfrm>
              <a:off x="7503794" y="3594100"/>
              <a:ext cx="2397760" cy="2061210"/>
            </a:xfrm>
            <a:custGeom>
              <a:avLst/>
              <a:gdLst/>
              <a:ahLst/>
              <a:cxnLst/>
              <a:rect l="l" t="t" r="r" b="b"/>
              <a:pathLst>
                <a:path w="2397759" h="2061210">
                  <a:moveTo>
                    <a:pt x="1346200" y="0"/>
                  </a:moveTo>
                  <a:lnTo>
                    <a:pt x="1299845" y="635"/>
                  </a:lnTo>
                  <a:lnTo>
                    <a:pt x="1252220" y="7620"/>
                  </a:lnTo>
                  <a:lnTo>
                    <a:pt x="1203959" y="20954"/>
                  </a:lnTo>
                  <a:lnTo>
                    <a:pt x="1156334" y="39370"/>
                  </a:lnTo>
                  <a:lnTo>
                    <a:pt x="1109345" y="62229"/>
                  </a:lnTo>
                  <a:lnTo>
                    <a:pt x="1063625" y="88264"/>
                  </a:lnTo>
                  <a:lnTo>
                    <a:pt x="1019175" y="117475"/>
                  </a:lnTo>
                  <a:lnTo>
                    <a:pt x="977264" y="148589"/>
                  </a:lnTo>
                  <a:lnTo>
                    <a:pt x="937895" y="180339"/>
                  </a:lnTo>
                  <a:lnTo>
                    <a:pt x="901700" y="212089"/>
                  </a:lnTo>
                  <a:lnTo>
                    <a:pt x="869314" y="243204"/>
                  </a:lnTo>
                  <a:lnTo>
                    <a:pt x="841375" y="273050"/>
                  </a:lnTo>
                  <a:lnTo>
                    <a:pt x="800100" y="323850"/>
                  </a:lnTo>
                  <a:lnTo>
                    <a:pt x="781684" y="358139"/>
                  </a:lnTo>
                  <a:lnTo>
                    <a:pt x="782320" y="367029"/>
                  </a:lnTo>
                  <a:lnTo>
                    <a:pt x="761364" y="361950"/>
                  </a:lnTo>
                  <a:lnTo>
                    <a:pt x="708025" y="356870"/>
                  </a:lnTo>
                  <a:lnTo>
                    <a:pt x="636270" y="365760"/>
                  </a:lnTo>
                  <a:lnTo>
                    <a:pt x="560070" y="403860"/>
                  </a:lnTo>
                  <a:lnTo>
                    <a:pt x="508634" y="447039"/>
                  </a:lnTo>
                  <a:lnTo>
                    <a:pt x="477520" y="474345"/>
                  </a:lnTo>
                  <a:lnTo>
                    <a:pt x="444500" y="504825"/>
                  </a:lnTo>
                  <a:lnTo>
                    <a:pt x="408304" y="537845"/>
                  </a:lnTo>
                  <a:lnTo>
                    <a:pt x="247014" y="688339"/>
                  </a:lnTo>
                  <a:lnTo>
                    <a:pt x="203200" y="728344"/>
                  </a:lnTo>
                  <a:lnTo>
                    <a:pt x="114300" y="808355"/>
                  </a:lnTo>
                  <a:lnTo>
                    <a:pt x="69214" y="847725"/>
                  </a:lnTo>
                  <a:lnTo>
                    <a:pt x="39370" y="878205"/>
                  </a:lnTo>
                  <a:lnTo>
                    <a:pt x="18414" y="909955"/>
                  </a:lnTo>
                  <a:lnTo>
                    <a:pt x="5714" y="944244"/>
                  </a:lnTo>
                  <a:lnTo>
                    <a:pt x="0" y="979169"/>
                  </a:lnTo>
                  <a:lnTo>
                    <a:pt x="634" y="1016000"/>
                  </a:lnTo>
                  <a:lnTo>
                    <a:pt x="7620" y="1053464"/>
                  </a:lnTo>
                  <a:lnTo>
                    <a:pt x="19050" y="1092200"/>
                  </a:lnTo>
                  <a:lnTo>
                    <a:pt x="34925" y="1131570"/>
                  </a:lnTo>
                  <a:lnTo>
                    <a:pt x="54609" y="1171575"/>
                  </a:lnTo>
                  <a:lnTo>
                    <a:pt x="76834" y="1212214"/>
                  </a:lnTo>
                  <a:lnTo>
                    <a:pt x="101600" y="1252855"/>
                  </a:lnTo>
                  <a:lnTo>
                    <a:pt x="127000" y="1293495"/>
                  </a:lnTo>
                  <a:lnTo>
                    <a:pt x="179704" y="1374775"/>
                  </a:lnTo>
                  <a:lnTo>
                    <a:pt x="205104" y="1414780"/>
                  </a:lnTo>
                  <a:lnTo>
                    <a:pt x="229234" y="1454785"/>
                  </a:lnTo>
                  <a:lnTo>
                    <a:pt x="250825" y="1493520"/>
                  </a:lnTo>
                  <a:lnTo>
                    <a:pt x="294639" y="1578610"/>
                  </a:lnTo>
                  <a:lnTo>
                    <a:pt x="316864" y="1619885"/>
                  </a:lnTo>
                  <a:lnTo>
                    <a:pt x="339089" y="1659255"/>
                  </a:lnTo>
                  <a:lnTo>
                    <a:pt x="362584" y="1697989"/>
                  </a:lnTo>
                  <a:lnTo>
                    <a:pt x="386714" y="1734820"/>
                  </a:lnTo>
                  <a:lnTo>
                    <a:pt x="412750" y="1770380"/>
                  </a:lnTo>
                  <a:lnTo>
                    <a:pt x="440689" y="1804670"/>
                  </a:lnTo>
                  <a:lnTo>
                    <a:pt x="471170" y="1837055"/>
                  </a:lnTo>
                  <a:lnTo>
                    <a:pt x="504189" y="1867535"/>
                  </a:lnTo>
                  <a:lnTo>
                    <a:pt x="540384" y="1896745"/>
                  </a:lnTo>
                  <a:lnTo>
                    <a:pt x="579754" y="1923414"/>
                  </a:lnTo>
                  <a:lnTo>
                    <a:pt x="623570" y="1948180"/>
                  </a:lnTo>
                  <a:lnTo>
                    <a:pt x="671195" y="1971039"/>
                  </a:lnTo>
                  <a:lnTo>
                    <a:pt x="723900" y="1991360"/>
                  </a:lnTo>
                  <a:lnTo>
                    <a:pt x="769620" y="2006600"/>
                  </a:lnTo>
                  <a:lnTo>
                    <a:pt x="815339" y="2019935"/>
                  </a:lnTo>
                  <a:lnTo>
                    <a:pt x="861059" y="2031364"/>
                  </a:lnTo>
                  <a:lnTo>
                    <a:pt x="906779" y="2040889"/>
                  </a:lnTo>
                  <a:lnTo>
                    <a:pt x="952500" y="2048510"/>
                  </a:lnTo>
                  <a:lnTo>
                    <a:pt x="998220" y="2054860"/>
                  </a:lnTo>
                  <a:lnTo>
                    <a:pt x="1044575" y="2058670"/>
                  </a:lnTo>
                  <a:lnTo>
                    <a:pt x="1091564" y="2061210"/>
                  </a:lnTo>
                  <a:lnTo>
                    <a:pt x="1138554" y="2061210"/>
                  </a:lnTo>
                  <a:lnTo>
                    <a:pt x="1186179" y="2059939"/>
                  </a:lnTo>
                  <a:lnTo>
                    <a:pt x="1234439" y="2057400"/>
                  </a:lnTo>
                  <a:lnTo>
                    <a:pt x="1283970" y="2052955"/>
                  </a:lnTo>
                  <a:lnTo>
                    <a:pt x="1334134" y="2046605"/>
                  </a:lnTo>
                  <a:lnTo>
                    <a:pt x="1385570" y="2038350"/>
                  </a:lnTo>
                  <a:lnTo>
                    <a:pt x="1437639" y="2028825"/>
                  </a:lnTo>
                  <a:lnTo>
                    <a:pt x="1490979" y="2017395"/>
                  </a:lnTo>
                  <a:lnTo>
                    <a:pt x="1545589" y="2004695"/>
                  </a:lnTo>
                  <a:lnTo>
                    <a:pt x="1601470" y="1990725"/>
                  </a:lnTo>
                  <a:lnTo>
                    <a:pt x="1660525" y="1973580"/>
                  </a:lnTo>
                  <a:lnTo>
                    <a:pt x="1716404" y="1956435"/>
                  </a:lnTo>
                  <a:lnTo>
                    <a:pt x="1770379" y="1937385"/>
                  </a:lnTo>
                  <a:lnTo>
                    <a:pt x="1821179" y="1917064"/>
                  </a:lnTo>
                  <a:lnTo>
                    <a:pt x="1868804" y="1895475"/>
                  </a:lnTo>
                  <a:lnTo>
                    <a:pt x="1913889" y="1872614"/>
                  </a:lnTo>
                  <a:lnTo>
                    <a:pt x="1956434" y="1849120"/>
                  </a:lnTo>
                  <a:lnTo>
                    <a:pt x="1995804" y="1823720"/>
                  </a:lnTo>
                  <a:lnTo>
                    <a:pt x="2032634" y="1796414"/>
                  </a:lnTo>
                  <a:lnTo>
                    <a:pt x="2066289" y="1768475"/>
                  </a:lnTo>
                  <a:lnTo>
                    <a:pt x="2096770" y="1738630"/>
                  </a:lnTo>
                  <a:lnTo>
                    <a:pt x="2124075" y="1707514"/>
                  </a:lnTo>
                  <a:lnTo>
                    <a:pt x="2148204" y="1675130"/>
                  </a:lnTo>
                  <a:lnTo>
                    <a:pt x="2169795" y="1640839"/>
                  </a:lnTo>
                  <a:lnTo>
                    <a:pt x="2187575" y="1604645"/>
                  </a:lnTo>
                  <a:lnTo>
                    <a:pt x="2202814" y="1567180"/>
                  </a:lnTo>
                  <a:lnTo>
                    <a:pt x="2227579" y="1482725"/>
                  </a:lnTo>
                  <a:lnTo>
                    <a:pt x="2244725" y="1436370"/>
                  </a:lnTo>
                  <a:lnTo>
                    <a:pt x="2264409" y="1390014"/>
                  </a:lnTo>
                  <a:lnTo>
                    <a:pt x="2285364" y="1343660"/>
                  </a:lnTo>
                  <a:lnTo>
                    <a:pt x="2329179" y="1252220"/>
                  </a:lnTo>
                  <a:lnTo>
                    <a:pt x="2349500" y="1207135"/>
                  </a:lnTo>
                  <a:lnTo>
                    <a:pt x="2367914" y="1163320"/>
                  </a:lnTo>
                  <a:lnTo>
                    <a:pt x="2382520" y="1121410"/>
                  </a:lnTo>
                  <a:lnTo>
                    <a:pt x="2392679" y="1080770"/>
                  </a:lnTo>
                  <a:lnTo>
                    <a:pt x="2397759" y="1042035"/>
                  </a:lnTo>
                  <a:lnTo>
                    <a:pt x="2395854" y="1005205"/>
                  </a:lnTo>
                  <a:lnTo>
                    <a:pt x="2386964" y="970914"/>
                  </a:lnTo>
                  <a:lnTo>
                    <a:pt x="2369820" y="939800"/>
                  </a:lnTo>
                  <a:lnTo>
                    <a:pt x="2343150" y="911225"/>
                  </a:lnTo>
                  <a:lnTo>
                    <a:pt x="2303145" y="873760"/>
                  </a:lnTo>
                  <a:lnTo>
                    <a:pt x="2269489" y="835025"/>
                  </a:lnTo>
                  <a:lnTo>
                    <a:pt x="2241550" y="795019"/>
                  </a:lnTo>
                  <a:lnTo>
                    <a:pt x="2218054" y="753744"/>
                  </a:lnTo>
                  <a:lnTo>
                    <a:pt x="2197734" y="711835"/>
                  </a:lnTo>
                  <a:lnTo>
                    <a:pt x="2178684" y="669289"/>
                  </a:lnTo>
                  <a:lnTo>
                    <a:pt x="2143759" y="584835"/>
                  </a:lnTo>
                  <a:lnTo>
                    <a:pt x="2124709" y="542289"/>
                  </a:lnTo>
                  <a:lnTo>
                    <a:pt x="2103754" y="501650"/>
                  </a:lnTo>
                  <a:lnTo>
                    <a:pt x="2078989" y="461010"/>
                  </a:lnTo>
                  <a:lnTo>
                    <a:pt x="2033904" y="405764"/>
                  </a:lnTo>
                  <a:lnTo>
                    <a:pt x="2005964" y="377825"/>
                  </a:lnTo>
                  <a:lnTo>
                    <a:pt x="1974850" y="349885"/>
                  </a:lnTo>
                  <a:lnTo>
                    <a:pt x="1939925" y="321945"/>
                  </a:lnTo>
                  <a:lnTo>
                    <a:pt x="1903095" y="293370"/>
                  </a:lnTo>
                  <a:lnTo>
                    <a:pt x="1863089" y="265429"/>
                  </a:lnTo>
                  <a:lnTo>
                    <a:pt x="1821179" y="237489"/>
                  </a:lnTo>
                  <a:lnTo>
                    <a:pt x="1776729" y="209550"/>
                  </a:lnTo>
                  <a:lnTo>
                    <a:pt x="1731009" y="181610"/>
                  </a:lnTo>
                  <a:lnTo>
                    <a:pt x="1684020" y="154304"/>
                  </a:lnTo>
                  <a:lnTo>
                    <a:pt x="1635759" y="127635"/>
                  </a:lnTo>
                  <a:lnTo>
                    <a:pt x="1586229" y="100964"/>
                  </a:lnTo>
                  <a:lnTo>
                    <a:pt x="1536064" y="74295"/>
                  </a:lnTo>
                  <a:lnTo>
                    <a:pt x="1485900" y="48895"/>
                  </a:lnTo>
                  <a:lnTo>
                    <a:pt x="1435734" y="24129"/>
                  </a:lnTo>
                  <a:lnTo>
                    <a:pt x="1391920" y="7620"/>
                  </a:lnTo>
                  <a:lnTo>
                    <a:pt x="1346200" y="0"/>
                  </a:lnTo>
                  <a:close/>
                </a:path>
              </a:pathLst>
            </a:custGeom>
            <a:solidFill>
              <a:srgbClr val="BEE1E9"/>
            </a:solidFill>
          </p:spPr>
          <p:txBody>
            <a:bodyPr wrap="square" lIns="0" tIns="0" rIns="0" bIns="0" rtlCol="0"/>
            <a:lstStyle/>
            <a:p>
              <a:endParaRPr/>
            </a:p>
          </p:txBody>
        </p:sp>
        <p:sp>
          <p:nvSpPr>
            <p:cNvPr id="10" name="object 10"/>
            <p:cNvSpPr/>
            <p:nvPr/>
          </p:nvSpPr>
          <p:spPr>
            <a:xfrm>
              <a:off x="7760969" y="3914775"/>
              <a:ext cx="2019935" cy="1708150"/>
            </a:xfrm>
            <a:custGeom>
              <a:avLst/>
              <a:gdLst/>
              <a:ahLst/>
              <a:cxnLst/>
              <a:rect l="l" t="t" r="r" b="b"/>
              <a:pathLst>
                <a:path w="2019934" h="1708150">
                  <a:moveTo>
                    <a:pt x="1063625" y="0"/>
                  </a:moveTo>
                  <a:lnTo>
                    <a:pt x="1009014" y="6350"/>
                  </a:lnTo>
                  <a:lnTo>
                    <a:pt x="955039" y="18414"/>
                  </a:lnTo>
                  <a:lnTo>
                    <a:pt x="902970" y="34925"/>
                  </a:lnTo>
                  <a:lnTo>
                    <a:pt x="853439" y="54610"/>
                  </a:lnTo>
                  <a:lnTo>
                    <a:pt x="807720" y="76200"/>
                  </a:lnTo>
                  <a:lnTo>
                    <a:pt x="767079" y="99060"/>
                  </a:lnTo>
                  <a:lnTo>
                    <a:pt x="732154" y="121285"/>
                  </a:lnTo>
                  <a:lnTo>
                    <a:pt x="684529" y="160020"/>
                  </a:lnTo>
                  <a:lnTo>
                    <a:pt x="673100" y="182879"/>
                  </a:lnTo>
                  <a:lnTo>
                    <a:pt x="607059" y="241935"/>
                  </a:lnTo>
                  <a:lnTo>
                    <a:pt x="544195" y="295910"/>
                  </a:lnTo>
                  <a:lnTo>
                    <a:pt x="454025" y="368935"/>
                  </a:lnTo>
                  <a:lnTo>
                    <a:pt x="424814" y="393064"/>
                  </a:lnTo>
                  <a:lnTo>
                    <a:pt x="393064" y="421639"/>
                  </a:lnTo>
                  <a:lnTo>
                    <a:pt x="357504" y="452755"/>
                  </a:lnTo>
                  <a:lnTo>
                    <a:pt x="194309" y="601980"/>
                  </a:lnTo>
                  <a:lnTo>
                    <a:pt x="150495" y="641350"/>
                  </a:lnTo>
                  <a:lnTo>
                    <a:pt x="105409" y="680719"/>
                  </a:lnTo>
                  <a:lnTo>
                    <a:pt x="59689" y="719455"/>
                  </a:lnTo>
                  <a:lnTo>
                    <a:pt x="30479" y="750569"/>
                  </a:lnTo>
                  <a:lnTo>
                    <a:pt x="10795" y="783589"/>
                  </a:lnTo>
                  <a:lnTo>
                    <a:pt x="1270" y="818514"/>
                  </a:lnTo>
                  <a:lnTo>
                    <a:pt x="0" y="854710"/>
                  </a:lnTo>
                  <a:lnTo>
                    <a:pt x="6350" y="892175"/>
                  </a:lnTo>
                  <a:lnTo>
                    <a:pt x="18414" y="930910"/>
                  </a:lnTo>
                  <a:lnTo>
                    <a:pt x="36195" y="970280"/>
                  </a:lnTo>
                  <a:lnTo>
                    <a:pt x="57150" y="1010285"/>
                  </a:lnTo>
                  <a:lnTo>
                    <a:pt x="81279" y="1050289"/>
                  </a:lnTo>
                  <a:lnTo>
                    <a:pt x="107314" y="1090930"/>
                  </a:lnTo>
                  <a:lnTo>
                    <a:pt x="160020" y="1171575"/>
                  </a:lnTo>
                  <a:lnTo>
                    <a:pt x="184150" y="1210945"/>
                  </a:lnTo>
                  <a:lnTo>
                    <a:pt x="205739" y="1249680"/>
                  </a:lnTo>
                  <a:lnTo>
                    <a:pt x="228600" y="1293495"/>
                  </a:lnTo>
                  <a:lnTo>
                    <a:pt x="251459" y="1336039"/>
                  </a:lnTo>
                  <a:lnTo>
                    <a:pt x="274320" y="1377314"/>
                  </a:lnTo>
                  <a:lnTo>
                    <a:pt x="297814" y="1416685"/>
                  </a:lnTo>
                  <a:lnTo>
                    <a:pt x="323214" y="1454785"/>
                  </a:lnTo>
                  <a:lnTo>
                    <a:pt x="351154" y="1490345"/>
                  </a:lnTo>
                  <a:lnTo>
                    <a:pt x="381634" y="1524000"/>
                  </a:lnTo>
                  <a:lnTo>
                    <a:pt x="415289" y="1555114"/>
                  </a:lnTo>
                  <a:lnTo>
                    <a:pt x="453389" y="1584325"/>
                  </a:lnTo>
                  <a:lnTo>
                    <a:pt x="496570" y="1610360"/>
                  </a:lnTo>
                  <a:lnTo>
                    <a:pt x="544829" y="1633855"/>
                  </a:lnTo>
                  <a:lnTo>
                    <a:pt x="599439" y="1654810"/>
                  </a:lnTo>
                  <a:lnTo>
                    <a:pt x="645795" y="1669414"/>
                  </a:lnTo>
                  <a:lnTo>
                    <a:pt x="691514" y="1680845"/>
                  </a:lnTo>
                  <a:lnTo>
                    <a:pt x="737234" y="1691005"/>
                  </a:lnTo>
                  <a:lnTo>
                    <a:pt x="783589" y="1698625"/>
                  </a:lnTo>
                  <a:lnTo>
                    <a:pt x="829945" y="1703705"/>
                  </a:lnTo>
                  <a:lnTo>
                    <a:pt x="876934" y="1706880"/>
                  </a:lnTo>
                  <a:lnTo>
                    <a:pt x="923925" y="1708150"/>
                  </a:lnTo>
                  <a:lnTo>
                    <a:pt x="972184" y="1707514"/>
                  </a:lnTo>
                  <a:lnTo>
                    <a:pt x="1021079" y="1704339"/>
                  </a:lnTo>
                  <a:lnTo>
                    <a:pt x="1070609" y="1699260"/>
                  </a:lnTo>
                  <a:lnTo>
                    <a:pt x="1121409" y="1692275"/>
                  </a:lnTo>
                  <a:lnTo>
                    <a:pt x="1173479" y="1683385"/>
                  </a:lnTo>
                  <a:lnTo>
                    <a:pt x="1227454" y="1671955"/>
                  </a:lnTo>
                  <a:lnTo>
                    <a:pt x="1282064" y="1659255"/>
                  </a:lnTo>
                  <a:lnTo>
                    <a:pt x="1339214" y="1644650"/>
                  </a:lnTo>
                  <a:lnTo>
                    <a:pt x="1398904" y="1626870"/>
                  </a:lnTo>
                  <a:lnTo>
                    <a:pt x="1456054" y="1608455"/>
                  </a:lnTo>
                  <a:lnTo>
                    <a:pt x="1509395" y="1588135"/>
                  </a:lnTo>
                  <a:lnTo>
                    <a:pt x="1559559" y="1566545"/>
                  </a:lnTo>
                  <a:lnTo>
                    <a:pt x="1605914" y="1543050"/>
                  </a:lnTo>
                  <a:lnTo>
                    <a:pt x="1649095" y="1518285"/>
                  </a:lnTo>
                  <a:lnTo>
                    <a:pt x="1688464" y="1491614"/>
                  </a:lnTo>
                  <a:lnTo>
                    <a:pt x="1724659" y="1463675"/>
                  </a:lnTo>
                  <a:lnTo>
                    <a:pt x="1757045" y="1433830"/>
                  </a:lnTo>
                  <a:lnTo>
                    <a:pt x="1784984" y="1402080"/>
                  </a:lnTo>
                  <a:lnTo>
                    <a:pt x="1809750" y="1369060"/>
                  </a:lnTo>
                  <a:lnTo>
                    <a:pt x="1830704" y="1333500"/>
                  </a:lnTo>
                  <a:lnTo>
                    <a:pt x="1847214" y="1296670"/>
                  </a:lnTo>
                  <a:lnTo>
                    <a:pt x="1873884" y="1214120"/>
                  </a:lnTo>
                  <a:lnTo>
                    <a:pt x="1891664" y="1169670"/>
                  </a:lnTo>
                  <a:lnTo>
                    <a:pt x="1911984" y="1125220"/>
                  </a:lnTo>
                  <a:lnTo>
                    <a:pt x="1955800" y="1036955"/>
                  </a:lnTo>
                  <a:lnTo>
                    <a:pt x="1976120" y="994410"/>
                  </a:lnTo>
                  <a:lnTo>
                    <a:pt x="1994534" y="952500"/>
                  </a:lnTo>
                  <a:lnTo>
                    <a:pt x="2008504" y="912494"/>
                  </a:lnTo>
                  <a:lnTo>
                    <a:pt x="2017395" y="874394"/>
                  </a:lnTo>
                  <a:lnTo>
                    <a:pt x="2019934" y="838200"/>
                  </a:lnTo>
                  <a:lnTo>
                    <a:pt x="2014220" y="805180"/>
                  </a:lnTo>
                  <a:lnTo>
                    <a:pt x="2000250" y="774700"/>
                  </a:lnTo>
                  <a:lnTo>
                    <a:pt x="1974850" y="748030"/>
                  </a:lnTo>
                  <a:lnTo>
                    <a:pt x="1935479" y="710564"/>
                  </a:lnTo>
                  <a:lnTo>
                    <a:pt x="1903095" y="671194"/>
                  </a:lnTo>
                  <a:lnTo>
                    <a:pt x="1877695" y="630555"/>
                  </a:lnTo>
                  <a:lnTo>
                    <a:pt x="1856104" y="588644"/>
                  </a:lnTo>
                  <a:lnTo>
                    <a:pt x="1837689" y="546100"/>
                  </a:lnTo>
                  <a:lnTo>
                    <a:pt x="1820545" y="503555"/>
                  </a:lnTo>
                  <a:lnTo>
                    <a:pt x="1802129" y="461644"/>
                  </a:lnTo>
                  <a:lnTo>
                    <a:pt x="1781809" y="420369"/>
                  </a:lnTo>
                  <a:lnTo>
                    <a:pt x="1757045" y="379729"/>
                  </a:lnTo>
                  <a:lnTo>
                    <a:pt x="1709420" y="324485"/>
                  </a:lnTo>
                  <a:lnTo>
                    <a:pt x="1678939" y="296545"/>
                  </a:lnTo>
                  <a:lnTo>
                    <a:pt x="1644014" y="267970"/>
                  </a:lnTo>
                  <a:lnTo>
                    <a:pt x="1605914" y="240029"/>
                  </a:lnTo>
                  <a:lnTo>
                    <a:pt x="1564004" y="212089"/>
                  </a:lnTo>
                  <a:lnTo>
                    <a:pt x="1520189" y="184150"/>
                  </a:lnTo>
                  <a:lnTo>
                    <a:pt x="1473200" y="156845"/>
                  </a:lnTo>
                  <a:lnTo>
                    <a:pt x="1424939" y="129539"/>
                  </a:lnTo>
                  <a:lnTo>
                    <a:pt x="1374775" y="102870"/>
                  </a:lnTo>
                  <a:lnTo>
                    <a:pt x="1323339" y="76835"/>
                  </a:lnTo>
                  <a:lnTo>
                    <a:pt x="1271904" y="51435"/>
                  </a:lnTo>
                  <a:lnTo>
                    <a:pt x="1219834" y="26670"/>
                  </a:lnTo>
                  <a:lnTo>
                    <a:pt x="1170304" y="8889"/>
                  </a:lnTo>
                  <a:lnTo>
                    <a:pt x="1117600" y="635"/>
                  </a:lnTo>
                  <a:lnTo>
                    <a:pt x="1063625" y="0"/>
                  </a:lnTo>
                  <a:close/>
                </a:path>
              </a:pathLst>
            </a:custGeom>
            <a:solidFill>
              <a:srgbClr val="FFFFFF"/>
            </a:solidFill>
          </p:spPr>
          <p:txBody>
            <a:bodyPr wrap="square" lIns="0" tIns="0" rIns="0" bIns="0" rtlCol="0"/>
            <a:lstStyle/>
            <a:p>
              <a:endParaRPr/>
            </a:p>
          </p:txBody>
        </p:sp>
        <p:sp>
          <p:nvSpPr>
            <p:cNvPr id="11" name="object 11"/>
            <p:cNvSpPr/>
            <p:nvPr/>
          </p:nvSpPr>
          <p:spPr>
            <a:xfrm>
              <a:off x="7893049" y="5698489"/>
              <a:ext cx="342265" cy="285750"/>
            </a:xfrm>
            <a:custGeom>
              <a:avLst/>
              <a:gdLst/>
              <a:ahLst/>
              <a:cxnLst/>
              <a:rect l="l" t="t" r="r" b="b"/>
              <a:pathLst>
                <a:path w="342265" h="285750">
                  <a:moveTo>
                    <a:pt x="120015" y="0"/>
                  </a:moveTo>
                  <a:lnTo>
                    <a:pt x="56515" y="41275"/>
                  </a:lnTo>
                  <a:lnTo>
                    <a:pt x="22859" y="80010"/>
                  </a:lnTo>
                  <a:lnTo>
                    <a:pt x="3809" y="113665"/>
                  </a:lnTo>
                  <a:lnTo>
                    <a:pt x="0" y="154940"/>
                  </a:lnTo>
                  <a:lnTo>
                    <a:pt x="8890" y="198755"/>
                  </a:lnTo>
                  <a:lnTo>
                    <a:pt x="31115" y="238125"/>
                  </a:lnTo>
                  <a:lnTo>
                    <a:pt x="64134" y="267970"/>
                  </a:lnTo>
                  <a:lnTo>
                    <a:pt x="107950" y="281940"/>
                  </a:lnTo>
                  <a:lnTo>
                    <a:pt x="155575" y="285750"/>
                  </a:lnTo>
                  <a:lnTo>
                    <a:pt x="200659" y="284480"/>
                  </a:lnTo>
                  <a:lnTo>
                    <a:pt x="241300" y="276225"/>
                  </a:lnTo>
                  <a:lnTo>
                    <a:pt x="276225" y="255905"/>
                  </a:lnTo>
                  <a:lnTo>
                    <a:pt x="304165" y="220980"/>
                  </a:lnTo>
                  <a:lnTo>
                    <a:pt x="323215" y="168275"/>
                  </a:lnTo>
                  <a:lnTo>
                    <a:pt x="342265" y="73660"/>
                  </a:lnTo>
                  <a:lnTo>
                    <a:pt x="332740" y="25400"/>
                  </a:lnTo>
                  <a:lnTo>
                    <a:pt x="279400" y="9525"/>
                  </a:lnTo>
                  <a:lnTo>
                    <a:pt x="167640" y="11430"/>
                  </a:lnTo>
                  <a:lnTo>
                    <a:pt x="120015" y="0"/>
                  </a:lnTo>
                  <a:close/>
                </a:path>
              </a:pathLst>
            </a:custGeom>
            <a:solidFill>
              <a:srgbClr val="63C3D1"/>
            </a:solidFill>
          </p:spPr>
          <p:txBody>
            <a:bodyPr wrap="square" lIns="0" tIns="0" rIns="0" bIns="0" rtlCol="0"/>
            <a:lstStyle/>
            <a:p>
              <a:endParaRPr/>
            </a:p>
          </p:txBody>
        </p:sp>
        <p:sp>
          <p:nvSpPr>
            <p:cNvPr id="12" name="object 12"/>
            <p:cNvSpPr/>
            <p:nvPr/>
          </p:nvSpPr>
          <p:spPr>
            <a:xfrm>
              <a:off x="7884794" y="5669279"/>
              <a:ext cx="318770" cy="290195"/>
            </a:xfrm>
            <a:custGeom>
              <a:avLst/>
              <a:gdLst/>
              <a:ahLst/>
              <a:cxnLst/>
              <a:rect l="l" t="t" r="r" b="b"/>
              <a:pathLst>
                <a:path w="318770" h="290195">
                  <a:moveTo>
                    <a:pt x="149225" y="0"/>
                  </a:moveTo>
                  <a:lnTo>
                    <a:pt x="91439" y="6984"/>
                  </a:lnTo>
                  <a:lnTo>
                    <a:pt x="51434" y="22224"/>
                  </a:lnTo>
                  <a:lnTo>
                    <a:pt x="7620" y="75564"/>
                  </a:lnTo>
                  <a:lnTo>
                    <a:pt x="0" y="111124"/>
                  </a:lnTo>
                  <a:lnTo>
                    <a:pt x="3175" y="154304"/>
                  </a:lnTo>
                  <a:lnTo>
                    <a:pt x="15875" y="199389"/>
                  </a:lnTo>
                  <a:lnTo>
                    <a:pt x="38734" y="240029"/>
                  </a:lnTo>
                  <a:lnTo>
                    <a:pt x="71754" y="271144"/>
                  </a:lnTo>
                  <a:lnTo>
                    <a:pt x="114934" y="285114"/>
                  </a:lnTo>
                  <a:lnTo>
                    <a:pt x="161925" y="289559"/>
                  </a:lnTo>
                  <a:lnTo>
                    <a:pt x="204470" y="290194"/>
                  </a:lnTo>
                  <a:lnTo>
                    <a:pt x="241934" y="283209"/>
                  </a:lnTo>
                  <a:lnTo>
                    <a:pt x="273684" y="265429"/>
                  </a:lnTo>
                  <a:lnTo>
                    <a:pt x="298450" y="231774"/>
                  </a:lnTo>
                  <a:lnTo>
                    <a:pt x="315595" y="179704"/>
                  </a:lnTo>
                  <a:lnTo>
                    <a:pt x="318770" y="118744"/>
                  </a:lnTo>
                  <a:lnTo>
                    <a:pt x="303529" y="73024"/>
                  </a:lnTo>
                  <a:lnTo>
                    <a:pt x="276225" y="40639"/>
                  </a:lnTo>
                  <a:lnTo>
                    <a:pt x="243839" y="19684"/>
                  </a:lnTo>
                  <a:lnTo>
                    <a:pt x="198120" y="3809"/>
                  </a:lnTo>
                  <a:lnTo>
                    <a:pt x="149225" y="0"/>
                  </a:lnTo>
                  <a:close/>
                </a:path>
              </a:pathLst>
            </a:custGeom>
            <a:solidFill>
              <a:srgbClr val="BEE1E9"/>
            </a:solidFill>
          </p:spPr>
          <p:txBody>
            <a:bodyPr wrap="square" lIns="0" tIns="0" rIns="0" bIns="0" rtlCol="0"/>
            <a:lstStyle/>
            <a:p>
              <a:endParaRPr/>
            </a:p>
          </p:txBody>
        </p:sp>
        <p:sp>
          <p:nvSpPr>
            <p:cNvPr id="13" name="object 13"/>
            <p:cNvSpPr/>
            <p:nvPr/>
          </p:nvSpPr>
          <p:spPr>
            <a:xfrm>
              <a:off x="8453754" y="4199255"/>
              <a:ext cx="815975" cy="1184275"/>
            </a:xfrm>
            <a:custGeom>
              <a:avLst/>
              <a:gdLst/>
              <a:ahLst/>
              <a:cxnLst/>
              <a:rect l="l" t="t" r="r" b="b"/>
              <a:pathLst>
                <a:path w="815975" h="1184275">
                  <a:moveTo>
                    <a:pt x="415290" y="956310"/>
                  </a:moveTo>
                  <a:lnTo>
                    <a:pt x="328929" y="956310"/>
                  </a:lnTo>
                  <a:lnTo>
                    <a:pt x="295910" y="962660"/>
                  </a:lnTo>
                  <a:lnTo>
                    <a:pt x="269240" y="981075"/>
                  </a:lnTo>
                  <a:lnTo>
                    <a:pt x="250825" y="1007745"/>
                  </a:lnTo>
                  <a:lnTo>
                    <a:pt x="244475" y="1040130"/>
                  </a:lnTo>
                  <a:lnTo>
                    <a:pt x="244475" y="1147445"/>
                  </a:lnTo>
                  <a:lnTo>
                    <a:pt x="247650" y="1162050"/>
                  </a:lnTo>
                  <a:lnTo>
                    <a:pt x="255270" y="1173480"/>
                  </a:lnTo>
                  <a:lnTo>
                    <a:pt x="267335" y="1181735"/>
                  </a:lnTo>
                  <a:lnTo>
                    <a:pt x="281304" y="1184275"/>
                  </a:lnTo>
                  <a:lnTo>
                    <a:pt x="476250" y="1184275"/>
                  </a:lnTo>
                  <a:lnTo>
                    <a:pt x="490854" y="1181735"/>
                  </a:lnTo>
                  <a:lnTo>
                    <a:pt x="502285" y="1173480"/>
                  </a:lnTo>
                  <a:lnTo>
                    <a:pt x="510540" y="1162050"/>
                  </a:lnTo>
                  <a:lnTo>
                    <a:pt x="513079" y="1147445"/>
                  </a:lnTo>
                  <a:lnTo>
                    <a:pt x="513079" y="1054100"/>
                  </a:lnTo>
                  <a:lnTo>
                    <a:pt x="505460" y="1016000"/>
                  </a:lnTo>
                  <a:lnTo>
                    <a:pt x="484504" y="984885"/>
                  </a:lnTo>
                  <a:lnTo>
                    <a:pt x="453390" y="963930"/>
                  </a:lnTo>
                  <a:lnTo>
                    <a:pt x="415290" y="956310"/>
                  </a:lnTo>
                  <a:close/>
                </a:path>
                <a:path w="815975" h="1184275">
                  <a:moveTo>
                    <a:pt x="790575" y="212090"/>
                  </a:moveTo>
                  <a:lnTo>
                    <a:pt x="402590" y="212090"/>
                  </a:lnTo>
                  <a:lnTo>
                    <a:pt x="434340" y="213995"/>
                  </a:lnTo>
                  <a:lnTo>
                    <a:pt x="462915" y="221615"/>
                  </a:lnTo>
                  <a:lnTo>
                    <a:pt x="508000" y="250825"/>
                  </a:lnTo>
                  <a:lnTo>
                    <a:pt x="535940" y="297180"/>
                  </a:lnTo>
                  <a:lnTo>
                    <a:pt x="545465" y="358140"/>
                  </a:lnTo>
                  <a:lnTo>
                    <a:pt x="544195" y="379095"/>
                  </a:lnTo>
                  <a:lnTo>
                    <a:pt x="536575" y="419735"/>
                  </a:lnTo>
                  <a:lnTo>
                    <a:pt x="521970" y="459105"/>
                  </a:lnTo>
                  <a:lnTo>
                    <a:pt x="500379" y="496570"/>
                  </a:lnTo>
                  <a:lnTo>
                    <a:pt x="472440" y="532130"/>
                  </a:lnTo>
                  <a:lnTo>
                    <a:pt x="438785" y="564515"/>
                  </a:lnTo>
                  <a:lnTo>
                    <a:pt x="394970" y="599440"/>
                  </a:lnTo>
                  <a:lnTo>
                    <a:pt x="372110" y="617855"/>
                  </a:lnTo>
                  <a:lnTo>
                    <a:pt x="333375" y="652145"/>
                  </a:lnTo>
                  <a:lnTo>
                    <a:pt x="303529" y="684530"/>
                  </a:lnTo>
                  <a:lnTo>
                    <a:pt x="280670" y="717550"/>
                  </a:lnTo>
                  <a:lnTo>
                    <a:pt x="264160" y="752475"/>
                  </a:lnTo>
                  <a:lnTo>
                    <a:pt x="253365" y="792480"/>
                  </a:lnTo>
                  <a:lnTo>
                    <a:pt x="251460" y="803275"/>
                  </a:lnTo>
                  <a:lnTo>
                    <a:pt x="254000" y="838200"/>
                  </a:lnTo>
                  <a:lnTo>
                    <a:pt x="269875" y="868045"/>
                  </a:lnTo>
                  <a:lnTo>
                    <a:pt x="296545" y="889000"/>
                  </a:lnTo>
                  <a:lnTo>
                    <a:pt x="331470" y="896620"/>
                  </a:lnTo>
                  <a:lnTo>
                    <a:pt x="428625" y="896620"/>
                  </a:lnTo>
                  <a:lnTo>
                    <a:pt x="461010" y="890905"/>
                  </a:lnTo>
                  <a:lnTo>
                    <a:pt x="488950" y="874395"/>
                  </a:lnTo>
                  <a:lnTo>
                    <a:pt x="509270" y="850265"/>
                  </a:lnTo>
                  <a:lnTo>
                    <a:pt x="520700" y="819150"/>
                  </a:lnTo>
                  <a:lnTo>
                    <a:pt x="520700" y="818515"/>
                  </a:lnTo>
                  <a:lnTo>
                    <a:pt x="524510" y="802640"/>
                  </a:lnTo>
                  <a:lnTo>
                    <a:pt x="544195" y="760095"/>
                  </a:lnTo>
                  <a:lnTo>
                    <a:pt x="579120" y="722630"/>
                  </a:lnTo>
                  <a:lnTo>
                    <a:pt x="625475" y="684530"/>
                  </a:lnTo>
                  <a:lnTo>
                    <a:pt x="654685" y="658495"/>
                  </a:lnTo>
                  <a:lnTo>
                    <a:pt x="707390" y="605155"/>
                  </a:lnTo>
                  <a:lnTo>
                    <a:pt x="752475" y="548640"/>
                  </a:lnTo>
                  <a:lnTo>
                    <a:pt x="786765" y="487680"/>
                  </a:lnTo>
                  <a:lnTo>
                    <a:pt x="808354" y="421640"/>
                  </a:lnTo>
                  <a:lnTo>
                    <a:pt x="815975" y="350520"/>
                  </a:lnTo>
                  <a:lnTo>
                    <a:pt x="812800" y="298450"/>
                  </a:lnTo>
                  <a:lnTo>
                    <a:pt x="804026" y="250825"/>
                  </a:lnTo>
                  <a:lnTo>
                    <a:pt x="803910" y="250190"/>
                  </a:lnTo>
                  <a:lnTo>
                    <a:pt x="790575" y="212090"/>
                  </a:lnTo>
                  <a:close/>
                </a:path>
                <a:path w="815975" h="1184275">
                  <a:moveTo>
                    <a:pt x="400685" y="0"/>
                  </a:moveTo>
                  <a:lnTo>
                    <a:pt x="342900" y="1905"/>
                  </a:lnTo>
                  <a:lnTo>
                    <a:pt x="288290" y="9525"/>
                  </a:lnTo>
                  <a:lnTo>
                    <a:pt x="237490" y="21590"/>
                  </a:lnTo>
                  <a:lnTo>
                    <a:pt x="189865" y="38735"/>
                  </a:lnTo>
                  <a:lnTo>
                    <a:pt x="146685" y="60325"/>
                  </a:lnTo>
                  <a:lnTo>
                    <a:pt x="108585" y="86360"/>
                  </a:lnTo>
                  <a:lnTo>
                    <a:pt x="75565" y="116840"/>
                  </a:lnTo>
                  <a:lnTo>
                    <a:pt x="47625" y="152400"/>
                  </a:lnTo>
                  <a:lnTo>
                    <a:pt x="17145" y="226695"/>
                  </a:lnTo>
                  <a:lnTo>
                    <a:pt x="6350" y="267335"/>
                  </a:lnTo>
                  <a:lnTo>
                    <a:pt x="0" y="300990"/>
                  </a:lnTo>
                  <a:lnTo>
                    <a:pt x="0" y="313055"/>
                  </a:lnTo>
                  <a:lnTo>
                    <a:pt x="43815" y="338455"/>
                  </a:lnTo>
                  <a:lnTo>
                    <a:pt x="147320" y="339725"/>
                  </a:lnTo>
                  <a:lnTo>
                    <a:pt x="196215" y="339725"/>
                  </a:lnTo>
                  <a:lnTo>
                    <a:pt x="243204" y="325120"/>
                  </a:lnTo>
                  <a:lnTo>
                    <a:pt x="273685" y="286385"/>
                  </a:lnTo>
                  <a:lnTo>
                    <a:pt x="279400" y="273685"/>
                  </a:lnTo>
                  <a:lnTo>
                    <a:pt x="286385" y="262890"/>
                  </a:lnTo>
                  <a:lnTo>
                    <a:pt x="326390" y="229870"/>
                  </a:lnTo>
                  <a:lnTo>
                    <a:pt x="375285" y="213995"/>
                  </a:lnTo>
                  <a:lnTo>
                    <a:pt x="402590" y="212090"/>
                  </a:lnTo>
                  <a:lnTo>
                    <a:pt x="790575" y="212090"/>
                  </a:lnTo>
                  <a:lnTo>
                    <a:pt x="788670" y="205740"/>
                  </a:lnTo>
                  <a:lnTo>
                    <a:pt x="767079" y="165100"/>
                  </a:lnTo>
                  <a:lnTo>
                    <a:pt x="739775" y="127635"/>
                  </a:lnTo>
                  <a:lnTo>
                    <a:pt x="706120" y="94615"/>
                  </a:lnTo>
                  <a:lnTo>
                    <a:pt x="673100" y="69215"/>
                  </a:lnTo>
                  <a:lnTo>
                    <a:pt x="636270" y="48260"/>
                  </a:lnTo>
                  <a:lnTo>
                    <a:pt x="596265" y="30480"/>
                  </a:lnTo>
                  <a:lnTo>
                    <a:pt x="552450" y="17145"/>
                  </a:lnTo>
                  <a:lnTo>
                    <a:pt x="505460" y="7620"/>
                  </a:lnTo>
                  <a:lnTo>
                    <a:pt x="454660" y="1905"/>
                  </a:lnTo>
                  <a:lnTo>
                    <a:pt x="400685" y="0"/>
                  </a:lnTo>
                  <a:close/>
                </a:path>
              </a:pathLst>
            </a:custGeom>
            <a:solidFill>
              <a:srgbClr val="D189BA"/>
            </a:solidFill>
          </p:spPr>
          <p:txBody>
            <a:bodyPr wrap="square" lIns="0" tIns="0" rIns="0" bIns="0" rtlCol="0"/>
            <a:lstStyle/>
            <a:p>
              <a:endParaRPr/>
            </a:p>
          </p:txBody>
        </p:sp>
        <p:sp>
          <p:nvSpPr>
            <p:cNvPr id="14" name="object 14"/>
            <p:cNvSpPr/>
            <p:nvPr/>
          </p:nvSpPr>
          <p:spPr>
            <a:xfrm>
              <a:off x="8416924" y="4199255"/>
              <a:ext cx="815975" cy="1184275"/>
            </a:xfrm>
            <a:custGeom>
              <a:avLst/>
              <a:gdLst/>
              <a:ahLst/>
              <a:cxnLst/>
              <a:rect l="l" t="t" r="r" b="b"/>
              <a:pathLst>
                <a:path w="815975" h="1184275">
                  <a:moveTo>
                    <a:pt x="415290" y="956310"/>
                  </a:moveTo>
                  <a:lnTo>
                    <a:pt x="328929" y="956310"/>
                  </a:lnTo>
                  <a:lnTo>
                    <a:pt x="295909" y="962660"/>
                  </a:lnTo>
                  <a:lnTo>
                    <a:pt x="269240" y="981075"/>
                  </a:lnTo>
                  <a:lnTo>
                    <a:pt x="251459" y="1007745"/>
                  </a:lnTo>
                  <a:lnTo>
                    <a:pt x="244475" y="1040765"/>
                  </a:lnTo>
                  <a:lnTo>
                    <a:pt x="244475" y="1147445"/>
                  </a:lnTo>
                  <a:lnTo>
                    <a:pt x="247650" y="1162050"/>
                  </a:lnTo>
                  <a:lnTo>
                    <a:pt x="255270" y="1173480"/>
                  </a:lnTo>
                  <a:lnTo>
                    <a:pt x="267334" y="1181735"/>
                  </a:lnTo>
                  <a:lnTo>
                    <a:pt x="281940" y="1184275"/>
                  </a:lnTo>
                  <a:lnTo>
                    <a:pt x="476250" y="1184275"/>
                  </a:lnTo>
                  <a:lnTo>
                    <a:pt x="490854" y="1181735"/>
                  </a:lnTo>
                  <a:lnTo>
                    <a:pt x="502284" y="1173480"/>
                  </a:lnTo>
                  <a:lnTo>
                    <a:pt x="510540" y="1162050"/>
                  </a:lnTo>
                  <a:lnTo>
                    <a:pt x="513715" y="1147445"/>
                  </a:lnTo>
                  <a:lnTo>
                    <a:pt x="513715" y="1054100"/>
                  </a:lnTo>
                  <a:lnTo>
                    <a:pt x="505459" y="1016000"/>
                  </a:lnTo>
                  <a:lnTo>
                    <a:pt x="484504" y="984885"/>
                  </a:lnTo>
                  <a:lnTo>
                    <a:pt x="453390" y="963930"/>
                  </a:lnTo>
                  <a:lnTo>
                    <a:pt x="415290" y="956310"/>
                  </a:lnTo>
                  <a:close/>
                </a:path>
                <a:path w="815975" h="1184275">
                  <a:moveTo>
                    <a:pt x="790575" y="212090"/>
                  </a:moveTo>
                  <a:lnTo>
                    <a:pt x="402590" y="212090"/>
                  </a:lnTo>
                  <a:lnTo>
                    <a:pt x="434340" y="213995"/>
                  </a:lnTo>
                  <a:lnTo>
                    <a:pt x="462915" y="221615"/>
                  </a:lnTo>
                  <a:lnTo>
                    <a:pt x="508000" y="250825"/>
                  </a:lnTo>
                  <a:lnTo>
                    <a:pt x="535940" y="297180"/>
                  </a:lnTo>
                  <a:lnTo>
                    <a:pt x="545465" y="358140"/>
                  </a:lnTo>
                  <a:lnTo>
                    <a:pt x="544829" y="379095"/>
                  </a:lnTo>
                  <a:lnTo>
                    <a:pt x="537209" y="419735"/>
                  </a:lnTo>
                  <a:lnTo>
                    <a:pt x="521970" y="459105"/>
                  </a:lnTo>
                  <a:lnTo>
                    <a:pt x="500379" y="496570"/>
                  </a:lnTo>
                  <a:lnTo>
                    <a:pt x="472440" y="532130"/>
                  </a:lnTo>
                  <a:lnTo>
                    <a:pt x="439420" y="564515"/>
                  </a:lnTo>
                  <a:lnTo>
                    <a:pt x="395604" y="599440"/>
                  </a:lnTo>
                  <a:lnTo>
                    <a:pt x="372745" y="617855"/>
                  </a:lnTo>
                  <a:lnTo>
                    <a:pt x="334009" y="652145"/>
                  </a:lnTo>
                  <a:lnTo>
                    <a:pt x="303529" y="684530"/>
                  </a:lnTo>
                  <a:lnTo>
                    <a:pt x="280670" y="717550"/>
                  </a:lnTo>
                  <a:lnTo>
                    <a:pt x="264159" y="752475"/>
                  </a:lnTo>
                  <a:lnTo>
                    <a:pt x="253365" y="792480"/>
                  </a:lnTo>
                  <a:lnTo>
                    <a:pt x="251459" y="803275"/>
                  </a:lnTo>
                  <a:lnTo>
                    <a:pt x="254000" y="838200"/>
                  </a:lnTo>
                  <a:lnTo>
                    <a:pt x="269875" y="868045"/>
                  </a:lnTo>
                  <a:lnTo>
                    <a:pt x="297179" y="889000"/>
                  </a:lnTo>
                  <a:lnTo>
                    <a:pt x="331470" y="896620"/>
                  </a:lnTo>
                  <a:lnTo>
                    <a:pt x="428625" y="896620"/>
                  </a:lnTo>
                  <a:lnTo>
                    <a:pt x="461009" y="890905"/>
                  </a:lnTo>
                  <a:lnTo>
                    <a:pt x="488950" y="874395"/>
                  </a:lnTo>
                  <a:lnTo>
                    <a:pt x="509270" y="850265"/>
                  </a:lnTo>
                  <a:lnTo>
                    <a:pt x="520700" y="819150"/>
                  </a:lnTo>
                  <a:lnTo>
                    <a:pt x="520700" y="818515"/>
                  </a:lnTo>
                  <a:lnTo>
                    <a:pt x="524509" y="802640"/>
                  </a:lnTo>
                  <a:lnTo>
                    <a:pt x="544195" y="760095"/>
                  </a:lnTo>
                  <a:lnTo>
                    <a:pt x="579120" y="722630"/>
                  </a:lnTo>
                  <a:lnTo>
                    <a:pt x="625475" y="684530"/>
                  </a:lnTo>
                  <a:lnTo>
                    <a:pt x="654684" y="658495"/>
                  </a:lnTo>
                  <a:lnTo>
                    <a:pt x="708025" y="605155"/>
                  </a:lnTo>
                  <a:lnTo>
                    <a:pt x="752475" y="548640"/>
                  </a:lnTo>
                  <a:lnTo>
                    <a:pt x="786765" y="487680"/>
                  </a:lnTo>
                  <a:lnTo>
                    <a:pt x="808990" y="421640"/>
                  </a:lnTo>
                  <a:lnTo>
                    <a:pt x="815975" y="350520"/>
                  </a:lnTo>
                  <a:lnTo>
                    <a:pt x="812800" y="298450"/>
                  </a:lnTo>
                  <a:lnTo>
                    <a:pt x="804026" y="250825"/>
                  </a:lnTo>
                  <a:lnTo>
                    <a:pt x="803909" y="250190"/>
                  </a:lnTo>
                  <a:lnTo>
                    <a:pt x="790575" y="212090"/>
                  </a:lnTo>
                  <a:close/>
                </a:path>
                <a:path w="815975" h="1184275">
                  <a:moveTo>
                    <a:pt x="400684" y="0"/>
                  </a:moveTo>
                  <a:lnTo>
                    <a:pt x="342900" y="1905"/>
                  </a:lnTo>
                  <a:lnTo>
                    <a:pt x="288925" y="9525"/>
                  </a:lnTo>
                  <a:lnTo>
                    <a:pt x="237490" y="21590"/>
                  </a:lnTo>
                  <a:lnTo>
                    <a:pt x="189865" y="38735"/>
                  </a:lnTo>
                  <a:lnTo>
                    <a:pt x="146684" y="60325"/>
                  </a:lnTo>
                  <a:lnTo>
                    <a:pt x="108584" y="86360"/>
                  </a:lnTo>
                  <a:lnTo>
                    <a:pt x="75565" y="116840"/>
                  </a:lnTo>
                  <a:lnTo>
                    <a:pt x="47625" y="152400"/>
                  </a:lnTo>
                  <a:lnTo>
                    <a:pt x="17145" y="226695"/>
                  </a:lnTo>
                  <a:lnTo>
                    <a:pt x="6984" y="267335"/>
                  </a:lnTo>
                  <a:lnTo>
                    <a:pt x="0" y="300990"/>
                  </a:lnTo>
                  <a:lnTo>
                    <a:pt x="0" y="313055"/>
                  </a:lnTo>
                  <a:lnTo>
                    <a:pt x="5079" y="324485"/>
                  </a:lnTo>
                  <a:lnTo>
                    <a:pt x="13970" y="332740"/>
                  </a:lnTo>
                  <a:lnTo>
                    <a:pt x="25400" y="337185"/>
                  </a:lnTo>
                  <a:lnTo>
                    <a:pt x="26034" y="337185"/>
                  </a:lnTo>
                  <a:lnTo>
                    <a:pt x="40640" y="339090"/>
                  </a:lnTo>
                  <a:lnTo>
                    <a:pt x="63500" y="339725"/>
                  </a:lnTo>
                  <a:lnTo>
                    <a:pt x="110490" y="340360"/>
                  </a:lnTo>
                  <a:lnTo>
                    <a:pt x="196850" y="339725"/>
                  </a:lnTo>
                  <a:lnTo>
                    <a:pt x="243204" y="325120"/>
                  </a:lnTo>
                  <a:lnTo>
                    <a:pt x="273684" y="286385"/>
                  </a:lnTo>
                  <a:lnTo>
                    <a:pt x="279400" y="273685"/>
                  </a:lnTo>
                  <a:lnTo>
                    <a:pt x="287020" y="262890"/>
                  </a:lnTo>
                  <a:lnTo>
                    <a:pt x="327025" y="229870"/>
                  </a:lnTo>
                  <a:lnTo>
                    <a:pt x="375284" y="213995"/>
                  </a:lnTo>
                  <a:lnTo>
                    <a:pt x="402590" y="212090"/>
                  </a:lnTo>
                  <a:lnTo>
                    <a:pt x="790575" y="212090"/>
                  </a:lnTo>
                  <a:lnTo>
                    <a:pt x="788670" y="205740"/>
                  </a:lnTo>
                  <a:lnTo>
                    <a:pt x="767079" y="165100"/>
                  </a:lnTo>
                  <a:lnTo>
                    <a:pt x="739775" y="127635"/>
                  </a:lnTo>
                  <a:lnTo>
                    <a:pt x="706120" y="94615"/>
                  </a:lnTo>
                  <a:lnTo>
                    <a:pt x="673100" y="69215"/>
                  </a:lnTo>
                  <a:lnTo>
                    <a:pt x="636270" y="48260"/>
                  </a:lnTo>
                  <a:lnTo>
                    <a:pt x="596265" y="30480"/>
                  </a:lnTo>
                  <a:lnTo>
                    <a:pt x="552450" y="17145"/>
                  </a:lnTo>
                  <a:lnTo>
                    <a:pt x="505459" y="7620"/>
                  </a:lnTo>
                  <a:lnTo>
                    <a:pt x="455295" y="1905"/>
                  </a:lnTo>
                  <a:lnTo>
                    <a:pt x="400684" y="0"/>
                  </a:lnTo>
                  <a:close/>
                </a:path>
              </a:pathLst>
            </a:custGeom>
            <a:solidFill>
              <a:srgbClr val="A61B80"/>
            </a:solidFill>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95243-B1B2-4F6D-9861-504E3240DAD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AC99609-F516-8B27-1579-59DEC8D89057}"/>
              </a:ext>
            </a:extLst>
          </p:cNvPr>
          <p:cNvPicPr/>
          <p:nvPr/>
        </p:nvPicPr>
        <p:blipFill>
          <a:blip r:embed="rId2" cstate="print"/>
          <a:stretch>
            <a:fillRect/>
          </a:stretch>
        </p:blipFill>
        <p:spPr>
          <a:xfrm>
            <a:off x="9499251" y="6596210"/>
            <a:ext cx="825562" cy="694393"/>
          </a:xfrm>
          <a:prstGeom prst="rect">
            <a:avLst/>
          </a:prstGeom>
        </p:spPr>
      </p:pic>
      <p:sp>
        <p:nvSpPr>
          <p:cNvPr id="3" name="object 3">
            <a:extLst>
              <a:ext uri="{FF2B5EF4-FFF2-40B4-BE49-F238E27FC236}">
                <a16:creationId xmlns:a16="http://schemas.microsoft.com/office/drawing/2014/main" id="{2D8F12A1-C225-1533-6FC3-939BE18FDEE2}"/>
              </a:ext>
            </a:extLst>
          </p:cNvPr>
          <p:cNvSpPr txBox="1">
            <a:spLocks noGrp="1"/>
          </p:cNvSpPr>
          <p:nvPr>
            <p:ph type="title"/>
          </p:nvPr>
        </p:nvSpPr>
        <p:spPr>
          <a:xfrm>
            <a:off x="851408" y="694689"/>
            <a:ext cx="8602980" cy="720069"/>
          </a:xfrm>
          <a:prstGeom prst="rect">
            <a:avLst/>
          </a:prstGeom>
        </p:spPr>
        <p:txBody>
          <a:bodyPr vert="horz" wrap="square" lIns="0" tIns="12065" rIns="0" bIns="0" rtlCol="0">
            <a:spAutoFit/>
          </a:bodyPr>
          <a:lstStyle/>
          <a:p>
            <a:pPr marL="12700">
              <a:lnSpc>
                <a:spcPct val="100000"/>
              </a:lnSpc>
              <a:spcBef>
                <a:spcPts val="95"/>
              </a:spcBef>
            </a:pPr>
            <a:r>
              <a:rPr spc="-10" dirty="0" err="1"/>
              <a:t>Balanseøv</a:t>
            </a:r>
            <a:r>
              <a:rPr lang="nb-NO" spc="-10" dirty="0" err="1"/>
              <a:t>ing</a:t>
            </a:r>
            <a:endParaRPr spc="-10" dirty="0"/>
          </a:p>
        </p:txBody>
      </p:sp>
      <p:sp>
        <p:nvSpPr>
          <p:cNvPr id="4" name="object 4">
            <a:extLst>
              <a:ext uri="{FF2B5EF4-FFF2-40B4-BE49-F238E27FC236}">
                <a16:creationId xmlns:a16="http://schemas.microsoft.com/office/drawing/2014/main" id="{BEC3788A-603F-A72B-DDBB-C43D37C34912}"/>
              </a:ext>
            </a:extLst>
          </p:cNvPr>
          <p:cNvSpPr txBox="1"/>
          <p:nvPr/>
        </p:nvSpPr>
        <p:spPr>
          <a:xfrm>
            <a:off x="849883" y="1869465"/>
            <a:ext cx="3969766" cy="4524187"/>
          </a:xfrm>
          <a:prstGeom prst="rect">
            <a:avLst/>
          </a:prstGeom>
        </p:spPr>
        <p:txBody>
          <a:bodyPr vert="horz" wrap="square" lIns="0" tIns="12700" rIns="0" bIns="0" rtlCol="0">
            <a:spAutoFit/>
          </a:bodyPr>
          <a:lstStyle/>
          <a:p>
            <a:pPr marL="13970" marR="44450">
              <a:lnSpc>
                <a:spcPct val="122600"/>
              </a:lnSpc>
              <a:spcBef>
                <a:spcPts val="100"/>
              </a:spcBef>
            </a:pPr>
            <a:r>
              <a:rPr sz="1900" dirty="0" err="1">
                <a:latin typeface="Arial"/>
                <a:cs typeface="Arial"/>
              </a:rPr>
              <a:t>Balanseøvels</a:t>
            </a:r>
            <a:r>
              <a:rPr lang="nb-NO" sz="1900" dirty="0">
                <a:latin typeface="Arial"/>
                <a:cs typeface="Arial"/>
              </a:rPr>
              <a:t>a</a:t>
            </a:r>
            <a:r>
              <a:rPr sz="1900" dirty="0">
                <a:latin typeface="Arial"/>
                <a:cs typeface="Arial"/>
              </a:rPr>
              <a:t>r</a:t>
            </a:r>
            <a:r>
              <a:rPr sz="1900" spc="-70" dirty="0">
                <a:latin typeface="Arial"/>
                <a:cs typeface="Arial"/>
              </a:rPr>
              <a:t> </a:t>
            </a:r>
            <a:r>
              <a:rPr sz="1900" dirty="0">
                <a:latin typeface="Arial"/>
                <a:cs typeface="Arial"/>
              </a:rPr>
              <a:t>hjelper</a:t>
            </a:r>
            <a:r>
              <a:rPr sz="1900" spc="-75" dirty="0">
                <a:latin typeface="Arial"/>
                <a:cs typeface="Arial"/>
              </a:rPr>
              <a:t> </a:t>
            </a:r>
            <a:r>
              <a:rPr sz="1900" dirty="0">
                <a:latin typeface="Arial"/>
                <a:cs typeface="Arial"/>
              </a:rPr>
              <a:t>deg</a:t>
            </a:r>
            <a:r>
              <a:rPr sz="1900" spc="-70" dirty="0">
                <a:latin typeface="Arial"/>
                <a:cs typeface="Arial"/>
              </a:rPr>
              <a:t> </a:t>
            </a:r>
            <a:r>
              <a:rPr sz="1900" dirty="0">
                <a:latin typeface="Arial"/>
                <a:cs typeface="Arial"/>
              </a:rPr>
              <a:t>med</a:t>
            </a:r>
            <a:r>
              <a:rPr sz="1900" spc="-75" dirty="0">
                <a:latin typeface="Arial"/>
                <a:cs typeface="Arial"/>
              </a:rPr>
              <a:t> </a:t>
            </a:r>
            <a:r>
              <a:rPr sz="1900" spc="-50" dirty="0">
                <a:latin typeface="Arial"/>
                <a:cs typeface="Arial"/>
              </a:rPr>
              <a:t>å </a:t>
            </a:r>
            <a:r>
              <a:rPr sz="1900" dirty="0">
                <a:latin typeface="Arial"/>
                <a:cs typeface="Arial"/>
              </a:rPr>
              <a:t>slappe</a:t>
            </a:r>
            <a:r>
              <a:rPr sz="1900" spc="-45" dirty="0">
                <a:latin typeface="Arial"/>
                <a:cs typeface="Arial"/>
              </a:rPr>
              <a:t> </a:t>
            </a:r>
            <a:r>
              <a:rPr sz="1900" dirty="0">
                <a:latin typeface="Arial"/>
                <a:cs typeface="Arial"/>
              </a:rPr>
              <a:t>av</a:t>
            </a:r>
            <a:r>
              <a:rPr sz="1900" spc="-45" dirty="0">
                <a:latin typeface="Arial"/>
                <a:cs typeface="Arial"/>
              </a:rPr>
              <a:t> </a:t>
            </a:r>
            <a:r>
              <a:rPr sz="1900" dirty="0">
                <a:latin typeface="Arial"/>
                <a:cs typeface="Arial"/>
              </a:rPr>
              <a:t>og</a:t>
            </a:r>
            <a:r>
              <a:rPr sz="1900" spc="-30" dirty="0">
                <a:latin typeface="Arial"/>
                <a:cs typeface="Arial"/>
              </a:rPr>
              <a:t> </a:t>
            </a:r>
            <a:r>
              <a:rPr sz="1900" dirty="0">
                <a:latin typeface="Arial"/>
                <a:cs typeface="Arial"/>
              </a:rPr>
              <a:t>hente</a:t>
            </a:r>
            <a:r>
              <a:rPr sz="1900" spc="-30" dirty="0">
                <a:latin typeface="Arial"/>
                <a:cs typeface="Arial"/>
              </a:rPr>
              <a:t> </a:t>
            </a:r>
            <a:r>
              <a:rPr sz="1900" dirty="0">
                <a:latin typeface="Arial"/>
                <a:cs typeface="Arial"/>
              </a:rPr>
              <a:t>deg</a:t>
            </a:r>
            <a:r>
              <a:rPr sz="1900" spc="-45" dirty="0">
                <a:latin typeface="Arial"/>
                <a:cs typeface="Arial"/>
              </a:rPr>
              <a:t> </a:t>
            </a:r>
            <a:r>
              <a:rPr sz="1900" dirty="0">
                <a:latin typeface="Arial"/>
                <a:cs typeface="Arial"/>
              </a:rPr>
              <a:t>inn</a:t>
            </a:r>
            <a:r>
              <a:rPr sz="1900" spc="-30" dirty="0">
                <a:latin typeface="Arial"/>
                <a:cs typeface="Arial"/>
              </a:rPr>
              <a:t> </a:t>
            </a:r>
            <a:r>
              <a:rPr sz="1900" spc="-10" dirty="0">
                <a:latin typeface="Arial"/>
                <a:cs typeface="Arial"/>
              </a:rPr>
              <a:t>igjen.</a:t>
            </a:r>
            <a:endParaRPr sz="1900" dirty="0">
              <a:latin typeface="Arial"/>
              <a:cs typeface="Arial"/>
            </a:endParaRPr>
          </a:p>
          <a:p>
            <a:pPr>
              <a:lnSpc>
                <a:spcPct val="100000"/>
              </a:lnSpc>
              <a:spcBef>
                <a:spcPts val="765"/>
              </a:spcBef>
            </a:pPr>
            <a:endParaRPr sz="1900" dirty="0">
              <a:latin typeface="Arial"/>
              <a:cs typeface="Arial"/>
            </a:endParaRPr>
          </a:p>
          <a:p>
            <a:pPr marL="12700" marR="706120">
              <a:lnSpc>
                <a:spcPct val="119600"/>
              </a:lnSpc>
            </a:pPr>
            <a:r>
              <a:rPr lang="nb-NO" sz="1900" dirty="0">
                <a:latin typeface="Arial"/>
                <a:cs typeface="Arial"/>
              </a:rPr>
              <a:t>Du</a:t>
            </a:r>
            <a:r>
              <a:rPr lang="nb-NO" sz="1900" spc="-65" dirty="0">
                <a:latin typeface="Arial"/>
                <a:cs typeface="Arial"/>
              </a:rPr>
              <a:t> </a:t>
            </a:r>
            <a:r>
              <a:rPr lang="nb-NO" sz="1900" dirty="0" err="1">
                <a:latin typeface="Arial"/>
                <a:cs typeface="Arial"/>
              </a:rPr>
              <a:t>merkar</a:t>
            </a:r>
            <a:r>
              <a:rPr lang="nb-NO" sz="1900" spc="-60" dirty="0">
                <a:latin typeface="Arial"/>
                <a:cs typeface="Arial"/>
              </a:rPr>
              <a:t> </a:t>
            </a:r>
            <a:r>
              <a:rPr lang="nb-NO" sz="1900" dirty="0">
                <a:latin typeface="Arial"/>
                <a:cs typeface="Arial"/>
              </a:rPr>
              <a:t>at</a:t>
            </a:r>
            <a:r>
              <a:rPr lang="nb-NO" sz="1900" spc="-40" dirty="0">
                <a:latin typeface="Arial"/>
                <a:cs typeface="Arial"/>
              </a:rPr>
              <a:t> </a:t>
            </a:r>
            <a:r>
              <a:rPr lang="nb-NO" sz="1900" dirty="0">
                <a:latin typeface="Arial"/>
                <a:cs typeface="Arial"/>
              </a:rPr>
              <a:t>du</a:t>
            </a:r>
            <a:r>
              <a:rPr lang="nb-NO" sz="1900" spc="-60" dirty="0">
                <a:latin typeface="Arial"/>
                <a:cs typeface="Arial"/>
              </a:rPr>
              <a:t> </a:t>
            </a:r>
            <a:r>
              <a:rPr lang="nb-NO" sz="1900" dirty="0" err="1">
                <a:latin typeface="Arial"/>
                <a:cs typeface="Arial"/>
              </a:rPr>
              <a:t>byrjar</a:t>
            </a:r>
            <a:r>
              <a:rPr lang="nb-NO" sz="1900" spc="-65" dirty="0">
                <a:latin typeface="Arial"/>
                <a:cs typeface="Arial"/>
              </a:rPr>
              <a:t> </a:t>
            </a:r>
            <a:r>
              <a:rPr lang="nb-NO" sz="1900" spc="-50" dirty="0">
                <a:latin typeface="Arial"/>
                <a:cs typeface="Arial"/>
              </a:rPr>
              <a:t>å </a:t>
            </a:r>
            <a:r>
              <a:rPr lang="nb-NO" sz="1900" dirty="0">
                <a:latin typeface="Arial"/>
                <a:cs typeface="Arial"/>
              </a:rPr>
              <a:t>slappe</a:t>
            </a:r>
            <a:r>
              <a:rPr lang="nb-NO" sz="1900" spc="-65" dirty="0">
                <a:latin typeface="Arial"/>
                <a:cs typeface="Arial"/>
              </a:rPr>
              <a:t> </a:t>
            </a:r>
            <a:r>
              <a:rPr lang="nb-NO" sz="1900" dirty="0">
                <a:latin typeface="Arial"/>
                <a:cs typeface="Arial"/>
              </a:rPr>
              <a:t>av</a:t>
            </a:r>
            <a:r>
              <a:rPr lang="nb-NO" sz="1900" spc="-45" dirty="0">
                <a:latin typeface="Arial"/>
                <a:cs typeface="Arial"/>
              </a:rPr>
              <a:t> </a:t>
            </a:r>
            <a:r>
              <a:rPr lang="nb-NO" sz="1900" spc="-25" dirty="0">
                <a:latin typeface="Arial"/>
                <a:cs typeface="Arial"/>
              </a:rPr>
              <a:t>når:</a:t>
            </a:r>
            <a:endParaRPr lang="nb-NO" sz="1900" dirty="0">
              <a:latin typeface="Arial"/>
              <a:cs typeface="Arial"/>
            </a:endParaRPr>
          </a:p>
          <a:p>
            <a:pPr marL="241300" marR="570230" indent="-228600">
              <a:lnSpc>
                <a:spcPct val="120700"/>
              </a:lnSpc>
              <a:spcBef>
                <a:spcPts val="520"/>
              </a:spcBef>
              <a:buChar char="•"/>
              <a:tabLst>
                <a:tab pos="241300" algn="l"/>
              </a:tabLst>
            </a:pPr>
            <a:r>
              <a:rPr lang="nb-NO" sz="1900" dirty="0">
                <a:latin typeface="Arial"/>
                <a:cs typeface="Arial"/>
              </a:rPr>
              <a:t>du</a:t>
            </a:r>
            <a:r>
              <a:rPr lang="nb-NO" sz="1900" spc="-75" dirty="0">
                <a:latin typeface="Arial"/>
                <a:cs typeface="Arial"/>
              </a:rPr>
              <a:t> </a:t>
            </a:r>
            <a:r>
              <a:rPr lang="nb-NO" sz="1900" dirty="0" err="1">
                <a:latin typeface="Arial"/>
                <a:cs typeface="Arial"/>
              </a:rPr>
              <a:t>sukkar</a:t>
            </a:r>
            <a:r>
              <a:rPr lang="nb-NO" sz="1900" dirty="0">
                <a:latin typeface="Arial"/>
                <a:cs typeface="Arial"/>
              </a:rPr>
              <a:t>,</a:t>
            </a:r>
            <a:r>
              <a:rPr lang="nb-NO" sz="1900" spc="-75" dirty="0">
                <a:latin typeface="Arial"/>
                <a:cs typeface="Arial"/>
              </a:rPr>
              <a:t> </a:t>
            </a:r>
            <a:r>
              <a:rPr lang="nb-NO" sz="1900" dirty="0" err="1">
                <a:latin typeface="Arial"/>
                <a:cs typeface="Arial"/>
              </a:rPr>
              <a:t>gjespar</a:t>
            </a:r>
            <a:r>
              <a:rPr lang="nb-NO" sz="1900" spc="-75" dirty="0">
                <a:latin typeface="Arial"/>
                <a:cs typeface="Arial"/>
              </a:rPr>
              <a:t> </a:t>
            </a:r>
            <a:r>
              <a:rPr lang="nb-NO" sz="1900" spc="-20" dirty="0">
                <a:latin typeface="Arial"/>
                <a:cs typeface="Arial"/>
              </a:rPr>
              <a:t>eller </a:t>
            </a:r>
            <a:r>
              <a:rPr lang="nb-NO" sz="1900" dirty="0">
                <a:latin typeface="Arial"/>
                <a:cs typeface="Arial"/>
              </a:rPr>
              <a:t>spontant</a:t>
            </a:r>
            <a:r>
              <a:rPr lang="nb-NO" sz="1900" spc="-60" dirty="0">
                <a:latin typeface="Arial"/>
                <a:cs typeface="Arial"/>
              </a:rPr>
              <a:t> </a:t>
            </a:r>
            <a:r>
              <a:rPr lang="nb-NO" sz="1900" dirty="0">
                <a:latin typeface="Arial"/>
                <a:cs typeface="Arial"/>
              </a:rPr>
              <a:t>tek</a:t>
            </a:r>
            <a:r>
              <a:rPr lang="nb-NO" sz="1900" spc="-35" dirty="0">
                <a:latin typeface="Arial"/>
                <a:cs typeface="Arial"/>
              </a:rPr>
              <a:t> </a:t>
            </a:r>
            <a:r>
              <a:rPr lang="nb-NO" sz="1900" dirty="0" err="1">
                <a:latin typeface="Arial"/>
                <a:cs typeface="Arial"/>
              </a:rPr>
              <a:t>ein</a:t>
            </a:r>
            <a:r>
              <a:rPr lang="nb-NO" sz="1900" spc="-55" dirty="0">
                <a:latin typeface="Arial"/>
                <a:cs typeface="Arial"/>
              </a:rPr>
              <a:t> </a:t>
            </a:r>
            <a:r>
              <a:rPr lang="nb-NO" sz="1900" dirty="0">
                <a:latin typeface="Arial"/>
                <a:cs typeface="Arial"/>
              </a:rPr>
              <a:t>djup</a:t>
            </a:r>
            <a:r>
              <a:rPr lang="nb-NO" sz="1900" spc="-55" dirty="0">
                <a:latin typeface="Arial"/>
                <a:cs typeface="Arial"/>
              </a:rPr>
              <a:t> </a:t>
            </a:r>
            <a:r>
              <a:rPr lang="nb-NO" sz="1900" spc="-10" dirty="0" err="1">
                <a:latin typeface="Arial"/>
                <a:cs typeface="Arial"/>
              </a:rPr>
              <a:t>innpust</a:t>
            </a:r>
            <a:endParaRPr lang="nb-NO" sz="1900" dirty="0">
              <a:latin typeface="Arial"/>
              <a:cs typeface="Arial"/>
            </a:endParaRPr>
          </a:p>
          <a:p>
            <a:pPr marL="240665" indent="-227965">
              <a:lnSpc>
                <a:spcPct val="100000"/>
              </a:lnSpc>
              <a:spcBef>
                <a:spcPts val="1019"/>
              </a:spcBef>
              <a:buChar char="•"/>
              <a:tabLst>
                <a:tab pos="240665" algn="l"/>
              </a:tabLst>
            </a:pPr>
            <a:r>
              <a:rPr lang="nb-NO" sz="2000" b="0" i="0" dirty="0">
                <a:solidFill>
                  <a:schemeClr val="tx1"/>
                </a:solidFill>
                <a:effectLst/>
                <a:latin typeface="Arial" panose="020B0604020202020204" pitchFamily="34" charset="0"/>
                <a:cs typeface="Arial" panose="020B0604020202020204" pitchFamily="34" charset="0"/>
              </a:rPr>
              <a:t>du produserer spytt og vil </a:t>
            </a:r>
            <a:r>
              <a:rPr lang="nb-NO" sz="2000" b="0" i="0" dirty="0" err="1">
                <a:solidFill>
                  <a:schemeClr val="tx1"/>
                </a:solidFill>
                <a:effectLst/>
                <a:latin typeface="Arial" panose="020B0604020202020204" pitchFamily="34" charset="0"/>
                <a:cs typeface="Arial" panose="020B0604020202020204" pitchFamily="34" charset="0"/>
              </a:rPr>
              <a:t>svelgje</a:t>
            </a:r>
            <a:r>
              <a:rPr lang="nb-NO" sz="2000" b="0" i="0" dirty="0">
                <a:solidFill>
                  <a:schemeClr val="tx1"/>
                </a:solidFill>
                <a:effectLst/>
                <a:latin typeface="Arial" panose="020B0604020202020204" pitchFamily="34" charset="0"/>
                <a:cs typeface="Arial" panose="020B0604020202020204" pitchFamily="34" charset="0"/>
              </a:rPr>
              <a:t> </a:t>
            </a:r>
          </a:p>
          <a:p>
            <a:pPr marL="240665" indent="-227965">
              <a:lnSpc>
                <a:spcPct val="100000"/>
              </a:lnSpc>
              <a:spcBef>
                <a:spcPts val="1019"/>
              </a:spcBef>
              <a:buChar char="•"/>
              <a:tabLst>
                <a:tab pos="240665" algn="l"/>
              </a:tabLst>
            </a:pPr>
            <a:r>
              <a:rPr lang="nb-NO" sz="2000" dirty="0">
                <a:solidFill>
                  <a:schemeClr val="tx1"/>
                </a:solidFill>
                <a:latin typeface="Arial" panose="020B0604020202020204" pitchFamily="34" charset="0"/>
                <a:cs typeface="Arial" panose="020B0604020202020204" pitchFamily="34" charset="0"/>
              </a:rPr>
              <a:t>p</a:t>
            </a:r>
            <a:r>
              <a:rPr lang="nb-NO" sz="2000" b="0" i="0" dirty="0">
                <a:solidFill>
                  <a:schemeClr val="tx1"/>
                </a:solidFill>
                <a:effectLst/>
                <a:latin typeface="Arial" panose="020B0604020202020204" pitchFamily="34" charset="0"/>
                <a:cs typeface="Arial" panose="020B0604020202020204" pitchFamily="34" charset="0"/>
              </a:rPr>
              <a:t>usten din blir </a:t>
            </a:r>
            <a:r>
              <a:rPr lang="nb-NO" sz="2000" b="0" i="0" dirty="0" err="1">
                <a:solidFill>
                  <a:schemeClr val="tx1"/>
                </a:solidFill>
                <a:effectLst/>
                <a:latin typeface="Arial" panose="020B0604020202020204" pitchFamily="34" charset="0"/>
                <a:cs typeface="Arial" panose="020B0604020202020204" pitchFamily="34" charset="0"/>
              </a:rPr>
              <a:t>djupare</a:t>
            </a:r>
            <a:r>
              <a:rPr lang="nb-NO" sz="2000" b="0" i="0" dirty="0">
                <a:solidFill>
                  <a:schemeClr val="tx1"/>
                </a:solidFill>
                <a:effectLst/>
                <a:latin typeface="Arial" panose="020B0604020202020204" pitchFamily="34" charset="0"/>
                <a:cs typeface="Arial" panose="020B0604020202020204" pitchFamily="34" charset="0"/>
              </a:rPr>
              <a:t> og </a:t>
            </a:r>
            <a:r>
              <a:rPr lang="nb-NO" sz="2000" b="0" i="0" dirty="0" err="1">
                <a:solidFill>
                  <a:schemeClr val="tx1"/>
                </a:solidFill>
                <a:effectLst/>
                <a:latin typeface="Arial" panose="020B0604020202020204" pitchFamily="34" charset="0"/>
                <a:cs typeface="Arial" panose="020B0604020202020204" pitchFamily="34" charset="0"/>
              </a:rPr>
              <a:t>rolegare</a:t>
            </a:r>
            <a:r>
              <a:rPr lang="nb-NO" sz="2000" b="0" i="0" dirty="0">
                <a:solidFill>
                  <a:schemeClr val="tx1"/>
                </a:solidFill>
                <a:effectLst/>
                <a:latin typeface="Arial" panose="020B0604020202020204" pitchFamily="34" charset="0"/>
                <a:cs typeface="Arial" panose="020B0604020202020204" pitchFamily="34" charset="0"/>
              </a:rPr>
              <a:t> </a:t>
            </a:r>
          </a:p>
          <a:p>
            <a:pPr marL="240665" indent="-227965">
              <a:lnSpc>
                <a:spcPct val="100000"/>
              </a:lnSpc>
              <a:spcBef>
                <a:spcPts val="1019"/>
              </a:spcBef>
              <a:buChar char="•"/>
              <a:tabLst>
                <a:tab pos="240665" algn="l"/>
              </a:tabLst>
            </a:pPr>
            <a:r>
              <a:rPr lang="nb-NO" sz="2000" dirty="0">
                <a:solidFill>
                  <a:schemeClr val="tx1"/>
                </a:solidFill>
                <a:latin typeface="Arial" panose="020B0604020202020204" pitchFamily="34" charset="0"/>
                <a:cs typeface="Arial" panose="020B0604020202020204" pitchFamily="34" charset="0"/>
              </a:rPr>
              <a:t>h</a:t>
            </a:r>
            <a:r>
              <a:rPr lang="nb-NO" sz="2000" b="0" i="0" dirty="0">
                <a:solidFill>
                  <a:schemeClr val="tx1"/>
                </a:solidFill>
                <a:effectLst/>
                <a:latin typeface="Arial" panose="020B0604020202020204" pitchFamily="34" charset="0"/>
                <a:cs typeface="Arial" panose="020B0604020202020204" pitchFamily="34" charset="0"/>
              </a:rPr>
              <a:t>endene dine blir </a:t>
            </a:r>
            <a:r>
              <a:rPr lang="nb-NO" sz="2000" b="0" i="0" dirty="0" err="1">
                <a:solidFill>
                  <a:schemeClr val="tx1"/>
                </a:solidFill>
                <a:effectLst/>
                <a:latin typeface="Arial" panose="020B0604020202020204" pitchFamily="34" charset="0"/>
                <a:cs typeface="Arial" panose="020B0604020202020204" pitchFamily="34" charset="0"/>
              </a:rPr>
              <a:t>varmare</a:t>
            </a:r>
            <a:endParaRPr lang="nb-NO" sz="1900" dirty="0">
              <a:solidFill>
                <a:schemeClr val="tx1"/>
              </a:solidFill>
              <a:latin typeface="Arial" panose="020B0604020202020204" pitchFamily="34" charset="0"/>
              <a:cs typeface="Arial" panose="020B0604020202020204" pitchFamily="34" charset="0"/>
            </a:endParaRPr>
          </a:p>
        </p:txBody>
      </p:sp>
      <p:grpSp>
        <p:nvGrpSpPr>
          <p:cNvPr id="5" name="object 5">
            <a:extLst>
              <a:ext uri="{FF2B5EF4-FFF2-40B4-BE49-F238E27FC236}">
                <a16:creationId xmlns:a16="http://schemas.microsoft.com/office/drawing/2014/main" id="{56903A1E-DF47-F803-7E6C-FBBFEB6828D6}"/>
              </a:ext>
            </a:extLst>
          </p:cNvPr>
          <p:cNvGrpSpPr/>
          <p:nvPr/>
        </p:nvGrpSpPr>
        <p:grpSpPr>
          <a:xfrm>
            <a:off x="4853304" y="1064894"/>
            <a:ext cx="4612005" cy="5288280"/>
            <a:chOff x="4853304" y="1064894"/>
            <a:chExt cx="4612005" cy="5288280"/>
          </a:xfrm>
        </p:grpSpPr>
        <p:pic>
          <p:nvPicPr>
            <p:cNvPr id="6" name="object 6">
              <a:extLst>
                <a:ext uri="{FF2B5EF4-FFF2-40B4-BE49-F238E27FC236}">
                  <a16:creationId xmlns:a16="http://schemas.microsoft.com/office/drawing/2014/main" id="{6AF0A4A8-B0DB-DD96-C663-DA2C2A44CE02}"/>
                </a:ext>
              </a:extLst>
            </p:cNvPr>
            <p:cNvPicPr/>
            <p:nvPr/>
          </p:nvPicPr>
          <p:blipFill>
            <a:blip r:embed="rId3" cstate="print"/>
            <a:stretch>
              <a:fillRect/>
            </a:stretch>
          </p:blipFill>
          <p:spPr>
            <a:xfrm>
              <a:off x="5680074" y="1302384"/>
              <a:ext cx="3493134" cy="5050790"/>
            </a:xfrm>
            <a:prstGeom prst="rect">
              <a:avLst/>
            </a:prstGeom>
          </p:spPr>
        </p:pic>
        <p:sp>
          <p:nvSpPr>
            <p:cNvPr id="7" name="object 7">
              <a:extLst>
                <a:ext uri="{FF2B5EF4-FFF2-40B4-BE49-F238E27FC236}">
                  <a16:creationId xmlns:a16="http://schemas.microsoft.com/office/drawing/2014/main" id="{E3E9E11D-3EB3-0E15-14C4-8BB98DF88377}"/>
                </a:ext>
              </a:extLst>
            </p:cNvPr>
            <p:cNvSpPr/>
            <p:nvPr/>
          </p:nvSpPr>
          <p:spPr>
            <a:xfrm>
              <a:off x="5418454" y="5346065"/>
              <a:ext cx="3870960" cy="485140"/>
            </a:xfrm>
            <a:custGeom>
              <a:avLst/>
              <a:gdLst/>
              <a:ahLst/>
              <a:cxnLst/>
              <a:rect l="l" t="t" r="r" b="b"/>
              <a:pathLst>
                <a:path w="3870959" h="485139">
                  <a:moveTo>
                    <a:pt x="0" y="0"/>
                  </a:moveTo>
                  <a:lnTo>
                    <a:pt x="0" y="24130"/>
                  </a:lnTo>
                  <a:lnTo>
                    <a:pt x="183515" y="47625"/>
                  </a:lnTo>
                  <a:lnTo>
                    <a:pt x="2875915" y="387350"/>
                  </a:lnTo>
                  <a:lnTo>
                    <a:pt x="3014345" y="408940"/>
                  </a:lnTo>
                  <a:lnTo>
                    <a:pt x="3492500" y="485140"/>
                  </a:lnTo>
                  <a:lnTo>
                    <a:pt x="3868420" y="86360"/>
                  </a:lnTo>
                  <a:lnTo>
                    <a:pt x="3870960" y="62230"/>
                  </a:lnTo>
                  <a:lnTo>
                    <a:pt x="0" y="0"/>
                  </a:lnTo>
                  <a:close/>
                </a:path>
              </a:pathLst>
            </a:custGeom>
            <a:solidFill>
              <a:srgbClr val="766353"/>
            </a:solidFill>
          </p:spPr>
          <p:txBody>
            <a:bodyPr wrap="square" lIns="0" tIns="0" rIns="0" bIns="0" rtlCol="0"/>
            <a:lstStyle/>
            <a:p>
              <a:endParaRPr/>
            </a:p>
          </p:txBody>
        </p:sp>
        <p:sp>
          <p:nvSpPr>
            <p:cNvPr id="8" name="object 8">
              <a:extLst>
                <a:ext uri="{FF2B5EF4-FFF2-40B4-BE49-F238E27FC236}">
                  <a16:creationId xmlns:a16="http://schemas.microsoft.com/office/drawing/2014/main" id="{13A35EBD-14AB-6D60-2C24-24FD046B723D}"/>
                </a:ext>
              </a:extLst>
            </p:cNvPr>
            <p:cNvSpPr/>
            <p:nvPr/>
          </p:nvSpPr>
          <p:spPr>
            <a:xfrm>
              <a:off x="5414009" y="5341619"/>
              <a:ext cx="3880485" cy="495300"/>
            </a:xfrm>
            <a:custGeom>
              <a:avLst/>
              <a:gdLst/>
              <a:ahLst/>
              <a:cxnLst/>
              <a:rect l="l" t="t" r="r" b="b"/>
              <a:pathLst>
                <a:path w="3880484" h="495300">
                  <a:moveTo>
                    <a:pt x="5079" y="24130"/>
                  </a:moveTo>
                  <a:lnTo>
                    <a:pt x="3894" y="33020"/>
                  </a:lnTo>
                  <a:lnTo>
                    <a:pt x="3810" y="33655"/>
                  </a:lnTo>
                  <a:lnTo>
                    <a:pt x="2879724" y="396875"/>
                  </a:lnTo>
                  <a:lnTo>
                    <a:pt x="3498849" y="495300"/>
                  </a:lnTo>
                  <a:lnTo>
                    <a:pt x="3503294" y="490220"/>
                  </a:lnTo>
                  <a:lnTo>
                    <a:pt x="3496944" y="490220"/>
                  </a:lnTo>
                  <a:lnTo>
                    <a:pt x="3493769" y="487045"/>
                  </a:lnTo>
                  <a:lnTo>
                    <a:pt x="3495040" y="485140"/>
                  </a:lnTo>
                  <a:lnTo>
                    <a:pt x="2880994" y="387985"/>
                  </a:lnTo>
                  <a:lnTo>
                    <a:pt x="40639" y="29210"/>
                  </a:lnTo>
                  <a:lnTo>
                    <a:pt x="8889" y="29210"/>
                  </a:lnTo>
                  <a:lnTo>
                    <a:pt x="8889" y="24765"/>
                  </a:lnTo>
                  <a:lnTo>
                    <a:pt x="5079" y="24130"/>
                  </a:lnTo>
                  <a:close/>
                </a:path>
                <a:path w="3880484" h="495300">
                  <a:moveTo>
                    <a:pt x="588010" y="9525"/>
                  </a:moveTo>
                  <a:lnTo>
                    <a:pt x="8889" y="9525"/>
                  </a:lnTo>
                  <a:lnTo>
                    <a:pt x="3870324" y="72390"/>
                  </a:lnTo>
                  <a:lnTo>
                    <a:pt x="3868419" y="89535"/>
                  </a:lnTo>
                  <a:lnTo>
                    <a:pt x="3495040" y="485140"/>
                  </a:lnTo>
                  <a:lnTo>
                    <a:pt x="3493769" y="487045"/>
                  </a:lnTo>
                  <a:lnTo>
                    <a:pt x="3496944" y="490220"/>
                  </a:lnTo>
                  <a:lnTo>
                    <a:pt x="3497580" y="485140"/>
                  </a:lnTo>
                  <a:lnTo>
                    <a:pt x="3508082" y="485140"/>
                  </a:lnTo>
                  <a:lnTo>
                    <a:pt x="3877310" y="93345"/>
                  </a:lnTo>
                  <a:lnTo>
                    <a:pt x="3880485" y="62865"/>
                  </a:lnTo>
                  <a:lnTo>
                    <a:pt x="588010" y="9525"/>
                  </a:lnTo>
                  <a:close/>
                </a:path>
                <a:path w="3880484" h="495300">
                  <a:moveTo>
                    <a:pt x="3508082" y="485140"/>
                  </a:moveTo>
                  <a:lnTo>
                    <a:pt x="3497580" y="485140"/>
                  </a:lnTo>
                  <a:lnTo>
                    <a:pt x="3496944" y="490220"/>
                  </a:lnTo>
                  <a:lnTo>
                    <a:pt x="3503294" y="490220"/>
                  </a:lnTo>
                  <a:lnTo>
                    <a:pt x="3508082" y="485140"/>
                  </a:lnTo>
                  <a:close/>
                </a:path>
                <a:path w="3880484" h="495300">
                  <a:moveTo>
                    <a:pt x="0" y="0"/>
                  </a:moveTo>
                  <a:lnTo>
                    <a:pt x="0" y="33020"/>
                  </a:lnTo>
                  <a:lnTo>
                    <a:pt x="3810" y="33655"/>
                  </a:lnTo>
                  <a:lnTo>
                    <a:pt x="4995" y="24765"/>
                  </a:lnTo>
                  <a:lnTo>
                    <a:pt x="5079" y="24130"/>
                  </a:lnTo>
                  <a:lnTo>
                    <a:pt x="8889" y="24130"/>
                  </a:lnTo>
                  <a:lnTo>
                    <a:pt x="8889" y="9525"/>
                  </a:lnTo>
                  <a:lnTo>
                    <a:pt x="588010" y="9525"/>
                  </a:lnTo>
                  <a:lnTo>
                    <a:pt x="0" y="0"/>
                  </a:lnTo>
                  <a:close/>
                </a:path>
                <a:path w="3880484" h="495300">
                  <a:moveTo>
                    <a:pt x="8889" y="24765"/>
                  </a:moveTo>
                  <a:lnTo>
                    <a:pt x="8889" y="29210"/>
                  </a:lnTo>
                  <a:lnTo>
                    <a:pt x="40639" y="29210"/>
                  </a:lnTo>
                  <a:lnTo>
                    <a:pt x="8889" y="24765"/>
                  </a:lnTo>
                  <a:close/>
                </a:path>
                <a:path w="3880484" h="495300">
                  <a:moveTo>
                    <a:pt x="8889" y="24130"/>
                  </a:moveTo>
                  <a:lnTo>
                    <a:pt x="5079" y="24130"/>
                  </a:lnTo>
                  <a:lnTo>
                    <a:pt x="8889" y="24765"/>
                  </a:lnTo>
                  <a:lnTo>
                    <a:pt x="8889" y="24130"/>
                  </a:lnTo>
                  <a:close/>
                </a:path>
              </a:pathLst>
            </a:custGeom>
            <a:solidFill>
              <a:srgbClr val="003A52"/>
            </a:solidFill>
          </p:spPr>
          <p:txBody>
            <a:bodyPr wrap="square" lIns="0" tIns="0" rIns="0" bIns="0" rtlCol="0"/>
            <a:lstStyle/>
            <a:p>
              <a:endParaRPr/>
            </a:p>
          </p:txBody>
        </p:sp>
        <p:pic>
          <p:nvPicPr>
            <p:cNvPr id="9" name="object 9">
              <a:extLst>
                <a:ext uri="{FF2B5EF4-FFF2-40B4-BE49-F238E27FC236}">
                  <a16:creationId xmlns:a16="http://schemas.microsoft.com/office/drawing/2014/main" id="{6A954D05-07A3-5967-7217-771A341190A9}"/>
                </a:ext>
              </a:extLst>
            </p:cNvPr>
            <p:cNvPicPr/>
            <p:nvPr/>
          </p:nvPicPr>
          <p:blipFill>
            <a:blip r:embed="rId4" cstate="print"/>
            <a:stretch>
              <a:fillRect/>
            </a:stretch>
          </p:blipFill>
          <p:spPr>
            <a:xfrm>
              <a:off x="4853304" y="1064894"/>
              <a:ext cx="4612005" cy="5168900"/>
            </a:xfrm>
            <a:prstGeom prst="rect">
              <a:avLst/>
            </a:prstGeom>
          </p:spPr>
        </p:pic>
        <p:sp>
          <p:nvSpPr>
            <p:cNvPr id="10" name="object 10">
              <a:extLst>
                <a:ext uri="{FF2B5EF4-FFF2-40B4-BE49-F238E27FC236}">
                  <a16:creationId xmlns:a16="http://schemas.microsoft.com/office/drawing/2014/main" id="{768ECAE1-93B9-8719-19C9-BFDEDDBDBE21}"/>
                </a:ext>
              </a:extLst>
            </p:cNvPr>
            <p:cNvSpPr/>
            <p:nvPr/>
          </p:nvSpPr>
          <p:spPr>
            <a:xfrm>
              <a:off x="6255384" y="5916929"/>
              <a:ext cx="119380" cy="328930"/>
            </a:xfrm>
            <a:custGeom>
              <a:avLst/>
              <a:gdLst/>
              <a:ahLst/>
              <a:cxnLst/>
              <a:rect l="l" t="t" r="r" b="b"/>
              <a:pathLst>
                <a:path w="119379" h="328929">
                  <a:moveTo>
                    <a:pt x="43179" y="0"/>
                  </a:moveTo>
                  <a:lnTo>
                    <a:pt x="36829" y="180339"/>
                  </a:lnTo>
                  <a:lnTo>
                    <a:pt x="34925" y="219709"/>
                  </a:lnTo>
                  <a:lnTo>
                    <a:pt x="33654" y="224789"/>
                  </a:lnTo>
                  <a:lnTo>
                    <a:pt x="29210" y="215899"/>
                  </a:lnTo>
                  <a:lnTo>
                    <a:pt x="19050" y="182244"/>
                  </a:lnTo>
                  <a:lnTo>
                    <a:pt x="0" y="113664"/>
                  </a:lnTo>
                  <a:lnTo>
                    <a:pt x="635" y="154939"/>
                  </a:lnTo>
                  <a:lnTo>
                    <a:pt x="10794" y="241934"/>
                  </a:lnTo>
                  <a:lnTo>
                    <a:pt x="41275" y="318134"/>
                  </a:lnTo>
                  <a:lnTo>
                    <a:pt x="102235" y="328929"/>
                  </a:lnTo>
                  <a:lnTo>
                    <a:pt x="115569" y="321309"/>
                  </a:lnTo>
                  <a:lnTo>
                    <a:pt x="119379" y="311149"/>
                  </a:lnTo>
                  <a:lnTo>
                    <a:pt x="113029" y="291464"/>
                  </a:lnTo>
                  <a:lnTo>
                    <a:pt x="96519" y="256539"/>
                  </a:lnTo>
                  <a:lnTo>
                    <a:pt x="108585" y="170814"/>
                  </a:lnTo>
                  <a:lnTo>
                    <a:pt x="114935" y="109854"/>
                  </a:lnTo>
                  <a:lnTo>
                    <a:pt x="115569" y="77469"/>
                  </a:lnTo>
                  <a:lnTo>
                    <a:pt x="106679" y="96519"/>
                  </a:lnTo>
                  <a:lnTo>
                    <a:pt x="81279" y="205104"/>
                  </a:lnTo>
                  <a:lnTo>
                    <a:pt x="71119" y="240664"/>
                  </a:lnTo>
                  <a:lnTo>
                    <a:pt x="64769" y="248284"/>
                  </a:lnTo>
                  <a:lnTo>
                    <a:pt x="59689" y="226059"/>
                  </a:lnTo>
                  <a:lnTo>
                    <a:pt x="53339" y="151129"/>
                  </a:lnTo>
                  <a:lnTo>
                    <a:pt x="43179" y="0"/>
                  </a:lnTo>
                  <a:close/>
                </a:path>
              </a:pathLst>
            </a:custGeom>
            <a:solidFill>
              <a:srgbClr val="53732A"/>
            </a:solidFill>
          </p:spPr>
          <p:txBody>
            <a:bodyPr wrap="square" lIns="0" tIns="0" rIns="0" bIns="0" rtlCol="0"/>
            <a:lstStyle/>
            <a:p>
              <a:endParaRPr/>
            </a:p>
          </p:txBody>
        </p:sp>
        <p:sp>
          <p:nvSpPr>
            <p:cNvPr id="11" name="object 11">
              <a:extLst>
                <a:ext uri="{FF2B5EF4-FFF2-40B4-BE49-F238E27FC236}">
                  <a16:creationId xmlns:a16="http://schemas.microsoft.com/office/drawing/2014/main" id="{B3763A77-95AE-CDFA-3E20-60CACE776CB4}"/>
                </a:ext>
              </a:extLst>
            </p:cNvPr>
            <p:cNvSpPr/>
            <p:nvPr/>
          </p:nvSpPr>
          <p:spPr>
            <a:xfrm>
              <a:off x="6311899" y="5925819"/>
              <a:ext cx="156845" cy="331470"/>
            </a:xfrm>
            <a:custGeom>
              <a:avLst/>
              <a:gdLst/>
              <a:ahLst/>
              <a:cxnLst/>
              <a:rect l="l" t="t" r="r" b="b"/>
              <a:pathLst>
                <a:path w="156845" h="331470">
                  <a:moveTo>
                    <a:pt x="21589" y="0"/>
                  </a:moveTo>
                  <a:lnTo>
                    <a:pt x="16510" y="46355"/>
                  </a:lnTo>
                  <a:lnTo>
                    <a:pt x="6350" y="149860"/>
                  </a:lnTo>
                  <a:lnTo>
                    <a:pt x="0" y="257810"/>
                  </a:lnTo>
                  <a:lnTo>
                    <a:pt x="5714" y="316230"/>
                  </a:lnTo>
                  <a:lnTo>
                    <a:pt x="18414" y="328295"/>
                  </a:lnTo>
                  <a:lnTo>
                    <a:pt x="31750" y="331470"/>
                  </a:lnTo>
                  <a:lnTo>
                    <a:pt x="53975" y="325120"/>
                  </a:lnTo>
                  <a:lnTo>
                    <a:pt x="94614" y="309245"/>
                  </a:lnTo>
                  <a:lnTo>
                    <a:pt x="68579" y="278765"/>
                  </a:lnTo>
                  <a:lnTo>
                    <a:pt x="66675" y="257810"/>
                  </a:lnTo>
                  <a:lnTo>
                    <a:pt x="93979" y="236220"/>
                  </a:lnTo>
                  <a:lnTo>
                    <a:pt x="156845" y="204470"/>
                  </a:lnTo>
                  <a:lnTo>
                    <a:pt x="134620" y="205740"/>
                  </a:lnTo>
                  <a:lnTo>
                    <a:pt x="104775" y="224790"/>
                  </a:lnTo>
                  <a:lnTo>
                    <a:pt x="76835" y="248285"/>
                  </a:lnTo>
                  <a:lnTo>
                    <a:pt x="59689" y="264160"/>
                  </a:lnTo>
                  <a:lnTo>
                    <a:pt x="58420" y="248920"/>
                  </a:lnTo>
                  <a:lnTo>
                    <a:pt x="64770" y="203835"/>
                  </a:lnTo>
                  <a:lnTo>
                    <a:pt x="73025" y="152400"/>
                  </a:lnTo>
                  <a:lnTo>
                    <a:pt x="75564" y="118745"/>
                  </a:lnTo>
                  <a:lnTo>
                    <a:pt x="72389" y="108585"/>
                  </a:lnTo>
                  <a:lnTo>
                    <a:pt x="67945" y="118745"/>
                  </a:lnTo>
                  <a:lnTo>
                    <a:pt x="58420" y="161290"/>
                  </a:lnTo>
                  <a:lnTo>
                    <a:pt x="40639" y="247650"/>
                  </a:lnTo>
                  <a:lnTo>
                    <a:pt x="21589" y="0"/>
                  </a:lnTo>
                  <a:close/>
                </a:path>
              </a:pathLst>
            </a:custGeom>
            <a:solidFill>
              <a:srgbClr val="6A912D"/>
            </a:solidFill>
          </p:spPr>
          <p:txBody>
            <a:bodyPr wrap="square" lIns="0" tIns="0" rIns="0" bIns="0" rtlCol="0"/>
            <a:lstStyle/>
            <a:p>
              <a:endParaRPr/>
            </a:p>
          </p:txBody>
        </p:sp>
        <p:sp>
          <p:nvSpPr>
            <p:cNvPr id="12" name="object 12">
              <a:extLst>
                <a:ext uri="{FF2B5EF4-FFF2-40B4-BE49-F238E27FC236}">
                  <a16:creationId xmlns:a16="http://schemas.microsoft.com/office/drawing/2014/main" id="{B45836AF-8416-62A3-A834-CF6007B5044D}"/>
                </a:ext>
              </a:extLst>
            </p:cNvPr>
            <p:cNvSpPr/>
            <p:nvPr/>
          </p:nvSpPr>
          <p:spPr>
            <a:xfrm>
              <a:off x="6315709" y="5981065"/>
              <a:ext cx="119380" cy="281305"/>
            </a:xfrm>
            <a:custGeom>
              <a:avLst/>
              <a:gdLst/>
              <a:ahLst/>
              <a:cxnLst/>
              <a:rect l="l" t="t" r="r" b="b"/>
              <a:pathLst>
                <a:path w="119379" h="281304">
                  <a:moveTo>
                    <a:pt x="78739" y="0"/>
                  </a:moveTo>
                  <a:lnTo>
                    <a:pt x="66675" y="128270"/>
                  </a:lnTo>
                  <a:lnTo>
                    <a:pt x="59689" y="193040"/>
                  </a:lnTo>
                  <a:lnTo>
                    <a:pt x="54610" y="212090"/>
                  </a:lnTo>
                  <a:lnTo>
                    <a:pt x="48894" y="205105"/>
                  </a:lnTo>
                  <a:lnTo>
                    <a:pt x="38735" y="175260"/>
                  </a:lnTo>
                  <a:lnTo>
                    <a:pt x="26669" y="126365"/>
                  </a:lnTo>
                  <a:lnTo>
                    <a:pt x="15239" y="82550"/>
                  </a:lnTo>
                  <a:lnTo>
                    <a:pt x="7619" y="66675"/>
                  </a:lnTo>
                  <a:lnTo>
                    <a:pt x="6985" y="93980"/>
                  </a:lnTo>
                  <a:lnTo>
                    <a:pt x="12700" y="146050"/>
                  </a:lnTo>
                  <a:lnTo>
                    <a:pt x="23494" y="219075"/>
                  </a:lnTo>
                  <a:lnTo>
                    <a:pt x="6350" y="249555"/>
                  </a:lnTo>
                  <a:lnTo>
                    <a:pt x="0" y="266065"/>
                  </a:lnTo>
                  <a:lnTo>
                    <a:pt x="3810" y="274955"/>
                  </a:lnTo>
                  <a:lnTo>
                    <a:pt x="16510" y="281305"/>
                  </a:lnTo>
                  <a:lnTo>
                    <a:pt x="76200" y="271145"/>
                  </a:lnTo>
                  <a:lnTo>
                    <a:pt x="106679" y="205740"/>
                  </a:lnTo>
                  <a:lnTo>
                    <a:pt x="118110" y="131445"/>
                  </a:lnTo>
                  <a:lnTo>
                    <a:pt x="119379" y="95885"/>
                  </a:lnTo>
                  <a:lnTo>
                    <a:pt x="99694" y="154305"/>
                  </a:lnTo>
                  <a:lnTo>
                    <a:pt x="89535" y="183515"/>
                  </a:lnTo>
                  <a:lnTo>
                    <a:pt x="85089" y="191770"/>
                  </a:lnTo>
                  <a:lnTo>
                    <a:pt x="83819" y="187325"/>
                  </a:lnTo>
                  <a:lnTo>
                    <a:pt x="82550" y="153670"/>
                  </a:lnTo>
                  <a:lnTo>
                    <a:pt x="78739" y="0"/>
                  </a:lnTo>
                  <a:close/>
                </a:path>
              </a:pathLst>
            </a:custGeom>
            <a:solidFill>
              <a:srgbClr val="53732A"/>
            </a:solidFill>
          </p:spPr>
          <p:txBody>
            <a:bodyPr wrap="square" lIns="0" tIns="0" rIns="0" bIns="0" rtlCol="0"/>
            <a:lstStyle/>
            <a:p>
              <a:endParaRPr/>
            </a:p>
          </p:txBody>
        </p:sp>
        <p:sp>
          <p:nvSpPr>
            <p:cNvPr id="13" name="object 13">
              <a:extLst>
                <a:ext uri="{FF2B5EF4-FFF2-40B4-BE49-F238E27FC236}">
                  <a16:creationId xmlns:a16="http://schemas.microsoft.com/office/drawing/2014/main" id="{EC3FE116-7308-DEBE-E120-996DFD671F57}"/>
                </a:ext>
              </a:extLst>
            </p:cNvPr>
            <p:cNvSpPr/>
            <p:nvPr/>
          </p:nvSpPr>
          <p:spPr>
            <a:xfrm>
              <a:off x="6225539" y="5989319"/>
              <a:ext cx="152400" cy="276225"/>
            </a:xfrm>
            <a:custGeom>
              <a:avLst/>
              <a:gdLst/>
              <a:ahLst/>
              <a:cxnLst/>
              <a:rect l="l" t="t" r="r" b="b"/>
              <a:pathLst>
                <a:path w="152400" h="276225">
                  <a:moveTo>
                    <a:pt x="134620" y="0"/>
                  </a:moveTo>
                  <a:lnTo>
                    <a:pt x="113030" y="211454"/>
                  </a:lnTo>
                  <a:lnTo>
                    <a:pt x="96520" y="137794"/>
                  </a:lnTo>
                  <a:lnTo>
                    <a:pt x="88264" y="102234"/>
                  </a:lnTo>
                  <a:lnTo>
                    <a:pt x="83820" y="93344"/>
                  </a:lnTo>
                  <a:lnTo>
                    <a:pt x="80645" y="102234"/>
                  </a:lnTo>
                  <a:lnTo>
                    <a:pt x="82550" y="130809"/>
                  </a:lnTo>
                  <a:lnTo>
                    <a:pt x="95885" y="212724"/>
                  </a:lnTo>
                  <a:lnTo>
                    <a:pt x="93980" y="226059"/>
                  </a:lnTo>
                  <a:lnTo>
                    <a:pt x="77470" y="212724"/>
                  </a:lnTo>
                  <a:lnTo>
                    <a:pt x="50800" y="193039"/>
                  </a:lnTo>
                  <a:lnTo>
                    <a:pt x="21589" y="177164"/>
                  </a:lnTo>
                  <a:lnTo>
                    <a:pt x="0" y="175894"/>
                  </a:lnTo>
                  <a:lnTo>
                    <a:pt x="36195" y="191769"/>
                  </a:lnTo>
                  <a:lnTo>
                    <a:pt x="55880" y="203199"/>
                  </a:lnTo>
                  <a:lnTo>
                    <a:pt x="65405" y="215899"/>
                  </a:lnTo>
                  <a:lnTo>
                    <a:pt x="70485" y="234949"/>
                  </a:lnTo>
                  <a:lnTo>
                    <a:pt x="78739" y="253364"/>
                  </a:lnTo>
                  <a:lnTo>
                    <a:pt x="92710" y="267334"/>
                  </a:lnTo>
                  <a:lnTo>
                    <a:pt x="110489" y="275589"/>
                  </a:lnTo>
                  <a:lnTo>
                    <a:pt x="130810" y="276224"/>
                  </a:lnTo>
                  <a:lnTo>
                    <a:pt x="137160" y="274954"/>
                  </a:lnTo>
                  <a:lnTo>
                    <a:pt x="142239" y="273049"/>
                  </a:lnTo>
                  <a:lnTo>
                    <a:pt x="146050" y="269239"/>
                  </a:lnTo>
                  <a:lnTo>
                    <a:pt x="152400" y="219709"/>
                  </a:lnTo>
                  <a:lnTo>
                    <a:pt x="147320" y="127634"/>
                  </a:lnTo>
                  <a:lnTo>
                    <a:pt x="139064" y="39369"/>
                  </a:lnTo>
                  <a:lnTo>
                    <a:pt x="134620" y="0"/>
                  </a:lnTo>
                  <a:close/>
                </a:path>
              </a:pathLst>
            </a:custGeom>
            <a:solidFill>
              <a:srgbClr val="6A912D"/>
            </a:solidFill>
          </p:spPr>
          <p:txBody>
            <a:bodyPr wrap="square" lIns="0" tIns="0" rIns="0" bIns="0" rtlCol="0"/>
            <a:lstStyle/>
            <a:p>
              <a:endParaRPr/>
            </a:p>
          </p:txBody>
        </p:sp>
      </p:grpSp>
    </p:spTree>
    <p:extLst>
      <p:ext uri="{BB962C8B-B14F-4D97-AF65-F5344CB8AC3E}">
        <p14:creationId xmlns:p14="http://schemas.microsoft.com/office/powerpoint/2010/main" val="4256418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6D69-73A3-7A9F-C44B-62BB076643B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C1212337-0ACB-F802-E9ED-719FD10FB55F}"/>
              </a:ext>
            </a:extLst>
          </p:cNvPr>
          <p:cNvPicPr/>
          <p:nvPr/>
        </p:nvPicPr>
        <p:blipFill>
          <a:blip r:embed="rId2" cstate="print"/>
          <a:stretch>
            <a:fillRect/>
          </a:stretch>
        </p:blipFill>
        <p:spPr>
          <a:xfrm>
            <a:off x="9499251" y="6596210"/>
            <a:ext cx="825562" cy="694393"/>
          </a:xfrm>
          <a:prstGeom prst="rect">
            <a:avLst/>
          </a:prstGeom>
        </p:spPr>
      </p:pic>
      <p:sp>
        <p:nvSpPr>
          <p:cNvPr id="3" name="object 3">
            <a:extLst>
              <a:ext uri="{FF2B5EF4-FFF2-40B4-BE49-F238E27FC236}">
                <a16:creationId xmlns:a16="http://schemas.microsoft.com/office/drawing/2014/main" id="{C3D30E54-4D45-91AC-E39D-933437BC048C}"/>
              </a:ext>
            </a:extLst>
          </p:cNvPr>
          <p:cNvSpPr txBox="1">
            <a:spLocks noGrp="1"/>
          </p:cNvSpPr>
          <p:nvPr>
            <p:ph type="title"/>
          </p:nvPr>
        </p:nvSpPr>
        <p:spPr>
          <a:xfrm>
            <a:off x="851408" y="694689"/>
            <a:ext cx="8602980" cy="720069"/>
          </a:xfrm>
          <a:prstGeom prst="rect">
            <a:avLst/>
          </a:prstGeom>
        </p:spPr>
        <p:txBody>
          <a:bodyPr vert="horz" wrap="square" lIns="0" tIns="12065" rIns="0" bIns="0" rtlCol="0">
            <a:spAutoFit/>
          </a:bodyPr>
          <a:lstStyle/>
          <a:p>
            <a:pPr marL="90170">
              <a:lnSpc>
                <a:spcPct val="100000"/>
              </a:lnSpc>
              <a:spcBef>
                <a:spcPts val="95"/>
              </a:spcBef>
            </a:pPr>
            <a:r>
              <a:rPr dirty="0"/>
              <a:t>Skriv</a:t>
            </a:r>
            <a:r>
              <a:rPr spc="-65" dirty="0"/>
              <a:t> </a:t>
            </a:r>
            <a:r>
              <a:rPr dirty="0"/>
              <a:t>i</a:t>
            </a:r>
            <a:r>
              <a:rPr spc="-60" dirty="0"/>
              <a:t> </a:t>
            </a:r>
            <a:r>
              <a:rPr spc="-10" dirty="0" err="1"/>
              <a:t>dagbok</a:t>
            </a:r>
            <a:r>
              <a:rPr lang="nb-NO" spc="-10" dirty="0"/>
              <a:t>a</a:t>
            </a:r>
            <a:endParaRPr spc="-10" dirty="0"/>
          </a:p>
        </p:txBody>
      </p:sp>
      <p:sp>
        <p:nvSpPr>
          <p:cNvPr id="4" name="object 4">
            <a:extLst>
              <a:ext uri="{FF2B5EF4-FFF2-40B4-BE49-F238E27FC236}">
                <a16:creationId xmlns:a16="http://schemas.microsoft.com/office/drawing/2014/main" id="{4EFFFD9D-7F00-F81F-284C-8AA80A95B4AE}"/>
              </a:ext>
            </a:extLst>
          </p:cNvPr>
          <p:cNvSpPr txBox="1"/>
          <p:nvPr/>
        </p:nvSpPr>
        <p:spPr>
          <a:xfrm>
            <a:off x="929132" y="1861540"/>
            <a:ext cx="4022090" cy="3441700"/>
          </a:xfrm>
          <a:prstGeom prst="rect">
            <a:avLst/>
          </a:prstGeom>
        </p:spPr>
        <p:txBody>
          <a:bodyPr vert="horz" wrap="square" lIns="0" tIns="135890" rIns="0" bIns="0" rtlCol="0">
            <a:spAutoFit/>
          </a:bodyPr>
          <a:lstStyle/>
          <a:p>
            <a:pPr marL="12700">
              <a:lnSpc>
                <a:spcPct val="100000"/>
              </a:lnSpc>
              <a:spcBef>
                <a:spcPts val="1000"/>
              </a:spcBef>
            </a:pPr>
            <a:r>
              <a:rPr lang="nn-NO" sz="2000" dirty="0">
                <a:latin typeface="Arial"/>
                <a:cs typeface="Arial"/>
              </a:rPr>
              <a:t>Skriv</a:t>
            </a:r>
            <a:r>
              <a:rPr lang="nn-NO" sz="2000" spc="-30" dirty="0">
                <a:latin typeface="Arial"/>
                <a:cs typeface="Arial"/>
              </a:rPr>
              <a:t> kva</a:t>
            </a:r>
            <a:r>
              <a:rPr lang="nn-NO" sz="2000" spc="-20" dirty="0">
                <a:latin typeface="Arial"/>
                <a:cs typeface="Arial"/>
              </a:rPr>
              <a:t> </a:t>
            </a:r>
            <a:r>
              <a:rPr lang="nn-NO" sz="2000" dirty="0">
                <a:latin typeface="Arial"/>
                <a:cs typeface="Arial"/>
              </a:rPr>
              <a:t>du</a:t>
            </a:r>
            <a:r>
              <a:rPr lang="nn-NO" sz="2000" spc="-15" dirty="0">
                <a:latin typeface="Arial"/>
                <a:cs typeface="Arial"/>
              </a:rPr>
              <a:t> </a:t>
            </a:r>
            <a:r>
              <a:rPr lang="nn-NO" sz="2000" dirty="0">
                <a:latin typeface="Arial"/>
                <a:cs typeface="Arial"/>
              </a:rPr>
              <a:t>vil,</a:t>
            </a:r>
            <a:r>
              <a:rPr lang="nn-NO" sz="2000" spc="-45" dirty="0">
                <a:latin typeface="Arial"/>
                <a:cs typeface="Arial"/>
              </a:rPr>
              <a:t> </a:t>
            </a:r>
            <a:r>
              <a:rPr lang="nn-NO" sz="2000" dirty="0">
                <a:latin typeface="Arial"/>
                <a:cs typeface="Arial"/>
              </a:rPr>
              <a:t>for</a:t>
            </a:r>
            <a:r>
              <a:rPr lang="nn-NO" sz="2000" spc="-20" dirty="0">
                <a:latin typeface="Arial"/>
                <a:cs typeface="Arial"/>
              </a:rPr>
              <a:t> </a:t>
            </a:r>
            <a:r>
              <a:rPr lang="nn-NO" sz="2000" spc="-10" dirty="0">
                <a:latin typeface="Arial"/>
                <a:cs typeface="Arial"/>
              </a:rPr>
              <a:t>eksempel:</a:t>
            </a:r>
            <a:endParaRPr lang="nn-NO" sz="2000" dirty="0">
              <a:latin typeface="Arial"/>
              <a:cs typeface="Arial"/>
            </a:endParaRPr>
          </a:p>
          <a:p>
            <a:pPr marL="281305" indent="-179705">
              <a:lnSpc>
                <a:spcPct val="100000"/>
              </a:lnSpc>
              <a:spcBef>
                <a:spcPts val="905"/>
              </a:spcBef>
              <a:buChar char="•"/>
              <a:tabLst>
                <a:tab pos="281305" algn="l"/>
              </a:tabLst>
            </a:pPr>
            <a:r>
              <a:rPr lang="nn-NO" sz="2000" dirty="0">
                <a:latin typeface="Arial"/>
                <a:cs typeface="Arial"/>
              </a:rPr>
              <a:t>tankar</a:t>
            </a:r>
            <a:r>
              <a:rPr lang="nn-NO" sz="2000" spc="-40" dirty="0">
                <a:latin typeface="Arial"/>
                <a:cs typeface="Arial"/>
              </a:rPr>
              <a:t> </a:t>
            </a:r>
            <a:r>
              <a:rPr lang="nn-NO" sz="2000" dirty="0">
                <a:latin typeface="Arial"/>
                <a:cs typeface="Arial"/>
              </a:rPr>
              <a:t>og</a:t>
            </a:r>
            <a:r>
              <a:rPr lang="nn-NO" sz="2000" spc="-30" dirty="0">
                <a:latin typeface="Arial"/>
                <a:cs typeface="Arial"/>
              </a:rPr>
              <a:t> </a:t>
            </a:r>
            <a:r>
              <a:rPr lang="nn-NO" sz="2000" dirty="0">
                <a:latin typeface="Arial"/>
                <a:cs typeface="Arial"/>
              </a:rPr>
              <a:t>spørsmål</a:t>
            </a:r>
            <a:r>
              <a:rPr lang="nn-NO" sz="2000" spc="-40" dirty="0">
                <a:latin typeface="Arial"/>
                <a:cs typeface="Arial"/>
              </a:rPr>
              <a:t> </a:t>
            </a:r>
            <a:r>
              <a:rPr lang="nn-NO" sz="2000" dirty="0">
                <a:latin typeface="Arial"/>
                <a:cs typeface="Arial"/>
              </a:rPr>
              <a:t>rundt</a:t>
            </a:r>
            <a:r>
              <a:rPr lang="nn-NO" sz="2000" spc="-55" dirty="0">
                <a:latin typeface="Arial"/>
                <a:cs typeface="Arial"/>
              </a:rPr>
              <a:t> </a:t>
            </a:r>
            <a:r>
              <a:rPr lang="nn-NO" sz="2000" spc="-10" dirty="0">
                <a:latin typeface="Arial"/>
                <a:cs typeface="Arial"/>
              </a:rPr>
              <a:t>følelsar</a:t>
            </a:r>
            <a:endParaRPr lang="nn-NO" sz="2000" dirty="0">
              <a:latin typeface="Arial"/>
              <a:cs typeface="Arial"/>
            </a:endParaRPr>
          </a:p>
          <a:p>
            <a:pPr marL="281305" marR="1075690" indent="-179705">
              <a:lnSpc>
                <a:spcPct val="113599"/>
              </a:lnSpc>
              <a:spcBef>
                <a:spcPts val="570"/>
              </a:spcBef>
              <a:buChar char="•"/>
              <a:tabLst>
                <a:tab pos="282575" algn="l"/>
              </a:tabLst>
            </a:pPr>
            <a:r>
              <a:rPr lang="nn-NO" sz="2000" dirty="0">
                <a:latin typeface="Arial"/>
                <a:cs typeface="Arial"/>
              </a:rPr>
              <a:t>ting</a:t>
            </a:r>
            <a:r>
              <a:rPr lang="nn-NO" sz="2000" spc="-10" dirty="0">
                <a:latin typeface="Arial"/>
                <a:cs typeface="Arial"/>
              </a:rPr>
              <a:t> </a:t>
            </a:r>
            <a:r>
              <a:rPr lang="nn-NO" sz="2000" dirty="0">
                <a:latin typeface="Arial"/>
                <a:cs typeface="Arial"/>
              </a:rPr>
              <a:t>som</a:t>
            </a:r>
            <a:r>
              <a:rPr lang="nn-NO" sz="2000" spc="-10" dirty="0">
                <a:latin typeface="Arial"/>
                <a:cs typeface="Arial"/>
              </a:rPr>
              <a:t> </a:t>
            </a:r>
            <a:r>
              <a:rPr lang="nn-NO" sz="2000" dirty="0">
                <a:latin typeface="Arial"/>
                <a:cs typeface="Arial"/>
              </a:rPr>
              <a:t>er</a:t>
            </a:r>
            <a:r>
              <a:rPr lang="nn-NO" sz="2000" spc="-40" dirty="0">
                <a:latin typeface="Arial"/>
                <a:cs typeface="Arial"/>
              </a:rPr>
              <a:t> </a:t>
            </a:r>
            <a:r>
              <a:rPr lang="nn-NO" sz="2000" dirty="0">
                <a:latin typeface="Arial"/>
                <a:cs typeface="Arial"/>
              </a:rPr>
              <a:t>bra</a:t>
            </a:r>
            <a:r>
              <a:rPr lang="nn-NO" sz="2000" spc="-35" dirty="0">
                <a:latin typeface="Arial"/>
                <a:cs typeface="Arial"/>
              </a:rPr>
              <a:t> </a:t>
            </a:r>
            <a:r>
              <a:rPr lang="nn-NO" sz="2000" dirty="0">
                <a:latin typeface="Arial"/>
                <a:cs typeface="Arial"/>
              </a:rPr>
              <a:t>å</a:t>
            </a:r>
            <a:r>
              <a:rPr lang="nn-NO" sz="2000" spc="-5" dirty="0">
                <a:latin typeface="Arial"/>
                <a:cs typeface="Arial"/>
              </a:rPr>
              <a:t> </a:t>
            </a:r>
            <a:r>
              <a:rPr lang="nn-NO" sz="2000" spc="-10" dirty="0">
                <a:latin typeface="Arial"/>
                <a:cs typeface="Arial"/>
              </a:rPr>
              <a:t>hugse 	</a:t>
            </a:r>
            <a:r>
              <a:rPr lang="nn-NO" sz="2000" dirty="0">
                <a:latin typeface="Arial"/>
                <a:cs typeface="Arial"/>
              </a:rPr>
              <a:t>frå i</a:t>
            </a:r>
            <a:r>
              <a:rPr lang="nn-NO" sz="2000" spc="-20" dirty="0">
                <a:latin typeface="Arial"/>
                <a:cs typeface="Arial"/>
              </a:rPr>
              <a:t> </a:t>
            </a:r>
            <a:r>
              <a:rPr lang="nn-NO" sz="2000" spc="-25" dirty="0">
                <a:latin typeface="Arial"/>
                <a:cs typeface="Arial"/>
              </a:rPr>
              <a:t>dag</a:t>
            </a:r>
            <a:endParaRPr lang="nn-NO" sz="2000" dirty="0">
              <a:latin typeface="Arial"/>
              <a:cs typeface="Arial"/>
            </a:endParaRPr>
          </a:p>
          <a:p>
            <a:pPr marL="281305" marR="578485" indent="-179705">
              <a:lnSpc>
                <a:spcPct val="113700"/>
              </a:lnSpc>
              <a:spcBef>
                <a:spcPts val="545"/>
              </a:spcBef>
              <a:buChar char="•"/>
              <a:tabLst>
                <a:tab pos="282575" algn="l"/>
              </a:tabLst>
            </a:pPr>
            <a:r>
              <a:rPr lang="nn-NO" sz="2000" dirty="0">
                <a:latin typeface="Arial"/>
                <a:cs typeface="Arial"/>
              </a:rPr>
              <a:t>dine</a:t>
            </a:r>
            <a:r>
              <a:rPr lang="nn-NO" sz="2000" spc="-40" dirty="0">
                <a:latin typeface="Arial"/>
                <a:cs typeface="Arial"/>
              </a:rPr>
              <a:t> </a:t>
            </a:r>
            <a:r>
              <a:rPr lang="nn-NO" sz="2000" dirty="0">
                <a:latin typeface="Arial"/>
                <a:cs typeface="Arial"/>
              </a:rPr>
              <a:t>eigne</a:t>
            </a:r>
            <a:r>
              <a:rPr lang="nn-NO" sz="2000" spc="-40" dirty="0">
                <a:latin typeface="Arial"/>
                <a:cs typeface="Arial"/>
              </a:rPr>
              <a:t> </a:t>
            </a:r>
            <a:r>
              <a:rPr lang="nn-NO" sz="2000" dirty="0">
                <a:latin typeface="Arial"/>
                <a:cs typeface="Arial"/>
              </a:rPr>
              <a:t>tankar</a:t>
            </a:r>
            <a:r>
              <a:rPr lang="nn-NO" sz="2000" spc="-40" dirty="0">
                <a:latin typeface="Arial"/>
                <a:cs typeface="Arial"/>
              </a:rPr>
              <a:t> </a:t>
            </a:r>
            <a:r>
              <a:rPr lang="nn-NO" sz="2000" dirty="0">
                <a:latin typeface="Arial"/>
                <a:cs typeface="Arial"/>
              </a:rPr>
              <a:t>og</a:t>
            </a:r>
            <a:r>
              <a:rPr lang="nn-NO" sz="2000" spc="-40" dirty="0">
                <a:latin typeface="Arial"/>
                <a:cs typeface="Arial"/>
              </a:rPr>
              <a:t> </a:t>
            </a:r>
            <a:r>
              <a:rPr lang="nn-NO" sz="2000" spc="-10" dirty="0">
                <a:latin typeface="Arial"/>
                <a:cs typeface="Arial"/>
              </a:rPr>
              <a:t>følelsar </a:t>
            </a:r>
            <a:r>
              <a:rPr lang="nn-NO" sz="2000" dirty="0">
                <a:latin typeface="Arial"/>
                <a:cs typeface="Arial"/>
              </a:rPr>
              <a:t>rundt</a:t>
            </a:r>
            <a:r>
              <a:rPr lang="nn-NO" sz="2000" spc="-35" dirty="0">
                <a:latin typeface="Arial"/>
                <a:cs typeface="Arial"/>
              </a:rPr>
              <a:t> </a:t>
            </a:r>
            <a:r>
              <a:rPr lang="nn-NO" sz="2000" dirty="0">
                <a:latin typeface="Arial"/>
                <a:cs typeface="Arial"/>
              </a:rPr>
              <a:t>dette</a:t>
            </a:r>
            <a:r>
              <a:rPr lang="nn-NO" sz="2000" spc="-40" dirty="0">
                <a:latin typeface="Arial"/>
                <a:cs typeface="Arial"/>
              </a:rPr>
              <a:t> </a:t>
            </a:r>
            <a:r>
              <a:rPr lang="nn-NO" sz="2000" spc="-20" dirty="0">
                <a:latin typeface="Arial"/>
                <a:cs typeface="Arial"/>
              </a:rPr>
              <a:t>møtet</a:t>
            </a:r>
            <a:endParaRPr lang="nn-NO" sz="2000" dirty="0">
              <a:latin typeface="Arial"/>
              <a:cs typeface="Arial"/>
            </a:endParaRPr>
          </a:p>
          <a:p>
            <a:pPr marL="12700" marR="1188085">
              <a:lnSpc>
                <a:spcPct val="113700"/>
              </a:lnSpc>
              <a:spcBef>
                <a:spcPts val="2175"/>
              </a:spcBef>
            </a:pPr>
            <a:r>
              <a:rPr lang="nn-NO" sz="2000" dirty="0">
                <a:latin typeface="Arial"/>
                <a:cs typeface="Arial"/>
              </a:rPr>
              <a:t>Ingen</a:t>
            </a:r>
            <a:r>
              <a:rPr lang="nn-NO" sz="2000" spc="-40" dirty="0">
                <a:latin typeface="Arial"/>
                <a:cs typeface="Arial"/>
              </a:rPr>
              <a:t> </a:t>
            </a:r>
            <a:r>
              <a:rPr lang="nn-NO" sz="2000" dirty="0">
                <a:latin typeface="Arial"/>
                <a:cs typeface="Arial"/>
              </a:rPr>
              <a:t>andre</a:t>
            </a:r>
            <a:r>
              <a:rPr lang="nn-NO" sz="2000" spc="-40" dirty="0">
                <a:latin typeface="Arial"/>
                <a:cs typeface="Arial"/>
              </a:rPr>
              <a:t> </a:t>
            </a:r>
            <a:r>
              <a:rPr lang="nn-NO" sz="2000" dirty="0">
                <a:latin typeface="Arial"/>
                <a:cs typeface="Arial"/>
              </a:rPr>
              <a:t>kjem</a:t>
            </a:r>
            <a:r>
              <a:rPr lang="nn-NO" sz="2000" spc="-40" dirty="0">
                <a:latin typeface="Arial"/>
                <a:cs typeface="Arial"/>
              </a:rPr>
              <a:t> </a:t>
            </a:r>
            <a:r>
              <a:rPr lang="nn-NO" sz="2000" dirty="0">
                <a:latin typeface="Arial"/>
                <a:cs typeface="Arial"/>
              </a:rPr>
              <a:t>til</a:t>
            </a:r>
            <a:r>
              <a:rPr lang="nn-NO" sz="2000" spc="-40" dirty="0">
                <a:latin typeface="Arial"/>
                <a:cs typeface="Arial"/>
              </a:rPr>
              <a:t> </a:t>
            </a:r>
            <a:r>
              <a:rPr lang="nn-NO" sz="2000" spc="-50" dirty="0">
                <a:latin typeface="Arial"/>
                <a:cs typeface="Arial"/>
              </a:rPr>
              <a:t>å </a:t>
            </a:r>
            <a:r>
              <a:rPr lang="nn-NO" sz="2000" dirty="0">
                <a:latin typeface="Arial"/>
                <a:cs typeface="Arial"/>
              </a:rPr>
              <a:t>lese</a:t>
            </a:r>
            <a:r>
              <a:rPr lang="nn-NO" sz="2000" spc="-50" dirty="0">
                <a:latin typeface="Arial"/>
                <a:cs typeface="Arial"/>
              </a:rPr>
              <a:t> </a:t>
            </a:r>
            <a:r>
              <a:rPr lang="nn-NO" sz="2000" dirty="0">
                <a:latin typeface="Arial"/>
                <a:cs typeface="Arial"/>
              </a:rPr>
              <a:t>det</a:t>
            </a:r>
            <a:r>
              <a:rPr lang="nn-NO" sz="2000" spc="-35" dirty="0">
                <a:latin typeface="Arial"/>
                <a:cs typeface="Arial"/>
              </a:rPr>
              <a:t> </a:t>
            </a:r>
            <a:r>
              <a:rPr lang="nn-NO" sz="2000" dirty="0">
                <a:latin typeface="Arial"/>
                <a:cs typeface="Arial"/>
              </a:rPr>
              <a:t>du</a:t>
            </a:r>
            <a:r>
              <a:rPr lang="nn-NO" sz="2000" spc="-15" dirty="0">
                <a:latin typeface="Arial"/>
                <a:cs typeface="Arial"/>
              </a:rPr>
              <a:t> </a:t>
            </a:r>
            <a:r>
              <a:rPr lang="nn-NO" sz="2000" spc="-10" dirty="0">
                <a:latin typeface="Arial"/>
                <a:cs typeface="Arial"/>
              </a:rPr>
              <a:t>skriv.</a:t>
            </a:r>
            <a:endParaRPr lang="nn-NO" sz="2000" dirty="0">
              <a:latin typeface="Arial"/>
              <a:cs typeface="Arial"/>
            </a:endParaRPr>
          </a:p>
        </p:txBody>
      </p:sp>
      <p:grpSp>
        <p:nvGrpSpPr>
          <p:cNvPr id="5" name="object 5">
            <a:extLst>
              <a:ext uri="{FF2B5EF4-FFF2-40B4-BE49-F238E27FC236}">
                <a16:creationId xmlns:a16="http://schemas.microsoft.com/office/drawing/2014/main" id="{F444AD4F-23B2-D877-4610-8D63414A124C}"/>
              </a:ext>
            </a:extLst>
          </p:cNvPr>
          <p:cNvGrpSpPr/>
          <p:nvPr/>
        </p:nvGrpSpPr>
        <p:grpSpPr>
          <a:xfrm>
            <a:off x="4584700" y="1619513"/>
            <a:ext cx="5539105" cy="4979620"/>
            <a:chOff x="4829809" y="1934844"/>
            <a:chExt cx="5539105" cy="4979620"/>
          </a:xfrm>
        </p:grpSpPr>
        <p:pic>
          <p:nvPicPr>
            <p:cNvPr id="6" name="object 6">
              <a:extLst>
                <a:ext uri="{FF2B5EF4-FFF2-40B4-BE49-F238E27FC236}">
                  <a16:creationId xmlns:a16="http://schemas.microsoft.com/office/drawing/2014/main" id="{724AA14E-F9E8-8D3F-7C7A-F22701780CFB}"/>
                </a:ext>
              </a:extLst>
            </p:cNvPr>
            <p:cNvPicPr/>
            <p:nvPr/>
          </p:nvPicPr>
          <p:blipFill>
            <a:blip r:embed="rId3" cstate="print"/>
            <a:stretch>
              <a:fillRect/>
            </a:stretch>
          </p:blipFill>
          <p:spPr>
            <a:xfrm>
              <a:off x="8566939" y="5708144"/>
              <a:ext cx="464538" cy="398015"/>
            </a:xfrm>
            <a:prstGeom prst="rect">
              <a:avLst/>
            </a:prstGeom>
          </p:spPr>
        </p:pic>
        <p:pic>
          <p:nvPicPr>
            <p:cNvPr id="7" name="object 7">
              <a:extLst>
                <a:ext uri="{FF2B5EF4-FFF2-40B4-BE49-F238E27FC236}">
                  <a16:creationId xmlns:a16="http://schemas.microsoft.com/office/drawing/2014/main" id="{5BABF8B2-05B6-EA6A-DDDB-96F2EBE5AD8E}"/>
                </a:ext>
              </a:extLst>
            </p:cNvPr>
            <p:cNvPicPr/>
            <p:nvPr/>
          </p:nvPicPr>
          <p:blipFill>
            <a:blip r:embed="rId4" cstate="print"/>
            <a:stretch>
              <a:fillRect/>
            </a:stretch>
          </p:blipFill>
          <p:spPr>
            <a:xfrm>
              <a:off x="4829809" y="1934844"/>
              <a:ext cx="1687194" cy="1186814"/>
            </a:xfrm>
            <a:prstGeom prst="rect">
              <a:avLst/>
            </a:prstGeom>
          </p:spPr>
        </p:pic>
        <p:pic>
          <p:nvPicPr>
            <p:cNvPr id="8" name="object 8">
              <a:extLst>
                <a:ext uri="{FF2B5EF4-FFF2-40B4-BE49-F238E27FC236}">
                  <a16:creationId xmlns:a16="http://schemas.microsoft.com/office/drawing/2014/main" id="{8F3DC171-2A1C-468D-0554-B08CC5F8FDF7}"/>
                </a:ext>
              </a:extLst>
            </p:cNvPr>
            <p:cNvPicPr/>
            <p:nvPr/>
          </p:nvPicPr>
          <p:blipFill>
            <a:blip r:embed="rId5" cstate="print"/>
            <a:stretch>
              <a:fillRect/>
            </a:stretch>
          </p:blipFill>
          <p:spPr>
            <a:xfrm>
              <a:off x="6513829" y="1934844"/>
              <a:ext cx="1208404" cy="949960"/>
            </a:xfrm>
            <a:prstGeom prst="rect">
              <a:avLst/>
            </a:prstGeom>
          </p:spPr>
        </p:pic>
        <p:pic>
          <p:nvPicPr>
            <p:cNvPr id="9" name="object 9">
              <a:extLst>
                <a:ext uri="{FF2B5EF4-FFF2-40B4-BE49-F238E27FC236}">
                  <a16:creationId xmlns:a16="http://schemas.microsoft.com/office/drawing/2014/main" id="{FB452B60-EA80-3F8C-1BE3-7A1AA1D733D9}"/>
                </a:ext>
              </a:extLst>
            </p:cNvPr>
            <p:cNvPicPr/>
            <p:nvPr/>
          </p:nvPicPr>
          <p:blipFill>
            <a:blip r:embed="rId6" cstate="print"/>
            <a:stretch>
              <a:fillRect/>
            </a:stretch>
          </p:blipFill>
          <p:spPr>
            <a:xfrm>
              <a:off x="7718424" y="1934844"/>
              <a:ext cx="725804" cy="661035"/>
            </a:xfrm>
            <a:prstGeom prst="rect">
              <a:avLst/>
            </a:prstGeom>
          </p:spPr>
        </p:pic>
        <p:pic>
          <p:nvPicPr>
            <p:cNvPr id="10" name="object 10">
              <a:extLst>
                <a:ext uri="{FF2B5EF4-FFF2-40B4-BE49-F238E27FC236}">
                  <a16:creationId xmlns:a16="http://schemas.microsoft.com/office/drawing/2014/main" id="{70C4B0A1-208C-FF79-0A25-BE69D3D7A9F9}"/>
                </a:ext>
              </a:extLst>
            </p:cNvPr>
            <p:cNvPicPr/>
            <p:nvPr/>
          </p:nvPicPr>
          <p:blipFill>
            <a:blip r:embed="rId7" cstate="print"/>
            <a:stretch>
              <a:fillRect/>
            </a:stretch>
          </p:blipFill>
          <p:spPr>
            <a:xfrm>
              <a:off x="8441054" y="1934844"/>
              <a:ext cx="1927860" cy="474345"/>
            </a:xfrm>
            <a:prstGeom prst="rect">
              <a:avLst/>
            </a:prstGeom>
          </p:spPr>
        </p:pic>
        <p:pic>
          <p:nvPicPr>
            <p:cNvPr id="11" name="object 11">
              <a:extLst>
                <a:ext uri="{FF2B5EF4-FFF2-40B4-BE49-F238E27FC236}">
                  <a16:creationId xmlns:a16="http://schemas.microsoft.com/office/drawing/2014/main" id="{9E6E00D5-E219-3FC2-E0CC-B9925B9C07D3}"/>
                </a:ext>
              </a:extLst>
            </p:cNvPr>
            <p:cNvPicPr/>
            <p:nvPr/>
          </p:nvPicPr>
          <p:blipFill>
            <a:blip r:embed="rId8" cstate="print"/>
            <a:stretch>
              <a:fillRect/>
            </a:stretch>
          </p:blipFill>
          <p:spPr>
            <a:xfrm>
              <a:off x="9463404" y="2405379"/>
              <a:ext cx="904875" cy="953135"/>
            </a:xfrm>
            <a:prstGeom prst="rect">
              <a:avLst/>
            </a:prstGeom>
          </p:spPr>
        </p:pic>
        <p:pic>
          <p:nvPicPr>
            <p:cNvPr id="12" name="object 12">
              <a:extLst>
                <a:ext uri="{FF2B5EF4-FFF2-40B4-BE49-F238E27FC236}">
                  <a16:creationId xmlns:a16="http://schemas.microsoft.com/office/drawing/2014/main" id="{5B53AA20-818C-0C78-624B-59011E7954D9}"/>
                </a:ext>
              </a:extLst>
            </p:cNvPr>
            <p:cNvPicPr/>
            <p:nvPr/>
          </p:nvPicPr>
          <p:blipFill>
            <a:blip r:embed="rId9" cstate="print"/>
            <a:stretch>
              <a:fillRect/>
            </a:stretch>
          </p:blipFill>
          <p:spPr>
            <a:xfrm>
              <a:off x="6513829" y="2880994"/>
              <a:ext cx="154304" cy="42545"/>
            </a:xfrm>
            <a:prstGeom prst="rect">
              <a:avLst/>
            </a:prstGeom>
          </p:spPr>
        </p:pic>
        <p:pic>
          <p:nvPicPr>
            <p:cNvPr id="13" name="object 13">
              <a:extLst>
                <a:ext uri="{FF2B5EF4-FFF2-40B4-BE49-F238E27FC236}">
                  <a16:creationId xmlns:a16="http://schemas.microsoft.com/office/drawing/2014/main" id="{FA4C429F-B3FA-0723-C0F4-BE9CADD10815}"/>
                </a:ext>
              </a:extLst>
            </p:cNvPr>
            <p:cNvPicPr/>
            <p:nvPr/>
          </p:nvPicPr>
          <p:blipFill>
            <a:blip r:embed="rId10" cstate="print"/>
            <a:stretch>
              <a:fillRect/>
            </a:stretch>
          </p:blipFill>
          <p:spPr>
            <a:xfrm>
              <a:off x="4829809" y="3118484"/>
              <a:ext cx="967105" cy="240664"/>
            </a:xfrm>
            <a:prstGeom prst="rect">
              <a:avLst/>
            </a:prstGeom>
          </p:spPr>
        </p:pic>
        <p:pic>
          <p:nvPicPr>
            <p:cNvPr id="14" name="object 14">
              <a:extLst>
                <a:ext uri="{FF2B5EF4-FFF2-40B4-BE49-F238E27FC236}">
                  <a16:creationId xmlns:a16="http://schemas.microsoft.com/office/drawing/2014/main" id="{EABBE693-F71F-FD8E-63EE-9BD3C2B63CB6}"/>
                </a:ext>
              </a:extLst>
            </p:cNvPr>
            <p:cNvPicPr/>
            <p:nvPr/>
          </p:nvPicPr>
          <p:blipFill>
            <a:blip r:embed="rId11" cstate="print"/>
            <a:stretch>
              <a:fillRect/>
            </a:stretch>
          </p:blipFill>
          <p:spPr>
            <a:xfrm>
              <a:off x="4829809" y="3355289"/>
              <a:ext cx="240664" cy="3559162"/>
            </a:xfrm>
            <a:prstGeom prst="rect">
              <a:avLst/>
            </a:prstGeom>
          </p:spPr>
        </p:pic>
        <p:pic>
          <p:nvPicPr>
            <p:cNvPr id="15" name="object 15">
              <a:extLst>
                <a:ext uri="{FF2B5EF4-FFF2-40B4-BE49-F238E27FC236}">
                  <a16:creationId xmlns:a16="http://schemas.microsoft.com/office/drawing/2014/main" id="{96DAAA13-C30F-B0EC-3355-4FCFF8092465}"/>
                </a:ext>
              </a:extLst>
            </p:cNvPr>
            <p:cNvPicPr/>
            <p:nvPr/>
          </p:nvPicPr>
          <p:blipFill>
            <a:blip r:embed="rId12" cstate="print"/>
            <a:stretch>
              <a:fillRect/>
            </a:stretch>
          </p:blipFill>
          <p:spPr>
            <a:xfrm>
              <a:off x="9661525" y="3355339"/>
              <a:ext cx="706754" cy="1190625"/>
            </a:xfrm>
            <a:prstGeom prst="rect">
              <a:avLst/>
            </a:prstGeom>
          </p:spPr>
        </p:pic>
        <p:pic>
          <p:nvPicPr>
            <p:cNvPr id="16" name="object 16">
              <a:extLst>
                <a:ext uri="{FF2B5EF4-FFF2-40B4-BE49-F238E27FC236}">
                  <a16:creationId xmlns:a16="http://schemas.microsoft.com/office/drawing/2014/main" id="{45E253DA-3DAB-FABA-8B15-9D299262507D}"/>
                </a:ext>
              </a:extLst>
            </p:cNvPr>
            <p:cNvPicPr/>
            <p:nvPr/>
          </p:nvPicPr>
          <p:blipFill>
            <a:blip r:embed="rId13" cstate="print"/>
            <a:stretch>
              <a:fillRect/>
            </a:stretch>
          </p:blipFill>
          <p:spPr>
            <a:xfrm>
              <a:off x="5066664" y="3732479"/>
              <a:ext cx="245745" cy="3181972"/>
            </a:xfrm>
            <a:prstGeom prst="rect">
              <a:avLst/>
            </a:prstGeom>
          </p:spPr>
        </p:pic>
        <p:pic>
          <p:nvPicPr>
            <p:cNvPr id="17" name="object 17">
              <a:extLst>
                <a:ext uri="{FF2B5EF4-FFF2-40B4-BE49-F238E27FC236}">
                  <a16:creationId xmlns:a16="http://schemas.microsoft.com/office/drawing/2014/main" id="{7FC7B652-25A3-C8F7-EC33-3C3876DAEE5E}"/>
                </a:ext>
              </a:extLst>
            </p:cNvPr>
            <p:cNvPicPr/>
            <p:nvPr/>
          </p:nvPicPr>
          <p:blipFill>
            <a:blip r:embed="rId14" cstate="print"/>
            <a:stretch>
              <a:fillRect/>
            </a:stretch>
          </p:blipFill>
          <p:spPr>
            <a:xfrm>
              <a:off x="9885679" y="4542154"/>
              <a:ext cx="482600" cy="1534160"/>
            </a:xfrm>
            <a:prstGeom prst="rect">
              <a:avLst/>
            </a:prstGeom>
          </p:spPr>
        </p:pic>
        <p:pic>
          <p:nvPicPr>
            <p:cNvPr id="18" name="object 18">
              <a:extLst>
                <a:ext uri="{FF2B5EF4-FFF2-40B4-BE49-F238E27FC236}">
                  <a16:creationId xmlns:a16="http://schemas.microsoft.com/office/drawing/2014/main" id="{99FEB050-5097-FFB8-7640-FB2257755F36}"/>
                </a:ext>
              </a:extLst>
            </p:cNvPr>
            <p:cNvPicPr/>
            <p:nvPr/>
          </p:nvPicPr>
          <p:blipFill>
            <a:blip r:embed="rId15" cstate="print"/>
            <a:stretch>
              <a:fillRect/>
            </a:stretch>
          </p:blipFill>
          <p:spPr>
            <a:xfrm>
              <a:off x="5308599" y="4893259"/>
              <a:ext cx="243839" cy="2020570"/>
            </a:xfrm>
            <a:prstGeom prst="rect">
              <a:avLst/>
            </a:prstGeom>
          </p:spPr>
        </p:pic>
        <p:pic>
          <p:nvPicPr>
            <p:cNvPr id="19" name="object 19">
              <a:extLst>
                <a:ext uri="{FF2B5EF4-FFF2-40B4-BE49-F238E27FC236}">
                  <a16:creationId xmlns:a16="http://schemas.microsoft.com/office/drawing/2014/main" id="{330C0F7B-AE98-F5D4-8F9F-072A9DF01C3C}"/>
                </a:ext>
              </a:extLst>
            </p:cNvPr>
            <p:cNvPicPr/>
            <p:nvPr/>
          </p:nvPicPr>
          <p:blipFill>
            <a:blip r:embed="rId16" cstate="print"/>
            <a:stretch>
              <a:fillRect/>
            </a:stretch>
          </p:blipFill>
          <p:spPr>
            <a:xfrm>
              <a:off x="9645650" y="5486399"/>
              <a:ext cx="243840" cy="759460"/>
            </a:xfrm>
            <a:prstGeom prst="rect">
              <a:avLst/>
            </a:prstGeom>
          </p:spPr>
        </p:pic>
        <p:pic>
          <p:nvPicPr>
            <p:cNvPr id="20" name="object 20">
              <a:extLst>
                <a:ext uri="{FF2B5EF4-FFF2-40B4-BE49-F238E27FC236}">
                  <a16:creationId xmlns:a16="http://schemas.microsoft.com/office/drawing/2014/main" id="{C0DD18CD-7A26-7C61-C78B-A794E5983B51}"/>
                </a:ext>
              </a:extLst>
            </p:cNvPr>
            <p:cNvPicPr/>
            <p:nvPr/>
          </p:nvPicPr>
          <p:blipFill>
            <a:blip r:embed="rId17" cstate="print"/>
            <a:stretch>
              <a:fillRect/>
            </a:stretch>
          </p:blipFill>
          <p:spPr>
            <a:xfrm>
              <a:off x="8923019" y="5551753"/>
              <a:ext cx="725804" cy="1099820"/>
            </a:xfrm>
            <a:prstGeom prst="rect">
              <a:avLst/>
            </a:prstGeom>
          </p:spPr>
        </p:pic>
        <p:pic>
          <p:nvPicPr>
            <p:cNvPr id="21" name="object 21">
              <a:extLst>
                <a:ext uri="{FF2B5EF4-FFF2-40B4-BE49-F238E27FC236}">
                  <a16:creationId xmlns:a16="http://schemas.microsoft.com/office/drawing/2014/main" id="{8F3FB003-91B6-FF8F-0E4A-914619D125B0}"/>
                </a:ext>
              </a:extLst>
            </p:cNvPr>
            <p:cNvPicPr/>
            <p:nvPr/>
          </p:nvPicPr>
          <p:blipFill>
            <a:blip r:embed="rId18" cstate="print"/>
            <a:stretch>
              <a:fillRect/>
            </a:stretch>
          </p:blipFill>
          <p:spPr>
            <a:xfrm>
              <a:off x="7958454" y="5814644"/>
              <a:ext cx="967740" cy="1099807"/>
            </a:xfrm>
            <a:prstGeom prst="rect">
              <a:avLst/>
            </a:prstGeom>
          </p:spPr>
        </p:pic>
        <p:pic>
          <p:nvPicPr>
            <p:cNvPr id="22" name="object 22">
              <a:extLst>
                <a:ext uri="{FF2B5EF4-FFF2-40B4-BE49-F238E27FC236}">
                  <a16:creationId xmlns:a16="http://schemas.microsoft.com/office/drawing/2014/main" id="{FA89C5F0-AB52-C0F7-8DDA-FBE11BCD1C0E}"/>
                </a:ext>
              </a:extLst>
            </p:cNvPr>
            <p:cNvPicPr/>
            <p:nvPr/>
          </p:nvPicPr>
          <p:blipFill>
            <a:blip r:embed="rId19" cstate="print"/>
            <a:stretch>
              <a:fillRect/>
            </a:stretch>
          </p:blipFill>
          <p:spPr>
            <a:xfrm>
              <a:off x="5549264" y="6047053"/>
              <a:ext cx="245745" cy="867397"/>
            </a:xfrm>
            <a:prstGeom prst="rect">
              <a:avLst/>
            </a:prstGeom>
          </p:spPr>
        </p:pic>
        <p:pic>
          <p:nvPicPr>
            <p:cNvPr id="23" name="object 23">
              <a:extLst>
                <a:ext uri="{FF2B5EF4-FFF2-40B4-BE49-F238E27FC236}">
                  <a16:creationId xmlns:a16="http://schemas.microsoft.com/office/drawing/2014/main" id="{65496E6C-B6CA-EC95-3C08-3EB3BAC8EC73}"/>
                </a:ext>
              </a:extLst>
            </p:cNvPr>
            <p:cNvPicPr/>
            <p:nvPr/>
          </p:nvPicPr>
          <p:blipFill>
            <a:blip r:embed="rId20" cstate="print"/>
            <a:stretch>
              <a:fillRect/>
            </a:stretch>
          </p:blipFill>
          <p:spPr>
            <a:xfrm>
              <a:off x="7235824" y="6010859"/>
              <a:ext cx="725804" cy="902969"/>
            </a:xfrm>
            <a:prstGeom prst="rect">
              <a:avLst/>
            </a:prstGeom>
          </p:spPr>
        </p:pic>
        <p:pic>
          <p:nvPicPr>
            <p:cNvPr id="24" name="object 24">
              <a:extLst>
                <a:ext uri="{FF2B5EF4-FFF2-40B4-BE49-F238E27FC236}">
                  <a16:creationId xmlns:a16="http://schemas.microsoft.com/office/drawing/2014/main" id="{299D5DF1-7385-169A-B51A-BE8CD5D0A4B2}"/>
                </a:ext>
              </a:extLst>
            </p:cNvPr>
            <p:cNvPicPr/>
            <p:nvPr/>
          </p:nvPicPr>
          <p:blipFill>
            <a:blip r:embed="rId21" cstate="print"/>
            <a:stretch>
              <a:fillRect/>
            </a:stretch>
          </p:blipFill>
          <p:spPr>
            <a:xfrm>
              <a:off x="6271894" y="6207709"/>
              <a:ext cx="967740" cy="706755"/>
            </a:xfrm>
            <a:prstGeom prst="rect">
              <a:avLst/>
            </a:prstGeom>
          </p:spPr>
        </p:pic>
        <p:pic>
          <p:nvPicPr>
            <p:cNvPr id="25" name="object 25">
              <a:extLst>
                <a:ext uri="{FF2B5EF4-FFF2-40B4-BE49-F238E27FC236}">
                  <a16:creationId xmlns:a16="http://schemas.microsoft.com/office/drawing/2014/main" id="{275D0299-10F1-1363-4109-6F14D70B8BAD}"/>
                </a:ext>
              </a:extLst>
            </p:cNvPr>
            <p:cNvPicPr/>
            <p:nvPr/>
          </p:nvPicPr>
          <p:blipFill>
            <a:blip r:embed="rId22" cstate="print"/>
            <a:stretch>
              <a:fillRect/>
            </a:stretch>
          </p:blipFill>
          <p:spPr>
            <a:xfrm>
              <a:off x="5791199" y="6469964"/>
              <a:ext cx="483870" cy="443852"/>
            </a:xfrm>
            <a:prstGeom prst="rect">
              <a:avLst/>
            </a:prstGeom>
          </p:spPr>
        </p:pic>
        <p:sp>
          <p:nvSpPr>
            <p:cNvPr id="26" name="object 26">
              <a:extLst>
                <a:ext uri="{FF2B5EF4-FFF2-40B4-BE49-F238E27FC236}">
                  <a16:creationId xmlns:a16="http://schemas.microsoft.com/office/drawing/2014/main" id="{09A2BC79-3856-57BC-1DA6-90F074D18819}"/>
                </a:ext>
              </a:extLst>
            </p:cNvPr>
            <p:cNvSpPr/>
            <p:nvPr/>
          </p:nvSpPr>
          <p:spPr>
            <a:xfrm>
              <a:off x="5024754" y="2180589"/>
              <a:ext cx="5029835" cy="4409440"/>
            </a:xfrm>
            <a:custGeom>
              <a:avLst/>
              <a:gdLst/>
              <a:ahLst/>
              <a:cxnLst/>
              <a:rect l="l" t="t" r="r" b="b"/>
              <a:pathLst>
                <a:path w="5029834" h="4409440">
                  <a:moveTo>
                    <a:pt x="4286885" y="0"/>
                  </a:moveTo>
                  <a:lnTo>
                    <a:pt x="4243705" y="3810"/>
                  </a:lnTo>
                  <a:lnTo>
                    <a:pt x="104140" y="1130300"/>
                  </a:lnTo>
                  <a:lnTo>
                    <a:pt x="64135" y="1149350"/>
                  </a:lnTo>
                  <a:lnTo>
                    <a:pt x="32385" y="1179830"/>
                  </a:lnTo>
                  <a:lnTo>
                    <a:pt x="10160" y="1219835"/>
                  </a:lnTo>
                  <a:lnTo>
                    <a:pt x="0" y="1265555"/>
                  </a:lnTo>
                  <a:lnTo>
                    <a:pt x="3175" y="1313814"/>
                  </a:lnTo>
                  <a:lnTo>
                    <a:pt x="624205" y="4293819"/>
                  </a:lnTo>
                  <a:lnTo>
                    <a:pt x="640715" y="4338269"/>
                  </a:lnTo>
                  <a:lnTo>
                    <a:pt x="667385" y="4373829"/>
                  </a:lnTo>
                  <a:lnTo>
                    <a:pt x="702945" y="4397959"/>
                  </a:lnTo>
                  <a:lnTo>
                    <a:pt x="742950" y="4409389"/>
                  </a:lnTo>
                  <a:lnTo>
                    <a:pt x="786130" y="4405579"/>
                  </a:lnTo>
                  <a:lnTo>
                    <a:pt x="4925695" y="3279140"/>
                  </a:lnTo>
                  <a:lnTo>
                    <a:pt x="4965700" y="3260090"/>
                  </a:lnTo>
                  <a:lnTo>
                    <a:pt x="4997450" y="3229610"/>
                  </a:lnTo>
                  <a:lnTo>
                    <a:pt x="5019675" y="3189605"/>
                  </a:lnTo>
                  <a:lnTo>
                    <a:pt x="5029835" y="3143885"/>
                  </a:lnTo>
                  <a:lnTo>
                    <a:pt x="5026660" y="3095625"/>
                  </a:lnTo>
                  <a:lnTo>
                    <a:pt x="4405630" y="115570"/>
                  </a:lnTo>
                  <a:lnTo>
                    <a:pt x="4389755" y="71120"/>
                  </a:lnTo>
                  <a:lnTo>
                    <a:pt x="4362450" y="35560"/>
                  </a:lnTo>
                  <a:lnTo>
                    <a:pt x="4326890" y="11430"/>
                  </a:lnTo>
                  <a:lnTo>
                    <a:pt x="4286885" y="0"/>
                  </a:lnTo>
                  <a:close/>
                </a:path>
              </a:pathLst>
            </a:custGeom>
            <a:solidFill>
              <a:srgbClr val="1F4134"/>
            </a:solidFill>
          </p:spPr>
          <p:txBody>
            <a:bodyPr wrap="square" lIns="0" tIns="0" rIns="0" bIns="0" rtlCol="0"/>
            <a:lstStyle/>
            <a:p>
              <a:endParaRPr/>
            </a:p>
          </p:txBody>
        </p:sp>
        <p:sp>
          <p:nvSpPr>
            <p:cNvPr id="27" name="object 27">
              <a:extLst>
                <a:ext uri="{FF2B5EF4-FFF2-40B4-BE49-F238E27FC236}">
                  <a16:creationId xmlns:a16="http://schemas.microsoft.com/office/drawing/2014/main" id="{59DDBA80-D768-A38B-EA11-DAA8B05BCEFC}"/>
                </a:ext>
              </a:extLst>
            </p:cNvPr>
            <p:cNvSpPr/>
            <p:nvPr/>
          </p:nvSpPr>
          <p:spPr>
            <a:xfrm>
              <a:off x="5013959" y="2169794"/>
              <a:ext cx="5051425" cy="4431030"/>
            </a:xfrm>
            <a:custGeom>
              <a:avLst/>
              <a:gdLst/>
              <a:ahLst/>
              <a:cxnLst/>
              <a:rect l="l" t="t" r="r" b="b"/>
              <a:pathLst>
                <a:path w="5051425" h="4431030">
                  <a:moveTo>
                    <a:pt x="4286249" y="0"/>
                  </a:moveTo>
                  <a:lnTo>
                    <a:pt x="4269105" y="1269"/>
                  </a:lnTo>
                  <a:lnTo>
                    <a:pt x="4260215" y="2539"/>
                  </a:lnTo>
                  <a:lnTo>
                    <a:pt x="4251324" y="5079"/>
                  </a:lnTo>
                  <a:lnTo>
                    <a:pt x="112394" y="1131569"/>
                  </a:lnTo>
                  <a:lnTo>
                    <a:pt x="66039" y="1153794"/>
                  </a:lnTo>
                  <a:lnTo>
                    <a:pt x="31114" y="1190625"/>
                  </a:lnTo>
                  <a:lnTo>
                    <a:pt x="8254" y="1236979"/>
                  </a:lnTo>
                  <a:lnTo>
                    <a:pt x="0" y="1290319"/>
                  </a:lnTo>
                  <a:lnTo>
                    <a:pt x="1269" y="1308100"/>
                  </a:lnTo>
                  <a:lnTo>
                    <a:pt x="624839" y="4306519"/>
                  </a:lnTo>
                  <a:lnTo>
                    <a:pt x="643889" y="4357319"/>
                  </a:lnTo>
                  <a:lnTo>
                    <a:pt x="675639" y="4396054"/>
                  </a:lnTo>
                  <a:lnTo>
                    <a:pt x="717550" y="4422089"/>
                  </a:lnTo>
                  <a:lnTo>
                    <a:pt x="765175" y="4430979"/>
                  </a:lnTo>
                  <a:lnTo>
                    <a:pt x="782319" y="4429709"/>
                  </a:lnTo>
                  <a:lnTo>
                    <a:pt x="791210" y="4428439"/>
                  </a:lnTo>
                  <a:lnTo>
                    <a:pt x="800100" y="4425899"/>
                  </a:lnTo>
                  <a:lnTo>
                    <a:pt x="857885" y="4410659"/>
                  </a:lnTo>
                  <a:lnTo>
                    <a:pt x="765175" y="4410659"/>
                  </a:lnTo>
                  <a:lnTo>
                    <a:pt x="744854" y="4408754"/>
                  </a:lnTo>
                  <a:lnTo>
                    <a:pt x="706119" y="4393514"/>
                  </a:lnTo>
                  <a:lnTo>
                    <a:pt x="674369" y="4365574"/>
                  </a:lnTo>
                  <a:lnTo>
                    <a:pt x="651510" y="4325569"/>
                  </a:lnTo>
                  <a:lnTo>
                    <a:pt x="24129" y="1322704"/>
                  </a:lnTo>
                  <a:lnTo>
                    <a:pt x="20954" y="1297939"/>
                  </a:lnTo>
                  <a:lnTo>
                    <a:pt x="20954" y="1290319"/>
                  </a:lnTo>
                  <a:lnTo>
                    <a:pt x="27939" y="1243329"/>
                  </a:lnTo>
                  <a:lnTo>
                    <a:pt x="47625" y="1202054"/>
                  </a:lnTo>
                  <a:lnTo>
                    <a:pt x="78104" y="1170304"/>
                  </a:lnTo>
                  <a:lnTo>
                    <a:pt x="117475" y="1151254"/>
                  </a:lnTo>
                  <a:lnTo>
                    <a:pt x="4264024" y="22859"/>
                  </a:lnTo>
                  <a:lnTo>
                    <a:pt x="4279265" y="20954"/>
                  </a:lnTo>
                  <a:lnTo>
                    <a:pt x="4356735" y="20954"/>
                  </a:lnTo>
                  <a:lnTo>
                    <a:pt x="4356099" y="20319"/>
                  </a:lnTo>
                  <a:lnTo>
                    <a:pt x="4333874" y="9525"/>
                  </a:lnTo>
                  <a:lnTo>
                    <a:pt x="4310380" y="2539"/>
                  </a:lnTo>
                  <a:lnTo>
                    <a:pt x="4286249" y="0"/>
                  </a:lnTo>
                  <a:close/>
                </a:path>
                <a:path w="5051425" h="4431030">
                  <a:moveTo>
                    <a:pt x="4933949" y="3279775"/>
                  </a:moveTo>
                  <a:lnTo>
                    <a:pt x="787400" y="4408119"/>
                  </a:lnTo>
                  <a:lnTo>
                    <a:pt x="779779" y="4409389"/>
                  </a:lnTo>
                  <a:lnTo>
                    <a:pt x="765175" y="4410659"/>
                  </a:lnTo>
                  <a:lnTo>
                    <a:pt x="857885" y="4410659"/>
                  </a:lnTo>
                  <a:lnTo>
                    <a:pt x="4939030" y="3299459"/>
                  </a:lnTo>
                  <a:lnTo>
                    <a:pt x="4933949" y="3279775"/>
                  </a:lnTo>
                  <a:close/>
                </a:path>
                <a:path w="5051425" h="4431030">
                  <a:moveTo>
                    <a:pt x="4356735" y="20954"/>
                  </a:moveTo>
                  <a:lnTo>
                    <a:pt x="4286249" y="20954"/>
                  </a:lnTo>
                  <a:lnTo>
                    <a:pt x="4306570" y="22859"/>
                  </a:lnTo>
                  <a:lnTo>
                    <a:pt x="4326890" y="28575"/>
                  </a:lnTo>
                  <a:lnTo>
                    <a:pt x="4362449" y="50164"/>
                  </a:lnTo>
                  <a:lnTo>
                    <a:pt x="4389755" y="84454"/>
                  </a:lnTo>
                  <a:lnTo>
                    <a:pt x="4406899" y="128904"/>
                  </a:lnTo>
                  <a:lnTo>
                    <a:pt x="5027295" y="3108324"/>
                  </a:lnTo>
                  <a:lnTo>
                    <a:pt x="5029199" y="3116579"/>
                  </a:lnTo>
                  <a:lnTo>
                    <a:pt x="5031105" y="3141344"/>
                  </a:lnTo>
                  <a:lnTo>
                    <a:pt x="5029199" y="3164840"/>
                  </a:lnTo>
                  <a:lnTo>
                    <a:pt x="5023485" y="3187699"/>
                  </a:lnTo>
                  <a:lnTo>
                    <a:pt x="5003799" y="3228974"/>
                  </a:lnTo>
                  <a:lnTo>
                    <a:pt x="4973320" y="3260725"/>
                  </a:lnTo>
                  <a:lnTo>
                    <a:pt x="4933949" y="3279775"/>
                  </a:lnTo>
                  <a:lnTo>
                    <a:pt x="4939030" y="3299459"/>
                  </a:lnTo>
                  <a:lnTo>
                    <a:pt x="4985385" y="3277234"/>
                  </a:lnTo>
                  <a:lnTo>
                    <a:pt x="5020310" y="3241040"/>
                  </a:lnTo>
                  <a:lnTo>
                    <a:pt x="5043170" y="3194049"/>
                  </a:lnTo>
                  <a:lnTo>
                    <a:pt x="5051424" y="3141344"/>
                  </a:lnTo>
                  <a:lnTo>
                    <a:pt x="5050790" y="3131819"/>
                  </a:lnTo>
                  <a:lnTo>
                    <a:pt x="4426585" y="124459"/>
                  </a:lnTo>
                  <a:lnTo>
                    <a:pt x="4407535" y="74294"/>
                  </a:lnTo>
                  <a:lnTo>
                    <a:pt x="4375785" y="34925"/>
                  </a:lnTo>
                  <a:lnTo>
                    <a:pt x="4356735" y="20954"/>
                  </a:lnTo>
                  <a:close/>
                </a:path>
              </a:pathLst>
            </a:custGeom>
            <a:solidFill>
              <a:srgbClr val="002B38"/>
            </a:solidFill>
          </p:spPr>
          <p:txBody>
            <a:bodyPr wrap="square" lIns="0" tIns="0" rIns="0" bIns="0" rtlCol="0"/>
            <a:lstStyle/>
            <a:p>
              <a:endParaRPr/>
            </a:p>
          </p:txBody>
        </p:sp>
        <p:sp>
          <p:nvSpPr>
            <p:cNvPr id="28" name="object 28">
              <a:extLst>
                <a:ext uri="{FF2B5EF4-FFF2-40B4-BE49-F238E27FC236}">
                  <a16:creationId xmlns:a16="http://schemas.microsoft.com/office/drawing/2014/main" id="{6333F12C-0E1C-EC78-8015-20C5578D3269}"/>
                </a:ext>
              </a:extLst>
            </p:cNvPr>
            <p:cNvSpPr/>
            <p:nvPr/>
          </p:nvSpPr>
          <p:spPr>
            <a:xfrm>
              <a:off x="5104129" y="2251709"/>
              <a:ext cx="4881245" cy="4243705"/>
            </a:xfrm>
            <a:custGeom>
              <a:avLst/>
              <a:gdLst/>
              <a:ahLst/>
              <a:cxnLst/>
              <a:rect l="l" t="t" r="r" b="b"/>
              <a:pathLst>
                <a:path w="4881245" h="4243705">
                  <a:moveTo>
                    <a:pt x="4168775" y="0"/>
                  </a:moveTo>
                  <a:lnTo>
                    <a:pt x="4126865" y="3810"/>
                  </a:lnTo>
                  <a:lnTo>
                    <a:pt x="101600" y="1097279"/>
                  </a:lnTo>
                  <a:lnTo>
                    <a:pt x="62230" y="1115694"/>
                  </a:lnTo>
                  <a:lnTo>
                    <a:pt x="31750" y="1144904"/>
                  </a:lnTo>
                  <a:lnTo>
                    <a:pt x="10160" y="1183639"/>
                  </a:lnTo>
                  <a:lnTo>
                    <a:pt x="0" y="1227454"/>
                  </a:lnTo>
                  <a:lnTo>
                    <a:pt x="3175" y="1273810"/>
                  </a:lnTo>
                  <a:lnTo>
                    <a:pt x="597535" y="4133164"/>
                  </a:lnTo>
                  <a:lnTo>
                    <a:pt x="613410" y="4176344"/>
                  </a:lnTo>
                  <a:lnTo>
                    <a:pt x="639445" y="4209999"/>
                  </a:lnTo>
                  <a:lnTo>
                    <a:pt x="673735" y="4233494"/>
                  </a:lnTo>
                  <a:lnTo>
                    <a:pt x="713105" y="4243654"/>
                  </a:lnTo>
                  <a:lnTo>
                    <a:pt x="755015" y="4240479"/>
                  </a:lnTo>
                  <a:lnTo>
                    <a:pt x="4780280" y="3146425"/>
                  </a:lnTo>
                  <a:lnTo>
                    <a:pt x="4819015" y="3128645"/>
                  </a:lnTo>
                  <a:lnTo>
                    <a:pt x="4850130" y="3098800"/>
                  </a:lnTo>
                  <a:lnTo>
                    <a:pt x="4871085" y="3060700"/>
                  </a:lnTo>
                  <a:lnTo>
                    <a:pt x="4881245" y="3016885"/>
                  </a:lnTo>
                  <a:lnTo>
                    <a:pt x="4878705" y="2969895"/>
                  </a:lnTo>
                  <a:lnTo>
                    <a:pt x="4284345" y="110489"/>
                  </a:lnTo>
                  <a:lnTo>
                    <a:pt x="4268470" y="67310"/>
                  </a:lnTo>
                  <a:lnTo>
                    <a:pt x="4241800" y="33654"/>
                  </a:lnTo>
                  <a:lnTo>
                    <a:pt x="4208145" y="10794"/>
                  </a:lnTo>
                  <a:lnTo>
                    <a:pt x="4168775" y="0"/>
                  </a:lnTo>
                  <a:close/>
                </a:path>
              </a:pathLst>
            </a:custGeom>
            <a:solidFill>
              <a:srgbClr val="305646"/>
            </a:solidFill>
          </p:spPr>
          <p:txBody>
            <a:bodyPr wrap="square" lIns="0" tIns="0" rIns="0" bIns="0" rtlCol="0"/>
            <a:lstStyle/>
            <a:p>
              <a:endParaRPr/>
            </a:p>
          </p:txBody>
        </p:sp>
        <p:sp>
          <p:nvSpPr>
            <p:cNvPr id="29" name="object 29">
              <a:extLst>
                <a:ext uri="{FF2B5EF4-FFF2-40B4-BE49-F238E27FC236}">
                  <a16:creationId xmlns:a16="http://schemas.microsoft.com/office/drawing/2014/main" id="{01554A5A-8848-2118-9311-208BC37FEAE1}"/>
                </a:ext>
              </a:extLst>
            </p:cNvPr>
            <p:cNvSpPr/>
            <p:nvPr/>
          </p:nvSpPr>
          <p:spPr>
            <a:xfrm>
              <a:off x="6675754" y="5501004"/>
              <a:ext cx="837565" cy="1185545"/>
            </a:xfrm>
            <a:custGeom>
              <a:avLst/>
              <a:gdLst/>
              <a:ahLst/>
              <a:cxnLst/>
              <a:rect l="l" t="t" r="r" b="b"/>
              <a:pathLst>
                <a:path w="837565" h="1185545">
                  <a:moveTo>
                    <a:pt x="158750" y="0"/>
                  </a:moveTo>
                  <a:lnTo>
                    <a:pt x="0" y="38734"/>
                  </a:lnTo>
                  <a:lnTo>
                    <a:pt x="26670" y="84454"/>
                  </a:lnTo>
                  <a:lnTo>
                    <a:pt x="51435" y="130174"/>
                  </a:lnTo>
                  <a:lnTo>
                    <a:pt x="74295" y="177164"/>
                  </a:lnTo>
                  <a:lnTo>
                    <a:pt x="96520" y="224154"/>
                  </a:lnTo>
                  <a:lnTo>
                    <a:pt x="117475" y="271144"/>
                  </a:lnTo>
                  <a:lnTo>
                    <a:pt x="137795" y="318769"/>
                  </a:lnTo>
                  <a:lnTo>
                    <a:pt x="156845" y="365759"/>
                  </a:lnTo>
                  <a:lnTo>
                    <a:pt x="219075" y="516254"/>
                  </a:lnTo>
                  <a:lnTo>
                    <a:pt x="241300" y="568959"/>
                  </a:lnTo>
                  <a:lnTo>
                    <a:pt x="264795" y="621029"/>
                  </a:lnTo>
                  <a:lnTo>
                    <a:pt x="297179" y="688339"/>
                  </a:lnTo>
                  <a:lnTo>
                    <a:pt x="336550" y="761364"/>
                  </a:lnTo>
                  <a:lnTo>
                    <a:pt x="358775" y="799414"/>
                  </a:lnTo>
                  <a:lnTo>
                    <a:pt x="383540" y="838149"/>
                  </a:lnTo>
                  <a:lnTo>
                    <a:pt x="410210" y="878154"/>
                  </a:lnTo>
                  <a:lnTo>
                    <a:pt x="439420" y="917524"/>
                  </a:lnTo>
                  <a:lnTo>
                    <a:pt x="470535" y="957529"/>
                  </a:lnTo>
                  <a:lnTo>
                    <a:pt x="504825" y="997534"/>
                  </a:lnTo>
                  <a:lnTo>
                    <a:pt x="541654" y="1036904"/>
                  </a:lnTo>
                  <a:lnTo>
                    <a:pt x="581025" y="1075639"/>
                  </a:lnTo>
                  <a:lnTo>
                    <a:pt x="623570" y="1113104"/>
                  </a:lnTo>
                  <a:lnTo>
                    <a:pt x="668654" y="1149934"/>
                  </a:lnTo>
                  <a:lnTo>
                    <a:pt x="717550" y="1185494"/>
                  </a:lnTo>
                  <a:lnTo>
                    <a:pt x="713740" y="1101674"/>
                  </a:lnTo>
                  <a:lnTo>
                    <a:pt x="837565" y="1107389"/>
                  </a:lnTo>
                  <a:lnTo>
                    <a:pt x="784225" y="1068654"/>
                  </a:lnTo>
                  <a:lnTo>
                    <a:pt x="725804" y="1018489"/>
                  </a:lnTo>
                  <a:lnTo>
                    <a:pt x="694054" y="988644"/>
                  </a:lnTo>
                  <a:lnTo>
                    <a:pt x="662304" y="955624"/>
                  </a:lnTo>
                  <a:lnTo>
                    <a:pt x="629285" y="918159"/>
                  </a:lnTo>
                  <a:lnTo>
                    <a:pt x="596265" y="876249"/>
                  </a:lnTo>
                  <a:lnTo>
                    <a:pt x="562610" y="829894"/>
                  </a:lnTo>
                  <a:lnTo>
                    <a:pt x="528954" y="778509"/>
                  </a:lnTo>
                  <a:lnTo>
                    <a:pt x="495300" y="721994"/>
                  </a:lnTo>
                  <a:lnTo>
                    <a:pt x="461645" y="659764"/>
                  </a:lnTo>
                  <a:lnTo>
                    <a:pt x="428625" y="592454"/>
                  </a:lnTo>
                  <a:lnTo>
                    <a:pt x="405765" y="541019"/>
                  </a:lnTo>
                  <a:lnTo>
                    <a:pt x="362585" y="438784"/>
                  </a:lnTo>
                  <a:lnTo>
                    <a:pt x="321945" y="339724"/>
                  </a:lnTo>
                  <a:lnTo>
                    <a:pt x="302260" y="290829"/>
                  </a:lnTo>
                  <a:lnTo>
                    <a:pt x="281304" y="242569"/>
                  </a:lnTo>
                  <a:lnTo>
                    <a:pt x="259715" y="193674"/>
                  </a:lnTo>
                  <a:lnTo>
                    <a:pt x="236854" y="144779"/>
                  </a:lnTo>
                  <a:lnTo>
                    <a:pt x="212725" y="96519"/>
                  </a:lnTo>
                  <a:lnTo>
                    <a:pt x="186690" y="48259"/>
                  </a:lnTo>
                  <a:lnTo>
                    <a:pt x="158750" y="0"/>
                  </a:lnTo>
                  <a:close/>
                </a:path>
              </a:pathLst>
            </a:custGeom>
            <a:solidFill>
              <a:srgbClr val="6B9430"/>
            </a:solidFill>
          </p:spPr>
          <p:txBody>
            <a:bodyPr wrap="square" lIns="0" tIns="0" rIns="0" bIns="0" rtlCol="0"/>
            <a:lstStyle/>
            <a:p>
              <a:endParaRPr/>
            </a:p>
          </p:txBody>
        </p:sp>
        <p:sp>
          <p:nvSpPr>
            <p:cNvPr id="30" name="object 30">
              <a:extLst>
                <a:ext uri="{FF2B5EF4-FFF2-40B4-BE49-F238E27FC236}">
                  <a16:creationId xmlns:a16="http://schemas.microsoft.com/office/drawing/2014/main" id="{42CDCAA3-AFFE-5F28-6901-D104C6EA49E3}"/>
                </a:ext>
              </a:extLst>
            </p:cNvPr>
            <p:cNvSpPr/>
            <p:nvPr/>
          </p:nvSpPr>
          <p:spPr>
            <a:xfrm>
              <a:off x="6670039" y="5494654"/>
              <a:ext cx="861694" cy="1193165"/>
            </a:xfrm>
            <a:custGeom>
              <a:avLst/>
              <a:gdLst/>
              <a:ahLst/>
              <a:cxnLst/>
              <a:rect l="l" t="t" r="r" b="b"/>
              <a:pathLst>
                <a:path w="861695" h="1193165">
                  <a:moveTo>
                    <a:pt x="167004" y="0"/>
                  </a:moveTo>
                  <a:lnTo>
                    <a:pt x="0" y="42544"/>
                  </a:lnTo>
                  <a:lnTo>
                    <a:pt x="3175" y="46989"/>
                  </a:lnTo>
                  <a:lnTo>
                    <a:pt x="28575" y="90169"/>
                  </a:lnTo>
                  <a:lnTo>
                    <a:pt x="52069" y="133984"/>
                  </a:lnTo>
                  <a:lnTo>
                    <a:pt x="74294" y="178434"/>
                  </a:lnTo>
                  <a:lnTo>
                    <a:pt x="95884" y="224154"/>
                  </a:lnTo>
                  <a:lnTo>
                    <a:pt x="115569" y="269874"/>
                  </a:lnTo>
                  <a:lnTo>
                    <a:pt x="135254" y="316229"/>
                  </a:lnTo>
                  <a:lnTo>
                    <a:pt x="172084" y="408939"/>
                  </a:lnTo>
                  <a:lnTo>
                    <a:pt x="190500" y="455929"/>
                  </a:lnTo>
                  <a:lnTo>
                    <a:pt x="227329" y="548639"/>
                  </a:lnTo>
                  <a:lnTo>
                    <a:pt x="246379" y="594994"/>
                  </a:lnTo>
                  <a:lnTo>
                    <a:pt x="266064" y="638809"/>
                  </a:lnTo>
                  <a:lnTo>
                    <a:pt x="287019" y="682624"/>
                  </a:lnTo>
                  <a:lnTo>
                    <a:pt x="309244" y="726439"/>
                  </a:lnTo>
                  <a:lnTo>
                    <a:pt x="332739" y="768984"/>
                  </a:lnTo>
                  <a:lnTo>
                    <a:pt x="357504" y="810844"/>
                  </a:lnTo>
                  <a:lnTo>
                    <a:pt x="383539" y="851484"/>
                  </a:lnTo>
                  <a:lnTo>
                    <a:pt x="411479" y="891489"/>
                  </a:lnTo>
                  <a:lnTo>
                    <a:pt x="440054" y="930224"/>
                  </a:lnTo>
                  <a:lnTo>
                    <a:pt x="470534" y="968324"/>
                  </a:lnTo>
                  <a:lnTo>
                    <a:pt x="502284" y="1005154"/>
                  </a:lnTo>
                  <a:lnTo>
                    <a:pt x="535939" y="1040079"/>
                  </a:lnTo>
                  <a:lnTo>
                    <a:pt x="570229" y="1073734"/>
                  </a:lnTo>
                  <a:lnTo>
                    <a:pt x="606425" y="1106119"/>
                  </a:lnTo>
                  <a:lnTo>
                    <a:pt x="644525" y="1136599"/>
                  </a:lnTo>
                  <a:lnTo>
                    <a:pt x="683259" y="1165809"/>
                  </a:lnTo>
                  <a:lnTo>
                    <a:pt x="723900" y="1193114"/>
                  </a:lnTo>
                  <a:lnTo>
                    <a:pt x="723900" y="1191209"/>
                  </a:lnTo>
                  <a:lnTo>
                    <a:pt x="722629" y="1191209"/>
                  </a:lnTo>
                  <a:lnTo>
                    <a:pt x="678179" y="1156284"/>
                  </a:lnTo>
                  <a:lnTo>
                    <a:pt x="636904" y="1121359"/>
                  </a:lnTo>
                  <a:lnTo>
                    <a:pt x="597534" y="1085164"/>
                  </a:lnTo>
                  <a:lnTo>
                    <a:pt x="561339" y="1048969"/>
                  </a:lnTo>
                  <a:lnTo>
                    <a:pt x="527050" y="1012139"/>
                  </a:lnTo>
                  <a:lnTo>
                    <a:pt x="494664" y="974674"/>
                  </a:lnTo>
                  <a:lnTo>
                    <a:pt x="464184" y="936574"/>
                  </a:lnTo>
                  <a:lnTo>
                    <a:pt x="435609" y="897839"/>
                  </a:lnTo>
                  <a:lnTo>
                    <a:pt x="408939" y="858469"/>
                  </a:lnTo>
                  <a:lnTo>
                    <a:pt x="383539" y="818464"/>
                  </a:lnTo>
                  <a:lnTo>
                    <a:pt x="359409" y="777874"/>
                  </a:lnTo>
                  <a:lnTo>
                    <a:pt x="336550" y="737234"/>
                  </a:lnTo>
                  <a:lnTo>
                    <a:pt x="314325" y="695324"/>
                  </a:lnTo>
                  <a:lnTo>
                    <a:pt x="272414" y="610234"/>
                  </a:lnTo>
                  <a:lnTo>
                    <a:pt x="233044" y="522604"/>
                  </a:lnTo>
                  <a:lnTo>
                    <a:pt x="213359" y="477519"/>
                  </a:lnTo>
                  <a:lnTo>
                    <a:pt x="153669" y="339089"/>
                  </a:lnTo>
                  <a:lnTo>
                    <a:pt x="132714" y="292099"/>
                  </a:lnTo>
                  <a:lnTo>
                    <a:pt x="111759" y="243839"/>
                  </a:lnTo>
                  <a:lnTo>
                    <a:pt x="89534" y="194944"/>
                  </a:lnTo>
                  <a:lnTo>
                    <a:pt x="70484" y="156209"/>
                  </a:lnTo>
                  <a:lnTo>
                    <a:pt x="51434" y="118109"/>
                  </a:lnTo>
                  <a:lnTo>
                    <a:pt x="30479" y="80009"/>
                  </a:lnTo>
                  <a:lnTo>
                    <a:pt x="12700" y="48894"/>
                  </a:lnTo>
                  <a:lnTo>
                    <a:pt x="6984" y="48894"/>
                  </a:lnTo>
                  <a:lnTo>
                    <a:pt x="8889" y="43179"/>
                  </a:lnTo>
                  <a:lnTo>
                    <a:pt x="31114" y="43179"/>
                  </a:lnTo>
                  <a:lnTo>
                    <a:pt x="161925" y="13334"/>
                  </a:lnTo>
                  <a:lnTo>
                    <a:pt x="160019" y="9524"/>
                  </a:lnTo>
                  <a:lnTo>
                    <a:pt x="173354" y="9524"/>
                  </a:lnTo>
                  <a:lnTo>
                    <a:pt x="167004" y="0"/>
                  </a:lnTo>
                  <a:close/>
                </a:path>
                <a:path w="861695" h="1193165">
                  <a:moveTo>
                    <a:pt x="716279" y="1104849"/>
                  </a:moveTo>
                  <a:lnTo>
                    <a:pt x="722629" y="1191209"/>
                  </a:lnTo>
                  <a:lnTo>
                    <a:pt x="723900" y="1191209"/>
                  </a:lnTo>
                  <a:lnTo>
                    <a:pt x="723264" y="1172159"/>
                  </a:lnTo>
                  <a:lnTo>
                    <a:pt x="723264" y="1129614"/>
                  </a:lnTo>
                  <a:lnTo>
                    <a:pt x="722629" y="1111199"/>
                  </a:lnTo>
                  <a:lnTo>
                    <a:pt x="719454" y="1111199"/>
                  </a:lnTo>
                  <a:lnTo>
                    <a:pt x="722629" y="1108024"/>
                  </a:lnTo>
                  <a:lnTo>
                    <a:pt x="824864" y="1108024"/>
                  </a:lnTo>
                  <a:lnTo>
                    <a:pt x="824864" y="1107389"/>
                  </a:lnTo>
                  <a:lnTo>
                    <a:pt x="716279" y="1104849"/>
                  </a:lnTo>
                  <a:close/>
                </a:path>
                <a:path w="861695" h="1193165">
                  <a:moveTo>
                    <a:pt x="824864" y="1108024"/>
                  </a:moveTo>
                  <a:lnTo>
                    <a:pt x="722629" y="1108024"/>
                  </a:lnTo>
                  <a:lnTo>
                    <a:pt x="722629" y="1111199"/>
                  </a:lnTo>
                  <a:lnTo>
                    <a:pt x="861694" y="1120089"/>
                  </a:lnTo>
                  <a:lnTo>
                    <a:pt x="858519" y="1118184"/>
                  </a:lnTo>
                  <a:lnTo>
                    <a:pt x="840104" y="1118184"/>
                  </a:lnTo>
                  <a:lnTo>
                    <a:pt x="824864" y="1108024"/>
                  </a:lnTo>
                  <a:close/>
                </a:path>
                <a:path w="861695" h="1193165">
                  <a:moveTo>
                    <a:pt x="824864" y="1107389"/>
                  </a:moveTo>
                  <a:lnTo>
                    <a:pt x="840104" y="1118184"/>
                  </a:lnTo>
                  <a:lnTo>
                    <a:pt x="843279" y="1108024"/>
                  </a:lnTo>
                  <a:lnTo>
                    <a:pt x="824864" y="1107389"/>
                  </a:lnTo>
                  <a:close/>
                </a:path>
                <a:path w="861695" h="1193165">
                  <a:moveTo>
                    <a:pt x="173354" y="9524"/>
                  </a:moveTo>
                  <a:lnTo>
                    <a:pt x="160019" y="9524"/>
                  </a:lnTo>
                  <a:lnTo>
                    <a:pt x="165734" y="12064"/>
                  </a:lnTo>
                  <a:lnTo>
                    <a:pt x="161925" y="13334"/>
                  </a:lnTo>
                  <a:lnTo>
                    <a:pt x="184784" y="53339"/>
                  </a:lnTo>
                  <a:lnTo>
                    <a:pt x="208279" y="98424"/>
                  </a:lnTo>
                  <a:lnTo>
                    <a:pt x="230504" y="144144"/>
                  </a:lnTo>
                  <a:lnTo>
                    <a:pt x="251459" y="189864"/>
                  </a:lnTo>
                  <a:lnTo>
                    <a:pt x="271779" y="236219"/>
                  </a:lnTo>
                  <a:lnTo>
                    <a:pt x="291464" y="282574"/>
                  </a:lnTo>
                  <a:lnTo>
                    <a:pt x="348614" y="423544"/>
                  </a:lnTo>
                  <a:lnTo>
                    <a:pt x="367664" y="469899"/>
                  </a:lnTo>
                  <a:lnTo>
                    <a:pt x="386714" y="516889"/>
                  </a:lnTo>
                  <a:lnTo>
                    <a:pt x="407034" y="563244"/>
                  </a:lnTo>
                  <a:lnTo>
                    <a:pt x="427989" y="609599"/>
                  </a:lnTo>
                  <a:lnTo>
                    <a:pt x="449579" y="655319"/>
                  </a:lnTo>
                  <a:lnTo>
                    <a:pt x="473075" y="701039"/>
                  </a:lnTo>
                  <a:lnTo>
                    <a:pt x="498475" y="745489"/>
                  </a:lnTo>
                  <a:lnTo>
                    <a:pt x="525144" y="788669"/>
                  </a:lnTo>
                  <a:lnTo>
                    <a:pt x="553084" y="831799"/>
                  </a:lnTo>
                  <a:lnTo>
                    <a:pt x="582929" y="873074"/>
                  </a:lnTo>
                  <a:lnTo>
                    <a:pt x="614679" y="913079"/>
                  </a:lnTo>
                  <a:lnTo>
                    <a:pt x="647700" y="951814"/>
                  </a:lnTo>
                  <a:lnTo>
                    <a:pt x="682625" y="988644"/>
                  </a:lnTo>
                  <a:lnTo>
                    <a:pt x="719454" y="1024204"/>
                  </a:lnTo>
                  <a:lnTo>
                    <a:pt x="757554" y="1057224"/>
                  </a:lnTo>
                  <a:lnTo>
                    <a:pt x="797559" y="1088974"/>
                  </a:lnTo>
                  <a:lnTo>
                    <a:pt x="843279" y="1108024"/>
                  </a:lnTo>
                  <a:lnTo>
                    <a:pt x="840104" y="1118184"/>
                  </a:lnTo>
                  <a:lnTo>
                    <a:pt x="858519" y="1118184"/>
                  </a:lnTo>
                  <a:lnTo>
                    <a:pt x="845819" y="1109294"/>
                  </a:lnTo>
                  <a:lnTo>
                    <a:pt x="805179" y="1078814"/>
                  </a:lnTo>
                  <a:lnTo>
                    <a:pt x="766444" y="1047064"/>
                  </a:lnTo>
                  <a:lnTo>
                    <a:pt x="729614" y="1012774"/>
                  </a:lnTo>
                  <a:lnTo>
                    <a:pt x="694689" y="977214"/>
                  </a:lnTo>
                  <a:lnTo>
                    <a:pt x="661034" y="939749"/>
                  </a:lnTo>
                  <a:lnTo>
                    <a:pt x="629284" y="901014"/>
                  </a:lnTo>
                  <a:lnTo>
                    <a:pt x="598804" y="861009"/>
                  </a:lnTo>
                  <a:lnTo>
                    <a:pt x="570229" y="819734"/>
                  </a:lnTo>
                  <a:lnTo>
                    <a:pt x="542925" y="777874"/>
                  </a:lnTo>
                  <a:lnTo>
                    <a:pt x="516889" y="734694"/>
                  </a:lnTo>
                  <a:lnTo>
                    <a:pt x="492125" y="690244"/>
                  </a:lnTo>
                  <a:lnTo>
                    <a:pt x="469264" y="645794"/>
                  </a:lnTo>
                  <a:lnTo>
                    <a:pt x="447675" y="600709"/>
                  </a:lnTo>
                  <a:lnTo>
                    <a:pt x="426719" y="554354"/>
                  </a:lnTo>
                  <a:lnTo>
                    <a:pt x="386079" y="461644"/>
                  </a:lnTo>
                  <a:lnTo>
                    <a:pt x="367029" y="414654"/>
                  </a:lnTo>
                  <a:lnTo>
                    <a:pt x="327659" y="320674"/>
                  </a:lnTo>
                  <a:lnTo>
                    <a:pt x="307975" y="274319"/>
                  </a:lnTo>
                  <a:lnTo>
                    <a:pt x="266064" y="181609"/>
                  </a:lnTo>
                  <a:lnTo>
                    <a:pt x="243839" y="136524"/>
                  </a:lnTo>
                  <a:lnTo>
                    <a:pt x="220344" y="91439"/>
                  </a:lnTo>
                  <a:lnTo>
                    <a:pt x="195579" y="46989"/>
                  </a:lnTo>
                  <a:lnTo>
                    <a:pt x="173354" y="9524"/>
                  </a:lnTo>
                  <a:close/>
                </a:path>
                <a:path w="861695" h="1193165">
                  <a:moveTo>
                    <a:pt x="722629" y="1108024"/>
                  </a:moveTo>
                  <a:lnTo>
                    <a:pt x="719454" y="1111199"/>
                  </a:lnTo>
                  <a:lnTo>
                    <a:pt x="722629" y="1111199"/>
                  </a:lnTo>
                  <a:lnTo>
                    <a:pt x="722629" y="1108024"/>
                  </a:lnTo>
                  <a:close/>
                </a:path>
                <a:path w="861695" h="1193165">
                  <a:moveTo>
                    <a:pt x="8889" y="43179"/>
                  </a:moveTo>
                  <a:lnTo>
                    <a:pt x="6984" y="48894"/>
                  </a:lnTo>
                  <a:lnTo>
                    <a:pt x="12064" y="47624"/>
                  </a:lnTo>
                  <a:lnTo>
                    <a:pt x="8889" y="43179"/>
                  </a:lnTo>
                  <a:close/>
                </a:path>
                <a:path w="861695" h="1193165">
                  <a:moveTo>
                    <a:pt x="12064" y="47624"/>
                  </a:moveTo>
                  <a:lnTo>
                    <a:pt x="6984" y="48894"/>
                  </a:lnTo>
                  <a:lnTo>
                    <a:pt x="12700" y="48894"/>
                  </a:lnTo>
                  <a:lnTo>
                    <a:pt x="12064" y="47624"/>
                  </a:lnTo>
                  <a:close/>
                </a:path>
                <a:path w="861695" h="1193165">
                  <a:moveTo>
                    <a:pt x="31114" y="43179"/>
                  </a:moveTo>
                  <a:lnTo>
                    <a:pt x="8889" y="43179"/>
                  </a:lnTo>
                  <a:lnTo>
                    <a:pt x="12064" y="47624"/>
                  </a:lnTo>
                  <a:lnTo>
                    <a:pt x="31114" y="43179"/>
                  </a:lnTo>
                  <a:close/>
                </a:path>
                <a:path w="861695" h="1193165">
                  <a:moveTo>
                    <a:pt x="160019" y="9524"/>
                  </a:moveTo>
                  <a:lnTo>
                    <a:pt x="161925" y="13334"/>
                  </a:lnTo>
                  <a:lnTo>
                    <a:pt x="165734" y="12064"/>
                  </a:lnTo>
                  <a:lnTo>
                    <a:pt x="160019" y="9524"/>
                  </a:lnTo>
                  <a:close/>
                </a:path>
              </a:pathLst>
            </a:custGeom>
            <a:solidFill>
              <a:srgbClr val="002B38"/>
            </a:solidFill>
          </p:spPr>
          <p:txBody>
            <a:bodyPr wrap="square" lIns="0" tIns="0" rIns="0" bIns="0" rtlCol="0"/>
            <a:lstStyle/>
            <a:p>
              <a:endParaRPr/>
            </a:p>
          </p:txBody>
        </p:sp>
        <p:sp>
          <p:nvSpPr>
            <p:cNvPr id="31" name="object 31">
              <a:extLst>
                <a:ext uri="{FF2B5EF4-FFF2-40B4-BE49-F238E27FC236}">
                  <a16:creationId xmlns:a16="http://schemas.microsoft.com/office/drawing/2014/main" id="{A255440E-7639-9363-E590-4304DE9D09DA}"/>
                </a:ext>
              </a:extLst>
            </p:cNvPr>
            <p:cNvSpPr/>
            <p:nvPr/>
          </p:nvSpPr>
          <p:spPr>
            <a:xfrm>
              <a:off x="5288279" y="2943859"/>
              <a:ext cx="2468245" cy="3382010"/>
            </a:xfrm>
            <a:custGeom>
              <a:avLst/>
              <a:gdLst/>
              <a:ahLst/>
              <a:cxnLst/>
              <a:rect l="l" t="t" r="r" b="b"/>
              <a:pathLst>
                <a:path w="2468245" h="3382010">
                  <a:moveTo>
                    <a:pt x="1863090" y="0"/>
                  </a:moveTo>
                  <a:lnTo>
                    <a:pt x="149225" y="466089"/>
                  </a:lnTo>
                  <a:lnTo>
                    <a:pt x="107315" y="483235"/>
                  </a:lnTo>
                  <a:lnTo>
                    <a:pt x="71120" y="509269"/>
                  </a:lnTo>
                  <a:lnTo>
                    <a:pt x="41275" y="543560"/>
                  </a:lnTo>
                  <a:lnTo>
                    <a:pt x="19050" y="583564"/>
                  </a:lnTo>
                  <a:lnTo>
                    <a:pt x="4445" y="628014"/>
                  </a:lnTo>
                  <a:lnTo>
                    <a:pt x="0" y="675639"/>
                  </a:lnTo>
                  <a:lnTo>
                    <a:pt x="4445" y="724535"/>
                  </a:lnTo>
                  <a:lnTo>
                    <a:pt x="523240" y="3218815"/>
                  </a:lnTo>
                  <a:lnTo>
                    <a:pt x="538480" y="3265170"/>
                  </a:lnTo>
                  <a:lnTo>
                    <a:pt x="561340" y="3305175"/>
                  </a:lnTo>
                  <a:lnTo>
                    <a:pt x="591820" y="3337560"/>
                  </a:lnTo>
                  <a:lnTo>
                    <a:pt x="627380" y="3361639"/>
                  </a:lnTo>
                  <a:lnTo>
                    <a:pt x="667385" y="3376879"/>
                  </a:lnTo>
                  <a:lnTo>
                    <a:pt x="709930" y="3381959"/>
                  </a:lnTo>
                  <a:lnTo>
                    <a:pt x="753745" y="3375609"/>
                  </a:lnTo>
                  <a:lnTo>
                    <a:pt x="2468245" y="2909570"/>
                  </a:lnTo>
                  <a:lnTo>
                    <a:pt x="1863090" y="0"/>
                  </a:lnTo>
                  <a:close/>
                </a:path>
              </a:pathLst>
            </a:custGeom>
            <a:solidFill>
              <a:srgbClr val="EEE7E8"/>
            </a:solidFill>
          </p:spPr>
          <p:txBody>
            <a:bodyPr wrap="square" lIns="0" tIns="0" rIns="0" bIns="0" rtlCol="0"/>
            <a:lstStyle/>
            <a:p>
              <a:endParaRPr/>
            </a:p>
          </p:txBody>
        </p:sp>
        <p:sp>
          <p:nvSpPr>
            <p:cNvPr id="32" name="object 32">
              <a:extLst>
                <a:ext uri="{FF2B5EF4-FFF2-40B4-BE49-F238E27FC236}">
                  <a16:creationId xmlns:a16="http://schemas.microsoft.com/office/drawing/2014/main" id="{ED3B80CB-866B-417C-ADBB-F62B32A1FFBB}"/>
                </a:ext>
              </a:extLst>
            </p:cNvPr>
            <p:cNvSpPr/>
            <p:nvPr/>
          </p:nvSpPr>
          <p:spPr>
            <a:xfrm>
              <a:off x="5288279" y="2943859"/>
              <a:ext cx="2468245" cy="3382010"/>
            </a:xfrm>
            <a:custGeom>
              <a:avLst/>
              <a:gdLst/>
              <a:ahLst/>
              <a:cxnLst/>
              <a:rect l="l" t="t" r="r" b="b"/>
              <a:pathLst>
                <a:path w="2468245" h="3382010">
                  <a:moveTo>
                    <a:pt x="4445" y="724535"/>
                  </a:moveTo>
                  <a:lnTo>
                    <a:pt x="523240" y="3218815"/>
                  </a:lnTo>
                  <a:lnTo>
                    <a:pt x="538480" y="3265170"/>
                  </a:lnTo>
                  <a:lnTo>
                    <a:pt x="561340" y="3305175"/>
                  </a:lnTo>
                  <a:lnTo>
                    <a:pt x="591820" y="3337560"/>
                  </a:lnTo>
                  <a:lnTo>
                    <a:pt x="627380" y="3361639"/>
                  </a:lnTo>
                  <a:lnTo>
                    <a:pt x="667385" y="3376879"/>
                  </a:lnTo>
                  <a:lnTo>
                    <a:pt x="709930" y="3381959"/>
                  </a:lnTo>
                  <a:lnTo>
                    <a:pt x="753745" y="3375609"/>
                  </a:lnTo>
                  <a:lnTo>
                    <a:pt x="2468245" y="2909570"/>
                  </a:lnTo>
                  <a:lnTo>
                    <a:pt x="1863090" y="0"/>
                  </a:lnTo>
                  <a:lnTo>
                    <a:pt x="149225" y="466089"/>
                  </a:lnTo>
                  <a:lnTo>
                    <a:pt x="107315" y="483235"/>
                  </a:lnTo>
                  <a:lnTo>
                    <a:pt x="71120" y="509269"/>
                  </a:lnTo>
                  <a:lnTo>
                    <a:pt x="41275" y="543560"/>
                  </a:lnTo>
                  <a:lnTo>
                    <a:pt x="19050" y="583564"/>
                  </a:lnTo>
                  <a:lnTo>
                    <a:pt x="4445" y="628014"/>
                  </a:lnTo>
                  <a:lnTo>
                    <a:pt x="0" y="675639"/>
                  </a:lnTo>
                  <a:lnTo>
                    <a:pt x="4445" y="724535"/>
                  </a:lnTo>
                </a:path>
              </a:pathLst>
            </a:custGeom>
            <a:ln w="3403">
              <a:solidFill>
                <a:srgbClr val="002B38"/>
              </a:solidFill>
            </a:ln>
          </p:spPr>
          <p:txBody>
            <a:bodyPr wrap="square" lIns="0" tIns="0" rIns="0" bIns="0" rtlCol="0"/>
            <a:lstStyle/>
            <a:p>
              <a:endParaRPr/>
            </a:p>
          </p:txBody>
        </p:sp>
        <p:sp>
          <p:nvSpPr>
            <p:cNvPr id="33" name="object 33">
              <a:extLst>
                <a:ext uri="{FF2B5EF4-FFF2-40B4-BE49-F238E27FC236}">
                  <a16:creationId xmlns:a16="http://schemas.microsoft.com/office/drawing/2014/main" id="{12450B23-BAED-4AAC-6145-BE8CD463AD68}"/>
                </a:ext>
              </a:extLst>
            </p:cNvPr>
            <p:cNvSpPr/>
            <p:nvPr/>
          </p:nvSpPr>
          <p:spPr>
            <a:xfrm>
              <a:off x="7332344" y="2422524"/>
              <a:ext cx="2468880" cy="3381375"/>
            </a:xfrm>
            <a:custGeom>
              <a:avLst/>
              <a:gdLst/>
              <a:ahLst/>
              <a:cxnLst/>
              <a:rect l="l" t="t" r="r" b="b"/>
              <a:pathLst>
                <a:path w="2468879" h="3381375">
                  <a:moveTo>
                    <a:pt x="1758950" y="0"/>
                  </a:moveTo>
                  <a:lnTo>
                    <a:pt x="1714500" y="5714"/>
                  </a:lnTo>
                  <a:lnTo>
                    <a:pt x="0" y="471804"/>
                  </a:lnTo>
                  <a:lnTo>
                    <a:pt x="605154" y="3381375"/>
                  </a:lnTo>
                  <a:lnTo>
                    <a:pt x="2319654" y="2915920"/>
                  </a:lnTo>
                  <a:lnTo>
                    <a:pt x="2361564" y="2898775"/>
                  </a:lnTo>
                  <a:lnTo>
                    <a:pt x="2397759" y="2872105"/>
                  </a:lnTo>
                  <a:lnTo>
                    <a:pt x="2427604" y="2838450"/>
                  </a:lnTo>
                  <a:lnTo>
                    <a:pt x="2449829" y="2798445"/>
                  </a:lnTo>
                  <a:lnTo>
                    <a:pt x="2463800" y="2753995"/>
                  </a:lnTo>
                  <a:lnTo>
                    <a:pt x="2468879" y="2706370"/>
                  </a:lnTo>
                  <a:lnTo>
                    <a:pt x="2463800" y="2657475"/>
                  </a:lnTo>
                  <a:lnTo>
                    <a:pt x="1945004" y="162560"/>
                  </a:lnTo>
                  <a:lnTo>
                    <a:pt x="1930400" y="116204"/>
                  </a:lnTo>
                  <a:lnTo>
                    <a:pt x="1906904" y="76200"/>
                  </a:lnTo>
                  <a:lnTo>
                    <a:pt x="1877059" y="43814"/>
                  </a:lnTo>
                  <a:lnTo>
                    <a:pt x="1841500" y="19685"/>
                  </a:lnTo>
                  <a:lnTo>
                    <a:pt x="1801495" y="4445"/>
                  </a:lnTo>
                  <a:lnTo>
                    <a:pt x="1758950" y="0"/>
                  </a:lnTo>
                  <a:close/>
                </a:path>
              </a:pathLst>
            </a:custGeom>
            <a:solidFill>
              <a:srgbClr val="EEE7E8"/>
            </a:solidFill>
          </p:spPr>
          <p:txBody>
            <a:bodyPr wrap="square" lIns="0" tIns="0" rIns="0" bIns="0" rtlCol="0"/>
            <a:lstStyle/>
            <a:p>
              <a:endParaRPr/>
            </a:p>
          </p:txBody>
        </p:sp>
        <p:sp>
          <p:nvSpPr>
            <p:cNvPr id="34" name="object 34">
              <a:extLst>
                <a:ext uri="{FF2B5EF4-FFF2-40B4-BE49-F238E27FC236}">
                  <a16:creationId xmlns:a16="http://schemas.microsoft.com/office/drawing/2014/main" id="{8246082B-6B0E-9849-795B-AAC2BD078820}"/>
                </a:ext>
              </a:extLst>
            </p:cNvPr>
            <p:cNvSpPr/>
            <p:nvPr/>
          </p:nvSpPr>
          <p:spPr>
            <a:xfrm>
              <a:off x="7330439" y="2420619"/>
              <a:ext cx="2472690" cy="3385820"/>
            </a:xfrm>
            <a:custGeom>
              <a:avLst/>
              <a:gdLst/>
              <a:ahLst/>
              <a:cxnLst/>
              <a:rect l="l" t="t" r="r" b="b"/>
              <a:pathLst>
                <a:path w="2472690" h="3385820">
                  <a:moveTo>
                    <a:pt x="1715769" y="6350"/>
                  </a:moveTo>
                  <a:lnTo>
                    <a:pt x="0" y="472439"/>
                  </a:lnTo>
                  <a:lnTo>
                    <a:pt x="605789" y="3385819"/>
                  </a:lnTo>
                  <a:lnTo>
                    <a:pt x="621664" y="3381375"/>
                  </a:lnTo>
                  <a:lnTo>
                    <a:pt x="608329" y="3381375"/>
                  </a:lnTo>
                  <a:lnTo>
                    <a:pt x="4444" y="474979"/>
                  </a:lnTo>
                  <a:lnTo>
                    <a:pt x="1717039" y="9525"/>
                  </a:lnTo>
                  <a:lnTo>
                    <a:pt x="1715769" y="6350"/>
                  </a:lnTo>
                  <a:close/>
                </a:path>
                <a:path w="2472690" h="3385820">
                  <a:moveTo>
                    <a:pt x="1789429" y="3175"/>
                  </a:moveTo>
                  <a:lnTo>
                    <a:pt x="1762759" y="3175"/>
                  </a:lnTo>
                  <a:lnTo>
                    <a:pt x="1804669" y="8889"/>
                  </a:lnTo>
                  <a:lnTo>
                    <a:pt x="1843404" y="23494"/>
                  </a:lnTo>
                  <a:lnTo>
                    <a:pt x="1878329" y="47625"/>
                  </a:lnTo>
                  <a:lnTo>
                    <a:pt x="1908175" y="80009"/>
                  </a:lnTo>
                  <a:lnTo>
                    <a:pt x="1931034" y="119379"/>
                  </a:lnTo>
                  <a:lnTo>
                    <a:pt x="1945639" y="165100"/>
                  </a:lnTo>
                  <a:lnTo>
                    <a:pt x="2464434" y="2659379"/>
                  </a:lnTo>
                  <a:lnTo>
                    <a:pt x="2468879" y="2695574"/>
                  </a:lnTo>
                  <a:lnTo>
                    <a:pt x="2468879" y="2707004"/>
                  </a:lnTo>
                  <a:lnTo>
                    <a:pt x="2464434" y="2754629"/>
                  </a:lnTo>
                  <a:lnTo>
                    <a:pt x="2450464" y="2799079"/>
                  </a:lnTo>
                  <a:lnTo>
                    <a:pt x="2428239" y="2839085"/>
                  </a:lnTo>
                  <a:lnTo>
                    <a:pt x="2398394" y="2872740"/>
                  </a:lnTo>
                  <a:lnTo>
                    <a:pt x="2362834" y="2898774"/>
                  </a:lnTo>
                  <a:lnTo>
                    <a:pt x="2320925" y="2915919"/>
                  </a:lnTo>
                  <a:lnTo>
                    <a:pt x="608329" y="3381375"/>
                  </a:lnTo>
                  <a:lnTo>
                    <a:pt x="621664" y="3381375"/>
                  </a:lnTo>
                  <a:lnTo>
                    <a:pt x="2322194" y="2919094"/>
                  </a:lnTo>
                  <a:lnTo>
                    <a:pt x="2364104" y="2901949"/>
                  </a:lnTo>
                  <a:lnTo>
                    <a:pt x="2400934" y="2875279"/>
                  </a:lnTo>
                  <a:lnTo>
                    <a:pt x="2430779" y="2840990"/>
                  </a:lnTo>
                  <a:lnTo>
                    <a:pt x="2453639" y="2800349"/>
                  </a:lnTo>
                  <a:lnTo>
                    <a:pt x="2467609" y="2755265"/>
                  </a:lnTo>
                  <a:lnTo>
                    <a:pt x="2472689" y="2707004"/>
                  </a:lnTo>
                  <a:lnTo>
                    <a:pt x="2471419" y="2682874"/>
                  </a:lnTo>
                  <a:lnTo>
                    <a:pt x="2467710" y="2659379"/>
                  </a:lnTo>
                  <a:lnTo>
                    <a:pt x="2467609" y="2658744"/>
                  </a:lnTo>
                  <a:lnTo>
                    <a:pt x="1948814" y="164464"/>
                  </a:lnTo>
                  <a:lnTo>
                    <a:pt x="1934209" y="118109"/>
                  </a:lnTo>
                  <a:lnTo>
                    <a:pt x="1910714" y="78104"/>
                  </a:lnTo>
                  <a:lnTo>
                    <a:pt x="1880869" y="45084"/>
                  </a:lnTo>
                  <a:lnTo>
                    <a:pt x="1845309" y="20954"/>
                  </a:lnTo>
                  <a:lnTo>
                    <a:pt x="1805304" y="5079"/>
                  </a:lnTo>
                  <a:lnTo>
                    <a:pt x="1789429" y="3175"/>
                  </a:lnTo>
                  <a:close/>
                </a:path>
                <a:path w="2472690" h="3385820">
                  <a:moveTo>
                    <a:pt x="1762759" y="0"/>
                  </a:moveTo>
                  <a:lnTo>
                    <a:pt x="1739264" y="1269"/>
                  </a:lnTo>
                  <a:lnTo>
                    <a:pt x="1727834" y="3175"/>
                  </a:lnTo>
                  <a:lnTo>
                    <a:pt x="1715769" y="6350"/>
                  </a:lnTo>
                  <a:lnTo>
                    <a:pt x="1717039" y="9525"/>
                  </a:lnTo>
                  <a:lnTo>
                    <a:pt x="1728469" y="6984"/>
                  </a:lnTo>
                  <a:lnTo>
                    <a:pt x="1739900" y="5079"/>
                  </a:lnTo>
                  <a:lnTo>
                    <a:pt x="1751329" y="3809"/>
                  </a:lnTo>
                  <a:lnTo>
                    <a:pt x="1762759" y="3175"/>
                  </a:lnTo>
                  <a:lnTo>
                    <a:pt x="1789429" y="3175"/>
                  </a:lnTo>
                  <a:lnTo>
                    <a:pt x="1762759" y="0"/>
                  </a:lnTo>
                  <a:close/>
                </a:path>
              </a:pathLst>
            </a:custGeom>
            <a:solidFill>
              <a:srgbClr val="002B38"/>
            </a:solidFill>
          </p:spPr>
          <p:txBody>
            <a:bodyPr wrap="square" lIns="0" tIns="0" rIns="0" bIns="0" rtlCol="0"/>
            <a:lstStyle/>
            <a:p>
              <a:endParaRPr/>
            </a:p>
          </p:txBody>
        </p:sp>
        <p:sp>
          <p:nvSpPr>
            <p:cNvPr id="35" name="object 35">
              <a:extLst>
                <a:ext uri="{FF2B5EF4-FFF2-40B4-BE49-F238E27FC236}">
                  <a16:creationId xmlns:a16="http://schemas.microsoft.com/office/drawing/2014/main" id="{132853B8-6312-9127-3BA3-EAA6E4917399}"/>
                </a:ext>
              </a:extLst>
            </p:cNvPr>
            <p:cNvSpPr/>
            <p:nvPr/>
          </p:nvSpPr>
          <p:spPr>
            <a:xfrm>
              <a:off x="5588634" y="2822574"/>
              <a:ext cx="3907154" cy="3089910"/>
            </a:xfrm>
            <a:custGeom>
              <a:avLst/>
              <a:gdLst/>
              <a:ahLst/>
              <a:cxnLst/>
              <a:rect l="l" t="t" r="r" b="b"/>
              <a:pathLst>
                <a:path w="3907154" h="3089910">
                  <a:moveTo>
                    <a:pt x="1819910" y="2701925"/>
                  </a:moveTo>
                  <a:lnTo>
                    <a:pt x="443864" y="3075940"/>
                  </a:lnTo>
                  <a:lnTo>
                    <a:pt x="447039" y="3089910"/>
                  </a:lnTo>
                  <a:lnTo>
                    <a:pt x="1823085" y="2715895"/>
                  </a:lnTo>
                  <a:lnTo>
                    <a:pt x="1819910" y="2701925"/>
                  </a:lnTo>
                  <a:close/>
                </a:path>
                <a:path w="3907154" h="3089910">
                  <a:moveTo>
                    <a:pt x="1775460" y="2488565"/>
                  </a:moveTo>
                  <a:lnTo>
                    <a:pt x="399414" y="2861945"/>
                  </a:lnTo>
                  <a:lnTo>
                    <a:pt x="402589" y="2876550"/>
                  </a:lnTo>
                  <a:lnTo>
                    <a:pt x="1778635" y="2502535"/>
                  </a:lnTo>
                  <a:lnTo>
                    <a:pt x="1775460" y="2488565"/>
                  </a:lnTo>
                  <a:close/>
                </a:path>
                <a:path w="3907154" h="3089910">
                  <a:moveTo>
                    <a:pt x="1731010" y="2274570"/>
                  </a:moveTo>
                  <a:lnTo>
                    <a:pt x="354964" y="2648585"/>
                  </a:lnTo>
                  <a:lnTo>
                    <a:pt x="358139" y="2663190"/>
                  </a:lnTo>
                  <a:lnTo>
                    <a:pt x="1734185" y="2289175"/>
                  </a:lnTo>
                  <a:lnTo>
                    <a:pt x="1731010" y="2274570"/>
                  </a:lnTo>
                  <a:close/>
                </a:path>
                <a:path w="3907154" h="3089910">
                  <a:moveTo>
                    <a:pt x="1686560" y="2061210"/>
                  </a:moveTo>
                  <a:lnTo>
                    <a:pt x="310514" y="2435225"/>
                  </a:lnTo>
                  <a:lnTo>
                    <a:pt x="313689" y="2449195"/>
                  </a:lnTo>
                  <a:lnTo>
                    <a:pt x="1689735" y="2075180"/>
                  </a:lnTo>
                  <a:lnTo>
                    <a:pt x="1686560" y="2061210"/>
                  </a:lnTo>
                  <a:close/>
                </a:path>
                <a:path w="3907154" h="3089910">
                  <a:moveTo>
                    <a:pt x="1642110" y="1847850"/>
                  </a:moveTo>
                  <a:lnTo>
                    <a:pt x="266064" y="2221230"/>
                  </a:lnTo>
                  <a:lnTo>
                    <a:pt x="269239" y="2235835"/>
                  </a:lnTo>
                  <a:lnTo>
                    <a:pt x="1645285" y="1861820"/>
                  </a:lnTo>
                  <a:lnTo>
                    <a:pt x="1642110" y="1847850"/>
                  </a:lnTo>
                  <a:close/>
                </a:path>
                <a:path w="3907154" h="3089910">
                  <a:moveTo>
                    <a:pt x="1598294" y="1633855"/>
                  </a:moveTo>
                  <a:lnTo>
                    <a:pt x="221614" y="2007870"/>
                  </a:lnTo>
                  <a:lnTo>
                    <a:pt x="224789" y="2021839"/>
                  </a:lnTo>
                  <a:lnTo>
                    <a:pt x="1600835" y="1648460"/>
                  </a:lnTo>
                  <a:lnTo>
                    <a:pt x="1598294" y="1633855"/>
                  </a:lnTo>
                  <a:close/>
                </a:path>
                <a:path w="3907154" h="3089910">
                  <a:moveTo>
                    <a:pt x="1553844" y="1420495"/>
                  </a:moveTo>
                  <a:lnTo>
                    <a:pt x="177164" y="1794510"/>
                  </a:lnTo>
                  <a:lnTo>
                    <a:pt x="180339" y="1808480"/>
                  </a:lnTo>
                  <a:lnTo>
                    <a:pt x="1556385" y="1434464"/>
                  </a:lnTo>
                  <a:lnTo>
                    <a:pt x="1553844" y="1420495"/>
                  </a:lnTo>
                  <a:close/>
                </a:path>
                <a:path w="3907154" h="3089910">
                  <a:moveTo>
                    <a:pt x="1509394" y="1206500"/>
                  </a:moveTo>
                  <a:lnTo>
                    <a:pt x="133350" y="1580514"/>
                  </a:lnTo>
                  <a:lnTo>
                    <a:pt x="135889" y="1595120"/>
                  </a:lnTo>
                  <a:lnTo>
                    <a:pt x="1511935" y="1221104"/>
                  </a:lnTo>
                  <a:lnTo>
                    <a:pt x="1509394" y="1206500"/>
                  </a:lnTo>
                  <a:close/>
                </a:path>
                <a:path w="3907154" h="3089910">
                  <a:moveTo>
                    <a:pt x="1464944" y="993139"/>
                  </a:moveTo>
                  <a:lnTo>
                    <a:pt x="88900" y="1367154"/>
                  </a:lnTo>
                  <a:lnTo>
                    <a:pt x="91439" y="1381125"/>
                  </a:lnTo>
                  <a:lnTo>
                    <a:pt x="1467485" y="1007745"/>
                  </a:lnTo>
                  <a:lnTo>
                    <a:pt x="1464944" y="993139"/>
                  </a:lnTo>
                  <a:close/>
                </a:path>
                <a:path w="3907154" h="3089910">
                  <a:moveTo>
                    <a:pt x="1420494" y="779779"/>
                  </a:moveTo>
                  <a:lnTo>
                    <a:pt x="44450" y="1153795"/>
                  </a:lnTo>
                  <a:lnTo>
                    <a:pt x="46989" y="1167764"/>
                  </a:lnTo>
                  <a:lnTo>
                    <a:pt x="1423035" y="793750"/>
                  </a:lnTo>
                  <a:lnTo>
                    <a:pt x="1420494" y="779779"/>
                  </a:lnTo>
                  <a:close/>
                </a:path>
                <a:path w="3907154" h="3089910">
                  <a:moveTo>
                    <a:pt x="1376044" y="565785"/>
                  </a:moveTo>
                  <a:lnTo>
                    <a:pt x="0" y="939800"/>
                  </a:lnTo>
                  <a:lnTo>
                    <a:pt x="2539" y="954404"/>
                  </a:lnTo>
                  <a:lnTo>
                    <a:pt x="1378585" y="580389"/>
                  </a:lnTo>
                  <a:lnTo>
                    <a:pt x="1376044" y="565785"/>
                  </a:lnTo>
                  <a:close/>
                </a:path>
                <a:path w="3907154" h="3089910">
                  <a:moveTo>
                    <a:pt x="3903980" y="2135505"/>
                  </a:moveTo>
                  <a:lnTo>
                    <a:pt x="2527935" y="2509520"/>
                  </a:lnTo>
                  <a:lnTo>
                    <a:pt x="2531110" y="2524125"/>
                  </a:lnTo>
                  <a:lnTo>
                    <a:pt x="3907155" y="2150110"/>
                  </a:lnTo>
                  <a:lnTo>
                    <a:pt x="3903980" y="2135505"/>
                  </a:lnTo>
                  <a:close/>
                </a:path>
                <a:path w="3907154" h="3089910">
                  <a:moveTo>
                    <a:pt x="3859530" y="1922145"/>
                  </a:moveTo>
                  <a:lnTo>
                    <a:pt x="2483485" y="2296160"/>
                  </a:lnTo>
                  <a:lnTo>
                    <a:pt x="2486660" y="2310130"/>
                  </a:lnTo>
                  <a:lnTo>
                    <a:pt x="3862705" y="1936114"/>
                  </a:lnTo>
                  <a:lnTo>
                    <a:pt x="3859530" y="1922145"/>
                  </a:lnTo>
                  <a:close/>
                </a:path>
                <a:path w="3907154" h="3089910">
                  <a:moveTo>
                    <a:pt x="3815080" y="1708785"/>
                  </a:moveTo>
                  <a:lnTo>
                    <a:pt x="2439035" y="2082164"/>
                  </a:lnTo>
                  <a:lnTo>
                    <a:pt x="2442210" y="2096770"/>
                  </a:lnTo>
                  <a:lnTo>
                    <a:pt x="3818255" y="1722755"/>
                  </a:lnTo>
                  <a:lnTo>
                    <a:pt x="3815080" y="1708785"/>
                  </a:lnTo>
                  <a:close/>
                </a:path>
                <a:path w="3907154" h="3089910">
                  <a:moveTo>
                    <a:pt x="3770630" y="1494789"/>
                  </a:moveTo>
                  <a:lnTo>
                    <a:pt x="2394585" y="1868805"/>
                  </a:lnTo>
                  <a:lnTo>
                    <a:pt x="2397760" y="1882775"/>
                  </a:lnTo>
                  <a:lnTo>
                    <a:pt x="3773805" y="1509395"/>
                  </a:lnTo>
                  <a:lnTo>
                    <a:pt x="3770630" y="1494789"/>
                  </a:lnTo>
                  <a:close/>
                </a:path>
                <a:path w="3907154" h="3089910">
                  <a:moveTo>
                    <a:pt x="3726180" y="1281429"/>
                  </a:moveTo>
                  <a:lnTo>
                    <a:pt x="2350135" y="1655445"/>
                  </a:lnTo>
                  <a:lnTo>
                    <a:pt x="2353310" y="1669414"/>
                  </a:lnTo>
                  <a:lnTo>
                    <a:pt x="3729355" y="1295400"/>
                  </a:lnTo>
                  <a:lnTo>
                    <a:pt x="3726180" y="1281429"/>
                  </a:lnTo>
                  <a:close/>
                </a:path>
                <a:path w="3907154" h="3089910">
                  <a:moveTo>
                    <a:pt x="3681730" y="1068070"/>
                  </a:moveTo>
                  <a:lnTo>
                    <a:pt x="2305685" y="1441450"/>
                  </a:lnTo>
                  <a:lnTo>
                    <a:pt x="2308860" y="1456054"/>
                  </a:lnTo>
                  <a:lnTo>
                    <a:pt x="3684905" y="1082039"/>
                  </a:lnTo>
                  <a:lnTo>
                    <a:pt x="3681730" y="1068070"/>
                  </a:lnTo>
                  <a:close/>
                </a:path>
                <a:path w="3907154" h="3089910">
                  <a:moveTo>
                    <a:pt x="3637915" y="854075"/>
                  </a:moveTo>
                  <a:lnTo>
                    <a:pt x="2261235" y="1228089"/>
                  </a:lnTo>
                  <a:lnTo>
                    <a:pt x="2264410" y="1242060"/>
                  </a:lnTo>
                  <a:lnTo>
                    <a:pt x="3640455" y="868679"/>
                  </a:lnTo>
                  <a:lnTo>
                    <a:pt x="3637915" y="854075"/>
                  </a:lnTo>
                  <a:close/>
                </a:path>
                <a:path w="3907154" h="3089910">
                  <a:moveTo>
                    <a:pt x="3593465" y="640714"/>
                  </a:moveTo>
                  <a:lnTo>
                    <a:pt x="2216785" y="1014729"/>
                  </a:lnTo>
                  <a:lnTo>
                    <a:pt x="2219960" y="1028700"/>
                  </a:lnTo>
                  <a:lnTo>
                    <a:pt x="3596005" y="654685"/>
                  </a:lnTo>
                  <a:lnTo>
                    <a:pt x="3593465" y="640714"/>
                  </a:lnTo>
                  <a:close/>
                </a:path>
                <a:path w="3907154" h="3089910">
                  <a:moveTo>
                    <a:pt x="3549015" y="426720"/>
                  </a:moveTo>
                  <a:lnTo>
                    <a:pt x="2172969" y="800735"/>
                  </a:lnTo>
                  <a:lnTo>
                    <a:pt x="2175510" y="815339"/>
                  </a:lnTo>
                  <a:lnTo>
                    <a:pt x="3551555" y="441325"/>
                  </a:lnTo>
                  <a:lnTo>
                    <a:pt x="3549015" y="426720"/>
                  </a:lnTo>
                  <a:close/>
                </a:path>
                <a:path w="3907154" h="3089910">
                  <a:moveTo>
                    <a:pt x="3504565" y="213360"/>
                  </a:moveTo>
                  <a:lnTo>
                    <a:pt x="2128519" y="587375"/>
                  </a:lnTo>
                  <a:lnTo>
                    <a:pt x="2131060" y="601345"/>
                  </a:lnTo>
                  <a:lnTo>
                    <a:pt x="3507105" y="227964"/>
                  </a:lnTo>
                  <a:lnTo>
                    <a:pt x="3504565" y="213360"/>
                  </a:lnTo>
                  <a:close/>
                </a:path>
                <a:path w="3907154" h="3089910">
                  <a:moveTo>
                    <a:pt x="3460115" y="0"/>
                  </a:moveTo>
                  <a:lnTo>
                    <a:pt x="2084069" y="374014"/>
                  </a:lnTo>
                  <a:lnTo>
                    <a:pt x="2086610" y="387985"/>
                  </a:lnTo>
                  <a:lnTo>
                    <a:pt x="3462655" y="13970"/>
                  </a:lnTo>
                  <a:lnTo>
                    <a:pt x="3460115" y="0"/>
                  </a:lnTo>
                  <a:close/>
                </a:path>
              </a:pathLst>
            </a:custGeom>
            <a:solidFill>
              <a:srgbClr val="CDBDBD"/>
            </a:solidFill>
          </p:spPr>
          <p:txBody>
            <a:bodyPr wrap="square" lIns="0" tIns="0" rIns="0" bIns="0" rtlCol="0"/>
            <a:lstStyle/>
            <a:p>
              <a:endParaRPr/>
            </a:p>
          </p:txBody>
        </p:sp>
        <p:pic>
          <p:nvPicPr>
            <p:cNvPr id="36" name="object 36">
              <a:extLst>
                <a:ext uri="{FF2B5EF4-FFF2-40B4-BE49-F238E27FC236}">
                  <a16:creationId xmlns:a16="http://schemas.microsoft.com/office/drawing/2014/main" id="{69CF6EE4-EB43-153E-7B3F-6B473870ED1D}"/>
                </a:ext>
              </a:extLst>
            </p:cNvPr>
            <p:cNvPicPr/>
            <p:nvPr/>
          </p:nvPicPr>
          <p:blipFill>
            <a:blip r:embed="rId23" cstate="print"/>
            <a:stretch>
              <a:fillRect/>
            </a:stretch>
          </p:blipFill>
          <p:spPr>
            <a:xfrm>
              <a:off x="9873614" y="4302124"/>
              <a:ext cx="129540" cy="278764"/>
            </a:xfrm>
            <a:prstGeom prst="rect">
              <a:avLst/>
            </a:prstGeom>
          </p:spPr>
        </p:pic>
        <p:sp>
          <p:nvSpPr>
            <p:cNvPr id="37" name="object 37">
              <a:extLst>
                <a:ext uri="{FF2B5EF4-FFF2-40B4-BE49-F238E27FC236}">
                  <a16:creationId xmlns:a16="http://schemas.microsoft.com/office/drawing/2014/main" id="{1B77A78E-0F0A-542C-6A82-231A84916A48}"/>
                </a:ext>
              </a:extLst>
            </p:cNvPr>
            <p:cNvSpPr/>
            <p:nvPr/>
          </p:nvSpPr>
          <p:spPr>
            <a:xfrm>
              <a:off x="8705850" y="4392929"/>
              <a:ext cx="1194435" cy="1395095"/>
            </a:xfrm>
            <a:custGeom>
              <a:avLst/>
              <a:gdLst/>
              <a:ahLst/>
              <a:cxnLst/>
              <a:rect l="l" t="t" r="r" b="b"/>
              <a:pathLst>
                <a:path w="1194434" h="1395095">
                  <a:moveTo>
                    <a:pt x="395604" y="1218564"/>
                  </a:moveTo>
                  <a:lnTo>
                    <a:pt x="73025" y="1306194"/>
                  </a:lnTo>
                  <a:lnTo>
                    <a:pt x="0" y="1395094"/>
                  </a:lnTo>
                  <a:lnTo>
                    <a:pt x="325120" y="1306194"/>
                  </a:lnTo>
                  <a:lnTo>
                    <a:pt x="395604" y="1218564"/>
                  </a:lnTo>
                  <a:close/>
                </a:path>
                <a:path w="1194434" h="1395095">
                  <a:moveTo>
                    <a:pt x="1151254" y="0"/>
                  </a:moveTo>
                  <a:lnTo>
                    <a:pt x="1113790" y="45084"/>
                  </a:lnTo>
                  <a:lnTo>
                    <a:pt x="1157604" y="256539"/>
                  </a:lnTo>
                  <a:lnTo>
                    <a:pt x="1194434" y="209549"/>
                  </a:lnTo>
                  <a:lnTo>
                    <a:pt x="1151254" y="0"/>
                  </a:lnTo>
                  <a:close/>
                </a:path>
              </a:pathLst>
            </a:custGeom>
            <a:solidFill>
              <a:srgbClr val="1F3B2F"/>
            </a:solidFill>
          </p:spPr>
          <p:txBody>
            <a:bodyPr wrap="square" lIns="0" tIns="0" rIns="0" bIns="0" rtlCol="0"/>
            <a:lstStyle/>
            <a:p>
              <a:endParaRPr/>
            </a:p>
          </p:txBody>
        </p:sp>
        <p:sp>
          <p:nvSpPr>
            <p:cNvPr id="38" name="object 38">
              <a:extLst>
                <a:ext uri="{FF2B5EF4-FFF2-40B4-BE49-F238E27FC236}">
                  <a16:creationId xmlns:a16="http://schemas.microsoft.com/office/drawing/2014/main" id="{66ECEDD3-AFB2-54F9-A57F-8E5FAE1D1123}"/>
                </a:ext>
              </a:extLst>
            </p:cNvPr>
            <p:cNvSpPr/>
            <p:nvPr/>
          </p:nvSpPr>
          <p:spPr>
            <a:xfrm>
              <a:off x="8682989" y="4372609"/>
              <a:ext cx="1233170" cy="1442720"/>
            </a:xfrm>
            <a:custGeom>
              <a:avLst/>
              <a:gdLst/>
              <a:ahLst/>
              <a:cxnLst/>
              <a:rect l="l" t="t" r="r" b="b"/>
              <a:pathLst>
                <a:path w="1233170" h="1442720">
                  <a:moveTo>
                    <a:pt x="347344" y="1326514"/>
                  </a:moveTo>
                  <a:lnTo>
                    <a:pt x="22225" y="1415414"/>
                  </a:lnTo>
                  <a:lnTo>
                    <a:pt x="0" y="1442720"/>
                  </a:lnTo>
                  <a:lnTo>
                    <a:pt x="325119" y="1353820"/>
                  </a:lnTo>
                  <a:lnTo>
                    <a:pt x="347344" y="1326514"/>
                  </a:lnTo>
                  <a:close/>
                </a:path>
                <a:path w="1233170" h="1442720">
                  <a:moveTo>
                    <a:pt x="1189989" y="0"/>
                  </a:moveTo>
                  <a:lnTo>
                    <a:pt x="1173479" y="20319"/>
                  </a:lnTo>
                  <a:lnTo>
                    <a:pt x="1216659" y="229869"/>
                  </a:lnTo>
                  <a:lnTo>
                    <a:pt x="1233169" y="208279"/>
                  </a:lnTo>
                  <a:lnTo>
                    <a:pt x="1189989" y="0"/>
                  </a:lnTo>
                  <a:close/>
                </a:path>
              </a:pathLst>
            </a:custGeom>
            <a:solidFill>
              <a:srgbClr val="042934"/>
            </a:solidFill>
          </p:spPr>
          <p:txBody>
            <a:bodyPr wrap="square" lIns="0" tIns="0" rIns="0" bIns="0" rtlCol="0"/>
            <a:lstStyle/>
            <a:p>
              <a:endParaRPr/>
            </a:p>
          </p:txBody>
        </p:sp>
        <p:sp>
          <p:nvSpPr>
            <p:cNvPr id="39" name="object 39">
              <a:extLst>
                <a:ext uri="{FF2B5EF4-FFF2-40B4-BE49-F238E27FC236}">
                  <a16:creationId xmlns:a16="http://schemas.microsoft.com/office/drawing/2014/main" id="{69124D02-6821-D209-AB54-860390367C4A}"/>
                </a:ext>
              </a:extLst>
            </p:cNvPr>
            <p:cNvSpPr/>
            <p:nvPr/>
          </p:nvSpPr>
          <p:spPr>
            <a:xfrm>
              <a:off x="8778875" y="4438014"/>
              <a:ext cx="1084580" cy="1261110"/>
            </a:xfrm>
            <a:custGeom>
              <a:avLst/>
              <a:gdLst/>
              <a:ahLst/>
              <a:cxnLst/>
              <a:rect l="l" t="t" r="r" b="b"/>
              <a:pathLst>
                <a:path w="1084579" h="1261110">
                  <a:moveTo>
                    <a:pt x="447040" y="1018540"/>
                  </a:moveTo>
                  <a:lnTo>
                    <a:pt x="128904" y="1104900"/>
                  </a:lnTo>
                  <a:lnTo>
                    <a:pt x="0" y="1261110"/>
                  </a:lnTo>
                  <a:lnTo>
                    <a:pt x="322579" y="1173480"/>
                  </a:lnTo>
                  <a:lnTo>
                    <a:pt x="447040" y="1018540"/>
                  </a:lnTo>
                  <a:close/>
                </a:path>
                <a:path w="1084579" h="1261110">
                  <a:moveTo>
                    <a:pt x="1040765" y="0"/>
                  </a:moveTo>
                  <a:lnTo>
                    <a:pt x="916940" y="150495"/>
                  </a:lnTo>
                  <a:lnTo>
                    <a:pt x="962025" y="368300"/>
                  </a:lnTo>
                  <a:lnTo>
                    <a:pt x="1084579" y="211455"/>
                  </a:lnTo>
                  <a:lnTo>
                    <a:pt x="1040765" y="0"/>
                  </a:lnTo>
                  <a:close/>
                </a:path>
              </a:pathLst>
            </a:custGeom>
            <a:solidFill>
              <a:srgbClr val="2E4F41"/>
            </a:solidFill>
          </p:spPr>
          <p:txBody>
            <a:bodyPr wrap="square" lIns="0" tIns="0" rIns="0" bIns="0" rtlCol="0"/>
            <a:lstStyle/>
            <a:p>
              <a:endParaRPr/>
            </a:p>
          </p:txBody>
        </p:sp>
        <p:sp>
          <p:nvSpPr>
            <p:cNvPr id="40" name="object 40">
              <a:extLst>
                <a:ext uri="{FF2B5EF4-FFF2-40B4-BE49-F238E27FC236}">
                  <a16:creationId xmlns:a16="http://schemas.microsoft.com/office/drawing/2014/main" id="{F794D921-1938-31D5-6835-C134C641EA46}"/>
                </a:ext>
              </a:extLst>
            </p:cNvPr>
            <p:cNvSpPr/>
            <p:nvPr/>
          </p:nvSpPr>
          <p:spPr>
            <a:xfrm>
              <a:off x="8911589" y="4591684"/>
              <a:ext cx="826769" cy="946785"/>
            </a:xfrm>
            <a:custGeom>
              <a:avLst/>
              <a:gdLst/>
              <a:ahLst/>
              <a:cxnLst/>
              <a:rect l="l" t="t" r="r" b="b"/>
              <a:pathLst>
                <a:path w="826770" h="946785">
                  <a:moveTo>
                    <a:pt x="781050" y="0"/>
                  </a:moveTo>
                  <a:lnTo>
                    <a:pt x="448309" y="403225"/>
                  </a:lnTo>
                  <a:lnTo>
                    <a:pt x="581659" y="367029"/>
                  </a:lnTo>
                  <a:lnTo>
                    <a:pt x="584834" y="381634"/>
                  </a:lnTo>
                  <a:lnTo>
                    <a:pt x="432434" y="422909"/>
                  </a:lnTo>
                  <a:lnTo>
                    <a:pt x="0" y="946784"/>
                  </a:lnTo>
                  <a:lnTo>
                    <a:pt x="318134" y="860425"/>
                  </a:lnTo>
                  <a:lnTo>
                    <a:pt x="516889" y="610869"/>
                  </a:lnTo>
                  <a:lnTo>
                    <a:pt x="826769" y="218439"/>
                  </a:lnTo>
                  <a:lnTo>
                    <a:pt x="781050" y="0"/>
                  </a:lnTo>
                  <a:close/>
                </a:path>
              </a:pathLst>
            </a:custGeom>
            <a:solidFill>
              <a:srgbClr val="D0C8C8"/>
            </a:solidFill>
          </p:spPr>
          <p:txBody>
            <a:bodyPr wrap="square" lIns="0" tIns="0" rIns="0" bIns="0" rtlCol="0"/>
            <a:lstStyle/>
            <a:p>
              <a:endParaRPr/>
            </a:p>
          </p:txBody>
        </p:sp>
        <p:sp>
          <p:nvSpPr>
            <p:cNvPr id="41" name="object 41">
              <a:extLst>
                <a:ext uri="{FF2B5EF4-FFF2-40B4-BE49-F238E27FC236}">
                  <a16:creationId xmlns:a16="http://schemas.microsoft.com/office/drawing/2014/main" id="{FFDA4A0A-8E15-9C0F-6414-C0AA0609B341}"/>
                </a:ext>
              </a:extLst>
            </p:cNvPr>
            <p:cNvSpPr/>
            <p:nvPr/>
          </p:nvSpPr>
          <p:spPr>
            <a:xfrm>
              <a:off x="8907779" y="4588509"/>
              <a:ext cx="832485" cy="954405"/>
            </a:xfrm>
            <a:custGeom>
              <a:avLst/>
              <a:gdLst/>
              <a:ahLst/>
              <a:cxnLst/>
              <a:rect l="l" t="t" r="r" b="b"/>
              <a:pathLst>
                <a:path w="832484" h="954404">
                  <a:moveTo>
                    <a:pt x="321310" y="863600"/>
                  </a:moveTo>
                  <a:lnTo>
                    <a:pt x="3175" y="949959"/>
                  </a:lnTo>
                  <a:lnTo>
                    <a:pt x="0" y="954404"/>
                  </a:lnTo>
                  <a:lnTo>
                    <a:pt x="317500" y="868044"/>
                  </a:lnTo>
                  <a:lnTo>
                    <a:pt x="321310" y="863600"/>
                  </a:lnTo>
                  <a:close/>
                </a:path>
                <a:path w="832484" h="954404">
                  <a:moveTo>
                    <a:pt x="787400" y="0"/>
                  </a:moveTo>
                  <a:lnTo>
                    <a:pt x="784225" y="3175"/>
                  </a:lnTo>
                  <a:lnTo>
                    <a:pt x="829945" y="221614"/>
                  </a:lnTo>
                  <a:lnTo>
                    <a:pt x="832485" y="217804"/>
                  </a:lnTo>
                  <a:lnTo>
                    <a:pt x="787400" y="0"/>
                  </a:lnTo>
                  <a:close/>
                </a:path>
              </a:pathLst>
            </a:custGeom>
            <a:solidFill>
              <a:srgbClr val="042934"/>
            </a:solidFill>
          </p:spPr>
          <p:txBody>
            <a:bodyPr wrap="square" lIns="0" tIns="0" rIns="0" bIns="0" rtlCol="0"/>
            <a:lstStyle/>
            <a:p>
              <a:endParaRPr/>
            </a:p>
          </p:txBody>
        </p:sp>
        <p:sp>
          <p:nvSpPr>
            <p:cNvPr id="42" name="object 42">
              <a:extLst>
                <a:ext uri="{FF2B5EF4-FFF2-40B4-BE49-F238E27FC236}">
                  <a16:creationId xmlns:a16="http://schemas.microsoft.com/office/drawing/2014/main" id="{2DCEAC0A-7C76-89F7-5698-9FEFEA6F7908}"/>
                </a:ext>
              </a:extLst>
            </p:cNvPr>
            <p:cNvSpPr/>
            <p:nvPr/>
          </p:nvSpPr>
          <p:spPr>
            <a:xfrm>
              <a:off x="9344025" y="4958714"/>
              <a:ext cx="152400" cy="55880"/>
            </a:xfrm>
            <a:custGeom>
              <a:avLst/>
              <a:gdLst/>
              <a:ahLst/>
              <a:cxnLst/>
              <a:rect l="l" t="t" r="r" b="b"/>
              <a:pathLst>
                <a:path w="152400" h="55879">
                  <a:moveTo>
                    <a:pt x="149225" y="0"/>
                  </a:moveTo>
                  <a:lnTo>
                    <a:pt x="15875" y="36195"/>
                  </a:lnTo>
                  <a:lnTo>
                    <a:pt x="0" y="55880"/>
                  </a:lnTo>
                  <a:lnTo>
                    <a:pt x="152400" y="14605"/>
                  </a:lnTo>
                  <a:lnTo>
                    <a:pt x="149225" y="0"/>
                  </a:lnTo>
                  <a:close/>
                </a:path>
              </a:pathLst>
            </a:custGeom>
            <a:solidFill>
              <a:srgbClr val="B3A4A6"/>
            </a:solidFill>
          </p:spPr>
          <p:txBody>
            <a:bodyPr wrap="square" lIns="0" tIns="0" rIns="0" bIns="0" rtlCol="0"/>
            <a:lstStyle/>
            <a:p>
              <a:endParaRPr/>
            </a:p>
          </p:txBody>
        </p:sp>
        <p:sp>
          <p:nvSpPr>
            <p:cNvPr id="43" name="object 43">
              <a:extLst>
                <a:ext uri="{FF2B5EF4-FFF2-40B4-BE49-F238E27FC236}">
                  <a16:creationId xmlns:a16="http://schemas.microsoft.com/office/drawing/2014/main" id="{88254CE8-3A29-CBB1-C121-7349C80A2B7C}"/>
                </a:ext>
              </a:extLst>
            </p:cNvPr>
            <p:cNvSpPr/>
            <p:nvPr/>
          </p:nvSpPr>
          <p:spPr>
            <a:xfrm>
              <a:off x="8439150" y="4248149"/>
              <a:ext cx="1579880" cy="1938655"/>
            </a:xfrm>
            <a:custGeom>
              <a:avLst/>
              <a:gdLst/>
              <a:ahLst/>
              <a:cxnLst/>
              <a:rect l="l" t="t" r="r" b="b"/>
              <a:pathLst>
                <a:path w="1579879" h="1938654">
                  <a:moveTo>
                    <a:pt x="1491615" y="0"/>
                  </a:moveTo>
                  <a:lnTo>
                    <a:pt x="1437640" y="28575"/>
                  </a:lnTo>
                  <a:lnTo>
                    <a:pt x="109220" y="1618614"/>
                  </a:lnTo>
                  <a:lnTo>
                    <a:pt x="83184" y="1660525"/>
                  </a:lnTo>
                  <a:lnTo>
                    <a:pt x="54609" y="1755139"/>
                  </a:lnTo>
                  <a:lnTo>
                    <a:pt x="35559" y="1816100"/>
                  </a:lnTo>
                  <a:lnTo>
                    <a:pt x="15875" y="1877695"/>
                  </a:lnTo>
                  <a:lnTo>
                    <a:pt x="0" y="1926589"/>
                  </a:lnTo>
                  <a:lnTo>
                    <a:pt x="0" y="1932305"/>
                  </a:lnTo>
                  <a:lnTo>
                    <a:pt x="3175" y="1936114"/>
                  </a:lnTo>
                  <a:lnTo>
                    <a:pt x="7620" y="1938655"/>
                  </a:lnTo>
                  <a:lnTo>
                    <a:pt x="13334" y="1937385"/>
                  </a:lnTo>
                  <a:lnTo>
                    <a:pt x="57784" y="1911350"/>
                  </a:lnTo>
                  <a:lnTo>
                    <a:pt x="113665" y="1878964"/>
                  </a:lnTo>
                  <a:lnTo>
                    <a:pt x="168909" y="1847850"/>
                  </a:lnTo>
                  <a:lnTo>
                    <a:pt x="234315" y="1812925"/>
                  </a:lnTo>
                  <a:lnTo>
                    <a:pt x="255270" y="1799589"/>
                  </a:lnTo>
                  <a:lnTo>
                    <a:pt x="290829" y="1765300"/>
                  </a:lnTo>
                  <a:lnTo>
                    <a:pt x="1563370" y="130175"/>
                  </a:lnTo>
                  <a:lnTo>
                    <a:pt x="1579879" y="71755"/>
                  </a:lnTo>
                  <a:lnTo>
                    <a:pt x="1570990" y="41910"/>
                  </a:lnTo>
                  <a:lnTo>
                    <a:pt x="1550670" y="17779"/>
                  </a:lnTo>
                  <a:lnTo>
                    <a:pt x="1522095" y="3175"/>
                  </a:lnTo>
                  <a:lnTo>
                    <a:pt x="1491615" y="0"/>
                  </a:lnTo>
                  <a:close/>
                </a:path>
              </a:pathLst>
            </a:custGeom>
            <a:solidFill>
              <a:srgbClr val="F59C05"/>
            </a:solidFill>
          </p:spPr>
          <p:txBody>
            <a:bodyPr wrap="square" lIns="0" tIns="0" rIns="0" bIns="0" rtlCol="0"/>
            <a:lstStyle/>
            <a:p>
              <a:endParaRPr/>
            </a:p>
          </p:txBody>
        </p:sp>
        <p:sp>
          <p:nvSpPr>
            <p:cNvPr id="44" name="object 44">
              <a:extLst>
                <a:ext uri="{FF2B5EF4-FFF2-40B4-BE49-F238E27FC236}">
                  <a16:creationId xmlns:a16="http://schemas.microsoft.com/office/drawing/2014/main" id="{3DFFC29A-3991-7186-FB83-0E4204A04604}"/>
                </a:ext>
              </a:extLst>
            </p:cNvPr>
            <p:cNvSpPr/>
            <p:nvPr/>
          </p:nvSpPr>
          <p:spPr>
            <a:xfrm>
              <a:off x="8431529" y="4246879"/>
              <a:ext cx="1588770" cy="1946910"/>
            </a:xfrm>
            <a:custGeom>
              <a:avLst/>
              <a:gdLst/>
              <a:ahLst/>
              <a:cxnLst/>
              <a:rect l="l" t="t" r="r" b="b"/>
              <a:pathLst>
                <a:path w="1588770" h="1946910">
                  <a:moveTo>
                    <a:pt x="1503045" y="0"/>
                  </a:moveTo>
                  <a:lnTo>
                    <a:pt x="1449704" y="23495"/>
                  </a:lnTo>
                  <a:lnTo>
                    <a:pt x="110490" y="1616710"/>
                  </a:lnTo>
                  <a:lnTo>
                    <a:pt x="83820" y="1660525"/>
                  </a:lnTo>
                  <a:lnTo>
                    <a:pt x="57785" y="1746885"/>
                  </a:lnTo>
                  <a:lnTo>
                    <a:pt x="45720" y="1784350"/>
                  </a:lnTo>
                  <a:lnTo>
                    <a:pt x="34290" y="1822450"/>
                  </a:lnTo>
                  <a:lnTo>
                    <a:pt x="21590" y="1859915"/>
                  </a:lnTo>
                  <a:lnTo>
                    <a:pt x="17779" y="1871980"/>
                  </a:lnTo>
                  <a:lnTo>
                    <a:pt x="6985" y="1904365"/>
                  </a:lnTo>
                  <a:lnTo>
                    <a:pt x="3175" y="1916430"/>
                  </a:lnTo>
                  <a:lnTo>
                    <a:pt x="635" y="1923415"/>
                  </a:lnTo>
                  <a:lnTo>
                    <a:pt x="0" y="1933575"/>
                  </a:lnTo>
                  <a:lnTo>
                    <a:pt x="5079" y="1942465"/>
                  </a:lnTo>
                  <a:lnTo>
                    <a:pt x="13335" y="1946910"/>
                  </a:lnTo>
                  <a:lnTo>
                    <a:pt x="23495" y="1945640"/>
                  </a:lnTo>
                  <a:lnTo>
                    <a:pt x="50165" y="1931035"/>
                  </a:lnTo>
                  <a:lnTo>
                    <a:pt x="17145" y="1931035"/>
                  </a:lnTo>
                  <a:lnTo>
                    <a:pt x="15875" y="1929765"/>
                  </a:lnTo>
                  <a:lnTo>
                    <a:pt x="36829" y="1864995"/>
                  </a:lnTo>
                  <a:lnTo>
                    <a:pt x="60960" y="1788795"/>
                  </a:lnTo>
                  <a:lnTo>
                    <a:pt x="72390" y="1750695"/>
                  </a:lnTo>
                  <a:lnTo>
                    <a:pt x="82550" y="1712595"/>
                  </a:lnTo>
                  <a:lnTo>
                    <a:pt x="88900" y="1689100"/>
                  </a:lnTo>
                  <a:lnTo>
                    <a:pt x="107950" y="1645285"/>
                  </a:lnTo>
                  <a:lnTo>
                    <a:pt x="1424940" y="55880"/>
                  </a:lnTo>
                  <a:lnTo>
                    <a:pt x="1450975" y="25400"/>
                  </a:lnTo>
                  <a:lnTo>
                    <a:pt x="1503679" y="1905"/>
                  </a:lnTo>
                  <a:lnTo>
                    <a:pt x="1520190" y="1905"/>
                  </a:lnTo>
                  <a:lnTo>
                    <a:pt x="1503045" y="0"/>
                  </a:lnTo>
                  <a:close/>
                </a:path>
                <a:path w="1588770" h="1946910">
                  <a:moveTo>
                    <a:pt x="1520190" y="1905"/>
                  </a:moveTo>
                  <a:lnTo>
                    <a:pt x="1503679" y="1905"/>
                  </a:lnTo>
                  <a:lnTo>
                    <a:pt x="1532254" y="5080"/>
                  </a:lnTo>
                  <a:lnTo>
                    <a:pt x="1558290" y="19050"/>
                  </a:lnTo>
                  <a:lnTo>
                    <a:pt x="1576704" y="41275"/>
                  </a:lnTo>
                  <a:lnTo>
                    <a:pt x="1586229" y="68580"/>
                  </a:lnTo>
                  <a:lnTo>
                    <a:pt x="1585705" y="92710"/>
                  </a:lnTo>
                  <a:lnTo>
                    <a:pt x="1585595" y="97790"/>
                  </a:lnTo>
                  <a:lnTo>
                    <a:pt x="1574165" y="124460"/>
                  </a:lnTo>
                  <a:lnTo>
                    <a:pt x="1568450" y="132715"/>
                  </a:lnTo>
                  <a:lnTo>
                    <a:pt x="1562735" y="140335"/>
                  </a:lnTo>
                  <a:lnTo>
                    <a:pt x="1556385" y="147955"/>
                  </a:lnTo>
                  <a:lnTo>
                    <a:pt x="1550035" y="156210"/>
                  </a:lnTo>
                  <a:lnTo>
                    <a:pt x="787400" y="1122045"/>
                  </a:lnTo>
                  <a:lnTo>
                    <a:pt x="386715" y="1637665"/>
                  </a:lnTo>
                  <a:lnTo>
                    <a:pt x="297179" y="1753870"/>
                  </a:lnTo>
                  <a:lnTo>
                    <a:pt x="290829" y="1761490"/>
                  </a:lnTo>
                  <a:lnTo>
                    <a:pt x="248285" y="1799590"/>
                  </a:lnTo>
                  <a:lnTo>
                    <a:pt x="213995" y="1819275"/>
                  </a:lnTo>
                  <a:lnTo>
                    <a:pt x="179070" y="1837055"/>
                  </a:lnTo>
                  <a:lnTo>
                    <a:pt x="144779" y="1856105"/>
                  </a:lnTo>
                  <a:lnTo>
                    <a:pt x="17145" y="1931035"/>
                  </a:lnTo>
                  <a:lnTo>
                    <a:pt x="50165" y="1931035"/>
                  </a:lnTo>
                  <a:lnTo>
                    <a:pt x="153035" y="1871345"/>
                  </a:lnTo>
                  <a:lnTo>
                    <a:pt x="187960" y="1852295"/>
                  </a:lnTo>
                  <a:lnTo>
                    <a:pt x="240665" y="1824990"/>
                  </a:lnTo>
                  <a:lnTo>
                    <a:pt x="275590" y="1802765"/>
                  </a:lnTo>
                  <a:lnTo>
                    <a:pt x="304800" y="1773555"/>
                  </a:lnTo>
                  <a:lnTo>
                    <a:pt x="311785" y="1765300"/>
                  </a:lnTo>
                  <a:lnTo>
                    <a:pt x="803910" y="1134745"/>
                  </a:lnTo>
                  <a:lnTo>
                    <a:pt x="1565275" y="142240"/>
                  </a:lnTo>
                  <a:lnTo>
                    <a:pt x="1588770" y="98425"/>
                  </a:lnTo>
                  <a:lnTo>
                    <a:pt x="1588770" y="68580"/>
                  </a:lnTo>
                  <a:lnTo>
                    <a:pt x="1579245" y="40640"/>
                  </a:lnTo>
                  <a:lnTo>
                    <a:pt x="1559560" y="17780"/>
                  </a:lnTo>
                  <a:lnTo>
                    <a:pt x="1532890" y="3175"/>
                  </a:lnTo>
                  <a:lnTo>
                    <a:pt x="1520190" y="1905"/>
                  </a:lnTo>
                  <a:close/>
                </a:path>
              </a:pathLst>
            </a:custGeom>
            <a:solidFill>
              <a:srgbClr val="002B38"/>
            </a:solidFill>
          </p:spPr>
          <p:txBody>
            <a:bodyPr wrap="square" lIns="0" tIns="0" rIns="0" bIns="0" rtlCol="0"/>
            <a:lstStyle/>
            <a:p>
              <a:endParaRPr/>
            </a:p>
          </p:txBody>
        </p:sp>
        <p:sp>
          <p:nvSpPr>
            <p:cNvPr id="45" name="object 45">
              <a:extLst>
                <a:ext uri="{FF2B5EF4-FFF2-40B4-BE49-F238E27FC236}">
                  <a16:creationId xmlns:a16="http://schemas.microsoft.com/office/drawing/2014/main" id="{E76D7D58-AE91-7C75-13DF-ADF2D19D353C}"/>
                </a:ext>
              </a:extLst>
            </p:cNvPr>
            <p:cNvSpPr/>
            <p:nvPr/>
          </p:nvSpPr>
          <p:spPr>
            <a:xfrm>
              <a:off x="9034779" y="4692014"/>
              <a:ext cx="553085" cy="646430"/>
            </a:xfrm>
            <a:custGeom>
              <a:avLst/>
              <a:gdLst/>
              <a:ahLst/>
              <a:cxnLst/>
              <a:rect l="l" t="t" r="r" b="b"/>
              <a:pathLst>
                <a:path w="553084" h="646429">
                  <a:moveTo>
                    <a:pt x="488315" y="57150"/>
                  </a:moveTo>
                  <a:lnTo>
                    <a:pt x="481329" y="57785"/>
                  </a:lnTo>
                  <a:lnTo>
                    <a:pt x="0" y="631190"/>
                  </a:lnTo>
                  <a:lnTo>
                    <a:pt x="635" y="638175"/>
                  </a:lnTo>
                  <a:lnTo>
                    <a:pt x="5079" y="642620"/>
                  </a:lnTo>
                  <a:lnTo>
                    <a:pt x="10160" y="646430"/>
                  </a:lnTo>
                  <a:lnTo>
                    <a:pt x="17779" y="645795"/>
                  </a:lnTo>
                  <a:lnTo>
                    <a:pt x="499110" y="72390"/>
                  </a:lnTo>
                  <a:lnTo>
                    <a:pt x="498475" y="65405"/>
                  </a:lnTo>
                  <a:lnTo>
                    <a:pt x="488315" y="57150"/>
                  </a:lnTo>
                  <a:close/>
                </a:path>
                <a:path w="553084" h="646429">
                  <a:moveTo>
                    <a:pt x="545465" y="0"/>
                  </a:moveTo>
                  <a:lnTo>
                    <a:pt x="527050" y="0"/>
                  </a:lnTo>
                  <a:lnTo>
                    <a:pt x="519429" y="7620"/>
                  </a:lnTo>
                  <a:lnTo>
                    <a:pt x="519429" y="26035"/>
                  </a:lnTo>
                  <a:lnTo>
                    <a:pt x="527050" y="33655"/>
                  </a:lnTo>
                  <a:lnTo>
                    <a:pt x="545465" y="33655"/>
                  </a:lnTo>
                  <a:lnTo>
                    <a:pt x="553085" y="26035"/>
                  </a:lnTo>
                  <a:lnTo>
                    <a:pt x="553085" y="7620"/>
                  </a:lnTo>
                  <a:lnTo>
                    <a:pt x="545465" y="0"/>
                  </a:lnTo>
                  <a:close/>
                </a:path>
              </a:pathLst>
            </a:custGeom>
            <a:solidFill>
              <a:srgbClr val="F0ED9B"/>
            </a:solidFill>
          </p:spPr>
          <p:txBody>
            <a:bodyPr wrap="square" lIns="0" tIns="0" rIns="0" bIns="0" rtlCol="0"/>
            <a:lstStyle/>
            <a:p>
              <a:endParaRPr/>
            </a:p>
          </p:txBody>
        </p:sp>
        <p:sp>
          <p:nvSpPr>
            <p:cNvPr id="46" name="object 46">
              <a:extLst>
                <a:ext uri="{FF2B5EF4-FFF2-40B4-BE49-F238E27FC236}">
                  <a16:creationId xmlns:a16="http://schemas.microsoft.com/office/drawing/2014/main" id="{1F45C675-F668-9355-950A-4DD69B0B8D40}"/>
                </a:ext>
              </a:extLst>
            </p:cNvPr>
            <p:cNvSpPr/>
            <p:nvPr/>
          </p:nvSpPr>
          <p:spPr>
            <a:xfrm>
              <a:off x="8468994" y="4267834"/>
              <a:ext cx="1520190" cy="1878964"/>
            </a:xfrm>
            <a:custGeom>
              <a:avLst/>
              <a:gdLst/>
              <a:ahLst/>
              <a:cxnLst/>
              <a:rect l="l" t="t" r="r" b="b"/>
              <a:pathLst>
                <a:path w="1520190" h="1878964">
                  <a:moveTo>
                    <a:pt x="1464945" y="0"/>
                  </a:moveTo>
                  <a:lnTo>
                    <a:pt x="1480820" y="23494"/>
                  </a:lnTo>
                  <a:lnTo>
                    <a:pt x="1486534" y="50164"/>
                  </a:lnTo>
                  <a:lnTo>
                    <a:pt x="1483359" y="77469"/>
                  </a:lnTo>
                  <a:lnTo>
                    <a:pt x="222250" y="1706879"/>
                  </a:lnTo>
                  <a:lnTo>
                    <a:pt x="186689" y="1740535"/>
                  </a:lnTo>
                  <a:lnTo>
                    <a:pt x="144779" y="1765300"/>
                  </a:lnTo>
                  <a:lnTo>
                    <a:pt x="94614" y="1791335"/>
                  </a:lnTo>
                  <a:lnTo>
                    <a:pt x="34925" y="1824354"/>
                  </a:lnTo>
                  <a:lnTo>
                    <a:pt x="5714" y="1853564"/>
                  </a:lnTo>
                  <a:lnTo>
                    <a:pt x="0" y="1872614"/>
                  </a:lnTo>
                  <a:lnTo>
                    <a:pt x="2539" y="1877060"/>
                  </a:lnTo>
                  <a:lnTo>
                    <a:pt x="7620" y="1878964"/>
                  </a:lnTo>
                  <a:lnTo>
                    <a:pt x="13334" y="1877695"/>
                  </a:lnTo>
                  <a:lnTo>
                    <a:pt x="52070" y="1854835"/>
                  </a:lnTo>
                  <a:lnTo>
                    <a:pt x="96520" y="1830070"/>
                  </a:lnTo>
                  <a:lnTo>
                    <a:pt x="140970" y="1805939"/>
                  </a:lnTo>
                  <a:lnTo>
                    <a:pt x="200025" y="1774825"/>
                  </a:lnTo>
                  <a:lnTo>
                    <a:pt x="239395" y="1746250"/>
                  </a:lnTo>
                  <a:lnTo>
                    <a:pt x="1502409" y="126364"/>
                  </a:lnTo>
                  <a:lnTo>
                    <a:pt x="1520189" y="73025"/>
                  </a:lnTo>
                  <a:lnTo>
                    <a:pt x="1514475" y="45084"/>
                  </a:lnTo>
                  <a:lnTo>
                    <a:pt x="1499234" y="20954"/>
                  </a:lnTo>
                  <a:lnTo>
                    <a:pt x="1490979" y="13969"/>
                  </a:lnTo>
                  <a:lnTo>
                    <a:pt x="1482725" y="8254"/>
                  </a:lnTo>
                  <a:lnTo>
                    <a:pt x="1474470" y="3175"/>
                  </a:lnTo>
                  <a:lnTo>
                    <a:pt x="1464945" y="0"/>
                  </a:lnTo>
                  <a:close/>
                </a:path>
              </a:pathLst>
            </a:custGeom>
            <a:solidFill>
              <a:srgbClr val="D18617"/>
            </a:solidFill>
          </p:spPr>
          <p:txBody>
            <a:bodyPr wrap="square" lIns="0" tIns="0" rIns="0" bIns="0" rtlCol="0"/>
            <a:lstStyle/>
            <a:p>
              <a:endParaRPr/>
            </a:p>
          </p:txBody>
        </p:sp>
        <p:sp>
          <p:nvSpPr>
            <p:cNvPr id="47" name="object 47">
              <a:extLst>
                <a:ext uri="{FF2B5EF4-FFF2-40B4-BE49-F238E27FC236}">
                  <a16:creationId xmlns:a16="http://schemas.microsoft.com/office/drawing/2014/main" id="{A04ED352-ED1B-9236-93C4-EB4F01830261}"/>
                </a:ext>
              </a:extLst>
            </p:cNvPr>
            <p:cNvSpPr/>
            <p:nvPr/>
          </p:nvSpPr>
          <p:spPr>
            <a:xfrm>
              <a:off x="7213599" y="2806699"/>
              <a:ext cx="654685" cy="3139440"/>
            </a:xfrm>
            <a:custGeom>
              <a:avLst/>
              <a:gdLst/>
              <a:ahLst/>
              <a:cxnLst/>
              <a:rect l="l" t="t" r="r" b="b"/>
              <a:pathLst>
                <a:path w="654684" h="3139440">
                  <a:moveTo>
                    <a:pt x="0" y="0"/>
                  </a:moveTo>
                  <a:lnTo>
                    <a:pt x="654684" y="3139440"/>
                  </a:lnTo>
                  <a:lnTo>
                    <a:pt x="0" y="0"/>
                  </a:lnTo>
                  <a:close/>
                </a:path>
              </a:pathLst>
            </a:custGeom>
            <a:solidFill>
              <a:srgbClr val="1F4134"/>
            </a:solidFill>
          </p:spPr>
          <p:txBody>
            <a:bodyPr wrap="square" lIns="0" tIns="0" rIns="0" bIns="0" rtlCol="0"/>
            <a:lstStyle/>
            <a:p>
              <a:endParaRPr/>
            </a:p>
          </p:txBody>
        </p:sp>
        <p:sp>
          <p:nvSpPr>
            <p:cNvPr id="48" name="object 48">
              <a:extLst>
                <a:ext uri="{FF2B5EF4-FFF2-40B4-BE49-F238E27FC236}">
                  <a16:creationId xmlns:a16="http://schemas.microsoft.com/office/drawing/2014/main" id="{11B2638E-2380-AA3B-CEA9-3362CF622D8B}"/>
                </a:ext>
              </a:extLst>
            </p:cNvPr>
            <p:cNvSpPr/>
            <p:nvPr/>
          </p:nvSpPr>
          <p:spPr>
            <a:xfrm>
              <a:off x="7213599" y="2806699"/>
              <a:ext cx="654685" cy="3139440"/>
            </a:xfrm>
            <a:custGeom>
              <a:avLst/>
              <a:gdLst/>
              <a:ahLst/>
              <a:cxnLst/>
              <a:rect l="l" t="t" r="r" b="b"/>
              <a:pathLst>
                <a:path w="654684" h="3139440">
                  <a:moveTo>
                    <a:pt x="0" y="0"/>
                  </a:moveTo>
                  <a:lnTo>
                    <a:pt x="654684" y="3139440"/>
                  </a:lnTo>
                  <a:lnTo>
                    <a:pt x="0" y="0"/>
                  </a:lnTo>
                </a:path>
              </a:pathLst>
            </a:custGeom>
            <a:ln w="13627">
              <a:solidFill>
                <a:srgbClr val="1F4134"/>
              </a:solidFill>
            </a:ln>
          </p:spPr>
          <p:txBody>
            <a:bodyPr wrap="square" lIns="0" tIns="0" rIns="0" bIns="0" rtlCol="0"/>
            <a:lstStyle/>
            <a:p>
              <a:endParaRPr/>
            </a:p>
          </p:txBody>
        </p:sp>
        <p:sp>
          <p:nvSpPr>
            <p:cNvPr id="49" name="object 49">
              <a:extLst>
                <a:ext uri="{FF2B5EF4-FFF2-40B4-BE49-F238E27FC236}">
                  <a16:creationId xmlns:a16="http://schemas.microsoft.com/office/drawing/2014/main" id="{9F6E51A1-0215-F916-47CF-FB8FD939C40D}"/>
                </a:ext>
              </a:extLst>
            </p:cNvPr>
            <p:cNvSpPr/>
            <p:nvPr/>
          </p:nvSpPr>
          <p:spPr>
            <a:xfrm>
              <a:off x="7128509" y="3188334"/>
              <a:ext cx="367665" cy="134620"/>
            </a:xfrm>
            <a:custGeom>
              <a:avLst/>
              <a:gdLst/>
              <a:ahLst/>
              <a:cxnLst/>
              <a:rect l="l" t="t" r="r" b="b"/>
              <a:pathLst>
                <a:path w="367665" h="134620">
                  <a:moveTo>
                    <a:pt x="350520" y="0"/>
                  </a:moveTo>
                  <a:lnTo>
                    <a:pt x="15875" y="88900"/>
                  </a:lnTo>
                  <a:lnTo>
                    <a:pt x="0" y="107950"/>
                  </a:lnTo>
                  <a:lnTo>
                    <a:pt x="0" y="116839"/>
                  </a:lnTo>
                  <a:lnTo>
                    <a:pt x="3810" y="125094"/>
                  </a:lnTo>
                  <a:lnTo>
                    <a:pt x="9525" y="131444"/>
                  </a:lnTo>
                  <a:lnTo>
                    <a:pt x="17145" y="134619"/>
                  </a:lnTo>
                  <a:lnTo>
                    <a:pt x="25400" y="133985"/>
                  </a:lnTo>
                  <a:lnTo>
                    <a:pt x="351790" y="45085"/>
                  </a:lnTo>
                  <a:lnTo>
                    <a:pt x="359410" y="41275"/>
                  </a:lnTo>
                  <a:lnTo>
                    <a:pt x="365125" y="34925"/>
                  </a:lnTo>
                  <a:lnTo>
                    <a:pt x="367665" y="26669"/>
                  </a:lnTo>
                  <a:lnTo>
                    <a:pt x="367665" y="17144"/>
                  </a:lnTo>
                  <a:lnTo>
                    <a:pt x="363855" y="8889"/>
                  </a:lnTo>
                  <a:lnTo>
                    <a:pt x="358140" y="2539"/>
                  </a:lnTo>
                  <a:lnTo>
                    <a:pt x="350520" y="0"/>
                  </a:lnTo>
                  <a:close/>
                </a:path>
              </a:pathLst>
            </a:custGeom>
            <a:solidFill>
              <a:srgbClr val="B59D76"/>
            </a:solidFill>
          </p:spPr>
          <p:txBody>
            <a:bodyPr wrap="square" lIns="0" tIns="0" rIns="0" bIns="0" rtlCol="0"/>
            <a:lstStyle/>
            <a:p>
              <a:endParaRPr/>
            </a:p>
          </p:txBody>
        </p:sp>
        <p:sp>
          <p:nvSpPr>
            <p:cNvPr id="50" name="object 50">
              <a:extLst>
                <a:ext uri="{FF2B5EF4-FFF2-40B4-BE49-F238E27FC236}">
                  <a16:creationId xmlns:a16="http://schemas.microsoft.com/office/drawing/2014/main" id="{9E0B8F39-2289-8DCD-9DE5-D88ECE941793}"/>
                </a:ext>
              </a:extLst>
            </p:cNvPr>
            <p:cNvSpPr/>
            <p:nvPr/>
          </p:nvSpPr>
          <p:spPr>
            <a:xfrm>
              <a:off x="7118349" y="3187699"/>
              <a:ext cx="377825" cy="146050"/>
            </a:xfrm>
            <a:custGeom>
              <a:avLst/>
              <a:gdLst/>
              <a:ahLst/>
              <a:cxnLst/>
              <a:rect l="l" t="t" r="r" b="b"/>
              <a:pathLst>
                <a:path w="377825" h="146050">
                  <a:moveTo>
                    <a:pt x="357504" y="0"/>
                  </a:moveTo>
                  <a:lnTo>
                    <a:pt x="121284" y="54610"/>
                  </a:lnTo>
                  <a:lnTo>
                    <a:pt x="22859" y="80010"/>
                  </a:lnTo>
                  <a:lnTo>
                    <a:pt x="0" y="106679"/>
                  </a:lnTo>
                  <a:lnTo>
                    <a:pt x="0" y="120014"/>
                  </a:lnTo>
                  <a:lnTo>
                    <a:pt x="5715" y="132714"/>
                  </a:lnTo>
                  <a:lnTo>
                    <a:pt x="15240" y="141604"/>
                  </a:lnTo>
                  <a:lnTo>
                    <a:pt x="28575" y="145414"/>
                  </a:lnTo>
                  <a:lnTo>
                    <a:pt x="34290" y="146050"/>
                  </a:lnTo>
                  <a:lnTo>
                    <a:pt x="39370" y="143510"/>
                  </a:lnTo>
                  <a:lnTo>
                    <a:pt x="68579" y="135254"/>
                  </a:lnTo>
                  <a:lnTo>
                    <a:pt x="92075" y="128270"/>
                  </a:lnTo>
                  <a:lnTo>
                    <a:pt x="28575" y="128270"/>
                  </a:lnTo>
                  <a:lnTo>
                    <a:pt x="23495" y="123825"/>
                  </a:lnTo>
                  <a:lnTo>
                    <a:pt x="19684" y="118110"/>
                  </a:lnTo>
                  <a:lnTo>
                    <a:pt x="19684" y="110489"/>
                  </a:lnTo>
                  <a:lnTo>
                    <a:pt x="22225" y="103504"/>
                  </a:lnTo>
                  <a:lnTo>
                    <a:pt x="27940" y="99695"/>
                  </a:lnTo>
                  <a:lnTo>
                    <a:pt x="77470" y="86360"/>
                  </a:lnTo>
                  <a:lnTo>
                    <a:pt x="126365" y="71754"/>
                  </a:lnTo>
                  <a:lnTo>
                    <a:pt x="345440" y="3810"/>
                  </a:lnTo>
                  <a:lnTo>
                    <a:pt x="349250" y="3175"/>
                  </a:lnTo>
                  <a:lnTo>
                    <a:pt x="353695" y="1270"/>
                  </a:lnTo>
                  <a:lnTo>
                    <a:pt x="359409" y="1270"/>
                  </a:lnTo>
                  <a:lnTo>
                    <a:pt x="357504" y="0"/>
                  </a:lnTo>
                  <a:close/>
                </a:path>
                <a:path w="377825" h="146050">
                  <a:moveTo>
                    <a:pt x="361315" y="46354"/>
                  </a:moveTo>
                  <a:lnTo>
                    <a:pt x="311784" y="59689"/>
                  </a:lnTo>
                  <a:lnTo>
                    <a:pt x="64134" y="118110"/>
                  </a:lnTo>
                  <a:lnTo>
                    <a:pt x="33654" y="125729"/>
                  </a:lnTo>
                  <a:lnTo>
                    <a:pt x="28575" y="128270"/>
                  </a:lnTo>
                  <a:lnTo>
                    <a:pt x="92075" y="128270"/>
                  </a:lnTo>
                  <a:lnTo>
                    <a:pt x="263525" y="74929"/>
                  </a:lnTo>
                  <a:lnTo>
                    <a:pt x="312420" y="60325"/>
                  </a:lnTo>
                  <a:lnTo>
                    <a:pt x="361315" y="46354"/>
                  </a:lnTo>
                  <a:close/>
                </a:path>
                <a:path w="377825" h="146050">
                  <a:moveTo>
                    <a:pt x="359409" y="1270"/>
                  </a:moveTo>
                  <a:lnTo>
                    <a:pt x="357504" y="1270"/>
                  </a:lnTo>
                  <a:lnTo>
                    <a:pt x="371475" y="7620"/>
                  </a:lnTo>
                  <a:lnTo>
                    <a:pt x="377190" y="22225"/>
                  </a:lnTo>
                  <a:lnTo>
                    <a:pt x="373379" y="36829"/>
                  </a:lnTo>
                  <a:lnTo>
                    <a:pt x="361315" y="46354"/>
                  </a:lnTo>
                  <a:lnTo>
                    <a:pt x="374015" y="36829"/>
                  </a:lnTo>
                  <a:lnTo>
                    <a:pt x="377825" y="21589"/>
                  </a:lnTo>
                  <a:lnTo>
                    <a:pt x="372109" y="6985"/>
                  </a:lnTo>
                  <a:lnTo>
                    <a:pt x="359409" y="1270"/>
                  </a:lnTo>
                  <a:close/>
                </a:path>
              </a:pathLst>
            </a:custGeom>
            <a:solidFill>
              <a:srgbClr val="002B38"/>
            </a:solidFill>
          </p:spPr>
          <p:txBody>
            <a:bodyPr wrap="square" lIns="0" tIns="0" rIns="0" bIns="0" rtlCol="0"/>
            <a:lstStyle/>
            <a:p>
              <a:endParaRPr/>
            </a:p>
          </p:txBody>
        </p:sp>
        <p:sp>
          <p:nvSpPr>
            <p:cNvPr id="51" name="object 51">
              <a:extLst>
                <a:ext uri="{FF2B5EF4-FFF2-40B4-BE49-F238E27FC236}">
                  <a16:creationId xmlns:a16="http://schemas.microsoft.com/office/drawing/2014/main" id="{A3492425-DF8B-258D-8BAB-05E8F6AF2725}"/>
                </a:ext>
              </a:extLst>
            </p:cNvPr>
            <p:cNvSpPr/>
            <p:nvPr/>
          </p:nvSpPr>
          <p:spPr>
            <a:xfrm>
              <a:off x="7221219" y="3635374"/>
              <a:ext cx="368300" cy="134620"/>
            </a:xfrm>
            <a:custGeom>
              <a:avLst/>
              <a:gdLst/>
              <a:ahLst/>
              <a:cxnLst/>
              <a:rect l="l" t="t" r="r" b="b"/>
              <a:pathLst>
                <a:path w="368300" h="134620">
                  <a:moveTo>
                    <a:pt x="351154" y="0"/>
                  </a:moveTo>
                  <a:lnTo>
                    <a:pt x="16509" y="88900"/>
                  </a:lnTo>
                  <a:lnTo>
                    <a:pt x="0" y="107950"/>
                  </a:lnTo>
                  <a:lnTo>
                    <a:pt x="634" y="117475"/>
                  </a:lnTo>
                  <a:lnTo>
                    <a:pt x="3809" y="125729"/>
                  </a:lnTo>
                  <a:lnTo>
                    <a:pt x="9525" y="131445"/>
                  </a:lnTo>
                  <a:lnTo>
                    <a:pt x="17145" y="134620"/>
                  </a:lnTo>
                  <a:lnTo>
                    <a:pt x="25400" y="133985"/>
                  </a:lnTo>
                  <a:lnTo>
                    <a:pt x="352425" y="45720"/>
                  </a:lnTo>
                  <a:lnTo>
                    <a:pt x="359409" y="41910"/>
                  </a:lnTo>
                  <a:lnTo>
                    <a:pt x="365125" y="34925"/>
                  </a:lnTo>
                  <a:lnTo>
                    <a:pt x="368300" y="26670"/>
                  </a:lnTo>
                  <a:lnTo>
                    <a:pt x="367664" y="17145"/>
                  </a:lnTo>
                  <a:lnTo>
                    <a:pt x="364489" y="8889"/>
                  </a:lnTo>
                  <a:lnTo>
                    <a:pt x="358775" y="3175"/>
                  </a:lnTo>
                  <a:lnTo>
                    <a:pt x="351154" y="0"/>
                  </a:lnTo>
                  <a:close/>
                </a:path>
              </a:pathLst>
            </a:custGeom>
            <a:solidFill>
              <a:srgbClr val="B59D76"/>
            </a:solidFill>
          </p:spPr>
          <p:txBody>
            <a:bodyPr wrap="square" lIns="0" tIns="0" rIns="0" bIns="0" rtlCol="0"/>
            <a:lstStyle/>
            <a:p>
              <a:endParaRPr/>
            </a:p>
          </p:txBody>
        </p:sp>
        <p:sp>
          <p:nvSpPr>
            <p:cNvPr id="52" name="object 52">
              <a:extLst>
                <a:ext uri="{FF2B5EF4-FFF2-40B4-BE49-F238E27FC236}">
                  <a16:creationId xmlns:a16="http://schemas.microsoft.com/office/drawing/2014/main" id="{1DB95226-6837-7179-B8D6-1030D17CEB18}"/>
                </a:ext>
              </a:extLst>
            </p:cNvPr>
            <p:cNvSpPr/>
            <p:nvPr/>
          </p:nvSpPr>
          <p:spPr>
            <a:xfrm>
              <a:off x="7211694" y="3634739"/>
              <a:ext cx="377825" cy="145415"/>
            </a:xfrm>
            <a:custGeom>
              <a:avLst/>
              <a:gdLst/>
              <a:ahLst/>
              <a:cxnLst/>
              <a:rect l="l" t="t" r="r" b="b"/>
              <a:pathLst>
                <a:path w="377825" h="145414">
                  <a:moveTo>
                    <a:pt x="358139" y="0"/>
                  </a:moveTo>
                  <a:lnTo>
                    <a:pt x="349884" y="635"/>
                  </a:lnTo>
                  <a:lnTo>
                    <a:pt x="339089" y="3175"/>
                  </a:lnTo>
                  <a:lnTo>
                    <a:pt x="328295" y="6350"/>
                  </a:lnTo>
                  <a:lnTo>
                    <a:pt x="72389" y="66675"/>
                  </a:lnTo>
                  <a:lnTo>
                    <a:pt x="22859" y="80010"/>
                  </a:lnTo>
                  <a:lnTo>
                    <a:pt x="0" y="106045"/>
                  </a:lnTo>
                  <a:lnTo>
                    <a:pt x="0" y="117475"/>
                  </a:lnTo>
                  <a:lnTo>
                    <a:pt x="634" y="120014"/>
                  </a:lnTo>
                  <a:lnTo>
                    <a:pt x="5714" y="132080"/>
                  </a:lnTo>
                  <a:lnTo>
                    <a:pt x="15875" y="141605"/>
                  </a:lnTo>
                  <a:lnTo>
                    <a:pt x="29209" y="145414"/>
                  </a:lnTo>
                  <a:lnTo>
                    <a:pt x="34289" y="145414"/>
                  </a:lnTo>
                  <a:lnTo>
                    <a:pt x="40004" y="143510"/>
                  </a:lnTo>
                  <a:lnTo>
                    <a:pt x="44450" y="142239"/>
                  </a:lnTo>
                  <a:lnTo>
                    <a:pt x="68579" y="134620"/>
                  </a:lnTo>
                  <a:lnTo>
                    <a:pt x="92075" y="127635"/>
                  </a:lnTo>
                  <a:lnTo>
                    <a:pt x="28575" y="127635"/>
                  </a:lnTo>
                  <a:lnTo>
                    <a:pt x="24129" y="123189"/>
                  </a:lnTo>
                  <a:lnTo>
                    <a:pt x="20320" y="117475"/>
                  </a:lnTo>
                  <a:lnTo>
                    <a:pt x="19684" y="109855"/>
                  </a:lnTo>
                  <a:lnTo>
                    <a:pt x="22859" y="103505"/>
                  </a:lnTo>
                  <a:lnTo>
                    <a:pt x="28575" y="99695"/>
                  </a:lnTo>
                  <a:lnTo>
                    <a:pt x="126364" y="71755"/>
                  </a:lnTo>
                  <a:lnTo>
                    <a:pt x="321309" y="10795"/>
                  </a:lnTo>
                  <a:lnTo>
                    <a:pt x="349884" y="2539"/>
                  </a:lnTo>
                  <a:lnTo>
                    <a:pt x="353695" y="635"/>
                  </a:lnTo>
                  <a:lnTo>
                    <a:pt x="360045" y="635"/>
                  </a:lnTo>
                  <a:lnTo>
                    <a:pt x="358139" y="0"/>
                  </a:lnTo>
                  <a:close/>
                </a:path>
                <a:path w="377825" h="145414">
                  <a:moveTo>
                    <a:pt x="361950" y="46355"/>
                  </a:moveTo>
                  <a:lnTo>
                    <a:pt x="262889" y="71755"/>
                  </a:lnTo>
                  <a:lnTo>
                    <a:pt x="113664" y="106045"/>
                  </a:lnTo>
                  <a:lnTo>
                    <a:pt x="34289" y="125095"/>
                  </a:lnTo>
                  <a:lnTo>
                    <a:pt x="28575" y="127635"/>
                  </a:lnTo>
                  <a:lnTo>
                    <a:pt x="92075" y="127635"/>
                  </a:lnTo>
                  <a:lnTo>
                    <a:pt x="263525" y="74295"/>
                  </a:lnTo>
                  <a:lnTo>
                    <a:pt x="312420" y="59689"/>
                  </a:lnTo>
                  <a:lnTo>
                    <a:pt x="361950" y="46355"/>
                  </a:lnTo>
                  <a:close/>
                </a:path>
                <a:path w="377825" h="145414">
                  <a:moveTo>
                    <a:pt x="360045" y="635"/>
                  </a:moveTo>
                  <a:lnTo>
                    <a:pt x="358139" y="635"/>
                  </a:lnTo>
                  <a:lnTo>
                    <a:pt x="372109" y="7620"/>
                  </a:lnTo>
                  <a:lnTo>
                    <a:pt x="377189" y="21589"/>
                  </a:lnTo>
                  <a:lnTo>
                    <a:pt x="374014" y="36830"/>
                  </a:lnTo>
                  <a:lnTo>
                    <a:pt x="361950" y="46355"/>
                  </a:lnTo>
                  <a:lnTo>
                    <a:pt x="374650" y="36830"/>
                  </a:lnTo>
                  <a:lnTo>
                    <a:pt x="377825" y="21589"/>
                  </a:lnTo>
                  <a:lnTo>
                    <a:pt x="372109" y="6985"/>
                  </a:lnTo>
                  <a:lnTo>
                    <a:pt x="360045" y="635"/>
                  </a:lnTo>
                  <a:close/>
                </a:path>
              </a:pathLst>
            </a:custGeom>
            <a:solidFill>
              <a:srgbClr val="002B38"/>
            </a:solidFill>
          </p:spPr>
          <p:txBody>
            <a:bodyPr wrap="square" lIns="0" tIns="0" rIns="0" bIns="0" rtlCol="0"/>
            <a:lstStyle/>
            <a:p>
              <a:endParaRPr/>
            </a:p>
          </p:txBody>
        </p:sp>
        <p:sp>
          <p:nvSpPr>
            <p:cNvPr id="53" name="object 53">
              <a:extLst>
                <a:ext uri="{FF2B5EF4-FFF2-40B4-BE49-F238E27FC236}">
                  <a16:creationId xmlns:a16="http://schemas.microsoft.com/office/drawing/2014/main" id="{877282B5-2755-9459-F35F-F7C04D66C62A}"/>
                </a:ext>
              </a:extLst>
            </p:cNvPr>
            <p:cNvSpPr/>
            <p:nvPr/>
          </p:nvSpPr>
          <p:spPr>
            <a:xfrm>
              <a:off x="7313929" y="4083049"/>
              <a:ext cx="367665" cy="134620"/>
            </a:xfrm>
            <a:custGeom>
              <a:avLst/>
              <a:gdLst/>
              <a:ahLst/>
              <a:cxnLst/>
              <a:rect l="l" t="t" r="r" b="b"/>
              <a:pathLst>
                <a:path w="367665" h="134620">
                  <a:moveTo>
                    <a:pt x="350520" y="0"/>
                  </a:moveTo>
                  <a:lnTo>
                    <a:pt x="15875" y="89535"/>
                  </a:lnTo>
                  <a:lnTo>
                    <a:pt x="0" y="107950"/>
                  </a:lnTo>
                  <a:lnTo>
                    <a:pt x="0" y="117475"/>
                  </a:lnTo>
                  <a:lnTo>
                    <a:pt x="3810" y="125729"/>
                  </a:lnTo>
                  <a:lnTo>
                    <a:pt x="9525" y="132079"/>
                  </a:lnTo>
                  <a:lnTo>
                    <a:pt x="17145" y="134620"/>
                  </a:lnTo>
                  <a:lnTo>
                    <a:pt x="25400" y="134620"/>
                  </a:lnTo>
                  <a:lnTo>
                    <a:pt x="351790" y="45720"/>
                  </a:lnTo>
                  <a:lnTo>
                    <a:pt x="359410" y="41910"/>
                  </a:lnTo>
                  <a:lnTo>
                    <a:pt x="365125" y="35560"/>
                  </a:lnTo>
                  <a:lnTo>
                    <a:pt x="367665" y="26670"/>
                  </a:lnTo>
                  <a:lnTo>
                    <a:pt x="367665" y="17779"/>
                  </a:lnTo>
                  <a:lnTo>
                    <a:pt x="363854" y="9525"/>
                  </a:lnTo>
                  <a:lnTo>
                    <a:pt x="358140" y="3175"/>
                  </a:lnTo>
                  <a:lnTo>
                    <a:pt x="350520" y="0"/>
                  </a:lnTo>
                  <a:close/>
                </a:path>
              </a:pathLst>
            </a:custGeom>
            <a:solidFill>
              <a:srgbClr val="B59D76"/>
            </a:solidFill>
          </p:spPr>
          <p:txBody>
            <a:bodyPr wrap="square" lIns="0" tIns="0" rIns="0" bIns="0" rtlCol="0"/>
            <a:lstStyle/>
            <a:p>
              <a:endParaRPr/>
            </a:p>
          </p:txBody>
        </p:sp>
        <p:sp>
          <p:nvSpPr>
            <p:cNvPr id="54" name="object 54">
              <a:extLst>
                <a:ext uri="{FF2B5EF4-FFF2-40B4-BE49-F238E27FC236}">
                  <a16:creationId xmlns:a16="http://schemas.microsoft.com/office/drawing/2014/main" id="{77E615B1-D907-BA61-9135-3059220DA5DD}"/>
                </a:ext>
              </a:extLst>
            </p:cNvPr>
            <p:cNvSpPr/>
            <p:nvPr/>
          </p:nvSpPr>
          <p:spPr>
            <a:xfrm>
              <a:off x="7304404" y="4082414"/>
              <a:ext cx="377190" cy="146050"/>
            </a:xfrm>
            <a:custGeom>
              <a:avLst/>
              <a:gdLst/>
              <a:ahLst/>
              <a:cxnLst/>
              <a:rect l="l" t="t" r="r" b="b"/>
              <a:pathLst>
                <a:path w="377190" h="146050">
                  <a:moveTo>
                    <a:pt x="357504" y="0"/>
                  </a:moveTo>
                  <a:lnTo>
                    <a:pt x="121285" y="54610"/>
                  </a:lnTo>
                  <a:lnTo>
                    <a:pt x="22860" y="80010"/>
                  </a:lnTo>
                  <a:lnTo>
                    <a:pt x="0" y="106680"/>
                  </a:lnTo>
                  <a:lnTo>
                    <a:pt x="0" y="120014"/>
                  </a:lnTo>
                  <a:lnTo>
                    <a:pt x="5715" y="132714"/>
                  </a:lnTo>
                  <a:lnTo>
                    <a:pt x="15240" y="141605"/>
                  </a:lnTo>
                  <a:lnTo>
                    <a:pt x="28575" y="145414"/>
                  </a:lnTo>
                  <a:lnTo>
                    <a:pt x="34290" y="146050"/>
                  </a:lnTo>
                  <a:lnTo>
                    <a:pt x="39370" y="143510"/>
                  </a:lnTo>
                  <a:lnTo>
                    <a:pt x="68579" y="135255"/>
                  </a:lnTo>
                  <a:lnTo>
                    <a:pt x="92075" y="127635"/>
                  </a:lnTo>
                  <a:lnTo>
                    <a:pt x="28575" y="127635"/>
                  </a:lnTo>
                  <a:lnTo>
                    <a:pt x="23495" y="123825"/>
                  </a:lnTo>
                  <a:lnTo>
                    <a:pt x="19685" y="118110"/>
                  </a:lnTo>
                  <a:lnTo>
                    <a:pt x="19685" y="110489"/>
                  </a:lnTo>
                  <a:lnTo>
                    <a:pt x="22225" y="103505"/>
                  </a:lnTo>
                  <a:lnTo>
                    <a:pt x="27940" y="99695"/>
                  </a:lnTo>
                  <a:lnTo>
                    <a:pt x="77470" y="86360"/>
                  </a:lnTo>
                  <a:lnTo>
                    <a:pt x="126365" y="71755"/>
                  </a:lnTo>
                  <a:lnTo>
                    <a:pt x="345440" y="3810"/>
                  </a:lnTo>
                  <a:lnTo>
                    <a:pt x="349250" y="3175"/>
                  </a:lnTo>
                  <a:lnTo>
                    <a:pt x="353695" y="1270"/>
                  </a:lnTo>
                  <a:lnTo>
                    <a:pt x="359410" y="1270"/>
                  </a:lnTo>
                  <a:lnTo>
                    <a:pt x="357504" y="0"/>
                  </a:lnTo>
                  <a:close/>
                </a:path>
                <a:path w="377190" h="146050">
                  <a:moveTo>
                    <a:pt x="361315" y="46355"/>
                  </a:moveTo>
                  <a:lnTo>
                    <a:pt x="311785" y="59689"/>
                  </a:lnTo>
                  <a:lnTo>
                    <a:pt x="64135" y="118110"/>
                  </a:lnTo>
                  <a:lnTo>
                    <a:pt x="33654" y="125730"/>
                  </a:lnTo>
                  <a:lnTo>
                    <a:pt x="28575" y="127635"/>
                  </a:lnTo>
                  <a:lnTo>
                    <a:pt x="92075" y="127635"/>
                  </a:lnTo>
                  <a:lnTo>
                    <a:pt x="263525" y="74295"/>
                  </a:lnTo>
                  <a:lnTo>
                    <a:pt x="361315" y="46355"/>
                  </a:lnTo>
                  <a:close/>
                </a:path>
                <a:path w="377190" h="146050">
                  <a:moveTo>
                    <a:pt x="377190" y="21589"/>
                  </a:moveTo>
                  <a:lnTo>
                    <a:pt x="373379" y="36830"/>
                  </a:lnTo>
                  <a:lnTo>
                    <a:pt x="361315" y="46355"/>
                  </a:lnTo>
                  <a:lnTo>
                    <a:pt x="374015" y="36830"/>
                  </a:lnTo>
                  <a:lnTo>
                    <a:pt x="377190" y="21589"/>
                  </a:lnTo>
                  <a:close/>
                </a:path>
                <a:path w="377190" h="146050">
                  <a:moveTo>
                    <a:pt x="359410" y="1270"/>
                  </a:moveTo>
                  <a:lnTo>
                    <a:pt x="357504" y="1270"/>
                  </a:lnTo>
                  <a:lnTo>
                    <a:pt x="371475" y="7620"/>
                  </a:lnTo>
                  <a:lnTo>
                    <a:pt x="377190" y="21589"/>
                  </a:lnTo>
                  <a:lnTo>
                    <a:pt x="372110" y="6985"/>
                  </a:lnTo>
                  <a:lnTo>
                    <a:pt x="359410" y="1270"/>
                  </a:lnTo>
                  <a:close/>
                </a:path>
              </a:pathLst>
            </a:custGeom>
            <a:solidFill>
              <a:srgbClr val="002B38"/>
            </a:solidFill>
          </p:spPr>
          <p:txBody>
            <a:bodyPr wrap="square" lIns="0" tIns="0" rIns="0" bIns="0" rtlCol="0"/>
            <a:lstStyle/>
            <a:p>
              <a:endParaRPr/>
            </a:p>
          </p:txBody>
        </p:sp>
        <p:sp>
          <p:nvSpPr>
            <p:cNvPr id="55" name="object 55">
              <a:extLst>
                <a:ext uri="{FF2B5EF4-FFF2-40B4-BE49-F238E27FC236}">
                  <a16:creationId xmlns:a16="http://schemas.microsoft.com/office/drawing/2014/main" id="{9F208888-510C-6D1A-05FD-890460416245}"/>
                </a:ext>
              </a:extLst>
            </p:cNvPr>
            <p:cNvSpPr/>
            <p:nvPr/>
          </p:nvSpPr>
          <p:spPr>
            <a:xfrm>
              <a:off x="7407274" y="4530089"/>
              <a:ext cx="368300" cy="134620"/>
            </a:xfrm>
            <a:custGeom>
              <a:avLst/>
              <a:gdLst/>
              <a:ahLst/>
              <a:cxnLst/>
              <a:rect l="l" t="t" r="r" b="b"/>
              <a:pathLst>
                <a:path w="368300" h="134620">
                  <a:moveTo>
                    <a:pt x="351154" y="0"/>
                  </a:moveTo>
                  <a:lnTo>
                    <a:pt x="16509" y="88900"/>
                  </a:lnTo>
                  <a:lnTo>
                    <a:pt x="0" y="107950"/>
                  </a:lnTo>
                  <a:lnTo>
                    <a:pt x="634" y="116840"/>
                  </a:lnTo>
                  <a:lnTo>
                    <a:pt x="3809" y="125730"/>
                  </a:lnTo>
                  <a:lnTo>
                    <a:pt x="9525" y="131445"/>
                  </a:lnTo>
                  <a:lnTo>
                    <a:pt x="17145" y="134620"/>
                  </a:lnTo>
                  <a:lnTo>
                    <a:pt x="25400" y="133985"/>
                  </a:lnTo>
                  <a:lnTo>
                    <a:pt x="351790" y="45720"/>
                  </a:lnTo>
                  <a:lnTo>
                    <a:pt x="359409" y="41275"/>
                  </a:lnTo>
                  <a:lnTo>
                    <a:pt x="365125" y="34925"/>
                  </a:lnTo>
                  <a:lnTo>
                    <a:pt x="368300" y="26670"/>
                  </a:lnTo>
                  <a:lnTo>
                    <a:pt x="367665" y="17145"/>
                  </a:lnTo>
                  <a:lnTo>
                    <a:pt x="364490" y="8890"/>
                  </a:lnTo>
                  <a:lnTo>
                    <a:pt x="358775" y="3175"/>
                  </a:lnTo>
                  <a:lnTo>
                    <a:pt x="351154" y="0"/>
                  </a:lnTo>
                  <a:close/>
                </a:path>
              </a:pathLst>
            </a:custGeom>
            <a:solidFill>
              <a:srgbClr val="B59D76"/>
            </a:solidFill>
          </p:spPr>
          <p:txBody>
            <a:bodyPr wrap="square" lIns="0" tIns="0" rIns="0" bIns="0" rtlCol="0"/>
            <a:lstStyle/>
            <a:p>
              <a:endParaRPr/>
            </a:p>
          </p:txBody>
        </p:sp>
        <p:sp>
          <p:nvSpPr>
            <p:cNvPr id="56" name="object 56">
              <a:extLst>
                <a:ext uri="{FF2B5EF4-FFF2-40B4-BE49-F238E27FC236}">
                  <a16:creationId xmlns:a16="http://schemas.microsoft.com/office/drawing/2014/main" id="{8098E9C4-7AC0-BE45-BAD0-29298DE015DC}"/>
                </a:ext>
              </a:extLst>
            </p:cNvPr>
            <p:cNvSpPr/>
            <p:nvPr/>
          </p:nvSpPr>
          <p:spPr>
            <a:xfrm>
              <a:off x="7397114" y="4530089"/>
              <a:ext cx="377190" cy="144780"/>
            </a:xfrm>
            <a:custGeom>
              <a:avLst/>
              <a:gdLst/>
              <a:ahLst/>
              <a:cxnLst/>
              <a:rect l="l" t="t" r="r" b="b"/>
              <a:pathLst>
                <a:path w="377190" h="144779">
                  <a:moveTo>
                    <a:pt x="352425" y="0"/>
                  </a:moveTo>
                  <a:lnTo>
                    <a:pt x="315594" y="9525"/>
                  </a:lnTo>
                  <a:lnTo>
                    <a:pt x="123189" y="53975"/>
                  </a:lnTo>
                  <a:lnTo>
                    <a:pt x="82550" y="64135"/>
                  </a:lnTo>
                  <a:lnTo>
                    <a:pt x="37464" y="76200"/>
                  </a:lnTo>
                  <a:lnTo>
                    <a:pt x="26669" y="78740"/>
                  </a:lnTo>
                  <a:lnTo>
                    <a:pt x="22225" y="80010"/>
                  </a:lnTo>
                  <a:lnTo>
                    <a:pt x="10794" y="86360"/>
                  </a:lnTo>
                  <a:lnTo>
                    <a:pt x="3809" y="95885"/>
                  </a:lnTo>
                  <a:lnTo>
                    <a:pt x="0" y="107950"/>
                  </a:lnTo>
                  <a:lnTo>
                    <a:pt x="0" y="120015"/>
                  </a:lnTo>
                  <a:lnTo>
                    <a:pt x="5079" y="131445"/>
                  </a:lnTo>
                  <a:lnTo>
                    <a:pt x="13969" y="140335"/>
                  </a:lnTo>
                  <a:lnTo>
                    <a:pt x="26034" y="144780"/>
                  </a:lnTo>
                  <a:lnTo>
                    <a:pt x="38734" y="143510"/>
                  </a:lnTo>
                  <a:lnTo>
                    <a:pt x="97789" y="125730"/>
                  </a:lnTo>
                  <a:lnTo>
                    <a:pt x="24764" y="125730"/>
                  </a:lnTo>
                  <a:lnTo>
                    <a:pt x="20954" y="121285"/>
                  </a:lnTo>
                  <a:lnTo>
                    <a:pt x="20319" y="118745"/>
                  </a:lnTo>
                  <a:lnTo>
                    <a:pt x="19684" y="118745"/>
                  </a:lnTo>
                  <a:lnTo>
                    <a:pt x="19684" y="115570"/>
                  </a:lnTo>
                  <a:lnTo>
                    <a:pt x="32384" y="98425"/>
                  </a:lnTo>
                  <a:lnTo>
                    <a:pt x="34289" y="97790"/>
                  </a:lnTo>
                  <a:lnTo>
                    <a:pt x="84454" y="83820"/>
                  </a:lnTo>
                  <a:lnTo>
                    <a:pt x="148589" y="64770"/>
                  </a:lnTo>
                  <a:lnTo>
                    <a:pt x="291464" y="19685"/>
                  </a:lnTo>
                  <a:lnTo>
                    <a:pt x="346075" y="3810"/>
                  </a:lnTo>
                  <a:lnTo>
                    <a:pt x="352425" y="1270"/>
                  </a:lnTo>
                  <a:lnTo>
                    <a:pt x="356869" y="1270"/>
                  </a:lnTo>
                  <a:lnTo>
                    <a:pt x="352425" y="0"/>
                  </a:lnTo>
                  <a:close/>
                </a:path>
                <a:path w="377190" h="144779">
                  <a:moveTo>
                    <a:pt x="361314" y="46355"/>
                  </a:moveTo>
                  <a:lnTo>
                    <a:pt x="271144" y="69215"/>
                  </a:lnTo>
                  <a:lnTo>
                    <a:pt x="30479" y="125730"/>
                  </a:lnTo>
                  <a:lnTo>
                    <a:pt x="97789" y="125730"/>
                  </a:lnTo>
                  <a:lnTo>
                    <a:pt x="317500" y="58420"/>
                  </a:lnTo>
                  <a:lnTo>
                    <a:pt x="361314" y="46355"/>
                  </a:lnTo>
                  <a:close/>
                </a:path>
                <a:path w="377190" h="144779">
                  <a:moveTo>
                    <a:pt x="19684" y="115570"/>
                  </a:moveTo>
                  <a:lnTo>
                    <a:pt x="19684" y="118745"/>
                  </a:lnTo>
                  <a:lnTo>
                    <a:pt x="20319" y="118745"/>
                  </a:lnTo>
                  <a:lnTo>
                    <a:pt x="19684" y="115570"/>
                  </a:lnTo>
                  <a:close/>
                </a:path>
                <a:path w="377190" h="144779">
                  <a:moveTo>
                    <a:pt x="373379" y="36195"/>
                  </a:moveTo>
                  <a:lnTo>
                    <a:pt x="361314" y="46355"/>
                  </a:lnTo>
                  <a:lnTo>
                    <a:pt x="372744" y="38100"/>
                  </a:lnTo>
                  <a:lnTo>
                    <a:pt x="373379" y="36195"/>
                  </a:lnTo>
                  <a:close/>
                </a:path>
                <a:path w="377190" h="144779">
                  <a:moveTo>
                    <a:pt x="375919" y="29845"/>
                  </a:moveTo>
                  <a:lnTo>
                    <a:pt x="373379" y="36195"/>
                  </a:lnTo>
                  <a:lnTo>
                    <a:pt x="375284" y="34925"/>
                  </a:lnTo>
                  <a:lnTo>
                    <a:pt x="375919" y="29845"/>
                  </a:lnTo>
                  <a:close/>
                </a:path>
                <a:path w="377190" h="144779">
                  <a:moveTo>
                    <a:pt x="376554" y="22860"/>
                  </a:moveTo>
                  <a:lnTo>
                    <a:pt x="375919" y="29845"/>
                  </a:lnTo>
                  <a:lnTo>
                    <a:pt x="377189" y="25400"/>
                  </a:lnTo>
                  <a:lnTo>
                    <a:pt x="376554" y="22860"/>
                  </a:lnTo>
                  <a:close/>
                </a:path>
                <a:path w="377190" h="144779">
                  <a:moveTo>
                    <a:pt x="375284" y="15240"/>
                  </a:moveTo>
                  <a:lnTo>
                    <a:pt x="376554" y="22860"/>
                  </a:lnTo>
                  <a:lnTo>
                    <a:pt x="377189" y="18415"/>
                  </a:lnTo>
                  <a:lnTo>
                    <a:pt x="375284" y="15240"/>
                  </a:lnTo>
                  <a:close/>
                </a:path>
                <a:path w="377190" h="144779">
                  <a:moveTo>
                    <a:pt x="372744" y="10160"/>
                  </a:moveTo>
                  <a:lnTo>
                    <a:pt x="375284" y="15240"/>
                  </a:lnTo>
                  <a:lnTo>
                    <a:pt x="375284" y="12700"/>
                  </a:lnTo>
                  <a:lnTo>
                    <a:pt x="372744" y="10160"/>
                  </a:lnTo>
                  <a:close/>
                </a:path>
                <a:path w="377190" h="144779">
                  <a:moveTo>
                    <a:pt x="366394" y="3175"/>
                  </a:moveTo>
                  <a:lnTo>
                    <a:pt x="372744" y="10160"/>
                  </a:lnTo>
                  <a:lnTo>
                    <a:pt x="369569" y="3810"/>
                  </a:lnTo>
                  <a:lnTo>
                    <a:pt x="366394" y="3175"/>
                  </a:lnTo>
                  <a:close/>
                </a:path>
                <a:path w="377190" h="144779">
                  <a:moveTo>
                    <a:pt x="359409" y="635"/>
                  </a:moveTo>
                  <a:lnTo>
                    <a:pt x="356869" y="1270"/>
                  </a:lnTo>
                  <a:lnTo>
                    <a:pt x="366394" y="3175"/>
                  </a:lnTo>
                  <a:lnTo>
                    <a:pt x="365759" y="2540"/>
                  </a:lnTo>
                  <a:lnTo>
                    <a:pt x="359409" y="635"/>
                  </a:lnTo>
                  <a:close/>
                </a:path>
              </a:pathLst>
            </a:custGeom>
            <a:solidFill>
              <a:srgbClr val="002B38"/>
            </a:solidFill>
          </p:spPr>
          <p:txBody>
            <a:bodyPr wrap="square" lIns="0" tIns="0" rIns="0" bIns="0" rtlCol="0"/>
            <a:lstStyle/>
            <a:p>
              <a:endParaRPr/>
            </a:p>
          </p:txBody>
        </p:sp>
        <p:sp>
          <p:nvSpPr>
            <p:cNvPr id="57" name="object 57">
              <a:extLst>
                <a:ext uri="{FF2B5EF4-FFF2-40B4-BE49-F238E27FC236}">
                  <a16:creationId xmlns:a16="http://schemas.microsoft.com/office/drawing/2014/main" id="{C9C50346-DDDA-3197-4C32-E471AAAC721F}"/>
                </a:ext>
              </a:extLst>
            </p:cNvPr>
            <p:cNvSpPr/>
            <p:nvPr/>
          </p:nvSpPr>
          <p:spPr>
            <a:xfrm>
              <a:off x="7499984" y="4977764"/>
              <a:ext cx="367665" cy="134620"/>
            </a:xfrm>
            <a:custGeom>
              <a:avLst/>
              <a:gdLst/>
              <a:ahLst/>
              <a:cxnLst/>
              <a:rect l="l" t="t" r="r" b="b"/>
              <a:pathLst>
                <a:path w="367665" h="134620">
                  <a:moveTo>
                    <a:pt x="350520" y="0"/>
                  </a:moveTo>
                  <a:lnTo>
                    <a:pt x="15875" y="89535"/>
                  </a:lnTo>
                  <a:lnTo>
                    <a:pt x="0" y="107950"/>
                  </a:lnTo>
                  <a:lnTo>
                    <a:pt x="0" y="117475"/>
                  </a:lnTo>
                  <a:lnTo>
                    <a:pt x="3810" y="125730"/>
                  </a:lnTo>
                  <a:lnTo>
                    <a:pt x="9525" y="131445"/>
                  </a:lnTo>
                  <a:lnTo>
                    <a:pt x="17145" y="134620"/>
                  </a:lnTo>
                  <a:lnTo>
                    <a:pt x="25400" y="134620"/>
                  </a:lnTo>
                  <a:lnTo>
                    <a:pt x="351790" y="45720"/>
                  </a:lnTo>
                  <a:lnTo>
                    <a:pt x="359410" y="41910"/>
                  </a:lnTo>
                  <a:lnTo>
                    <a:pt x="364490" y="34925"/>
                  </a:lnTo>
                  <a:lnTo>
                    <a:pt x="367665" y="26670"/>
                  </a:lnTo>
                  <a:lnTo>
                    <a:pt x="367665" y="17780"/>
                  </a:lnTo>
                  <a:lnTo>
                    <a:pt x="363855" y="9525"/>
                  </a:lnTo>
                  <a:lnTo>
                    <a:pt x="358140" y="3175"/>
                  </a:lnTo>
                  <a:lnTo>
                    <a:pt x="350520" y="0"/>
                  </a:lnTo>
                  <a:close/>
                </a:path>
              </a:pathLst>
            </a:custGeom>
            <a:solidFill>
              <a:srgbClr val="B59D76"/>
            </a:solidFill>
          </p:spPr>
          <p:txBody>
            <a:bodyPr wrap="square" lIns="0" tIns="0" rIns="0" bIns="0" rtlCol="0"/>
            <a:lstStyle/>
            <a:p>
              <a:endParaRPr/>
            </a:p>
          </p:txBody>
        </p:sp>
        <p:sp>
          <p:nvSpPr>
            <p:cNvPr id="58" name="object 58">
              <a:extLst>
                <a:ext uri="{FF2B5EF4-FFF2-40B4-BE49-F238E27FC236}">
                  <a16:creationId xmlns:a16="http://schemas.microsoft.com/office/drawing/2014/main" id="{B2E8182C-FA0D-9AC0-10F2-68EBCBAEAAA7}"/>
                </a:ext>
              </a:extLst>
            </p:cNvPr>
            <p:cNvSpPr/>
            <p:nvPr/>
          </p:nvSpPr>
          <p:spPr>
            <a:xfrm>
              <a:off x="7490459" y="4977129"/>
              <a:ext cx="377825" cy="144780"/>
            </a:xfrm>
            <a:custGeom>
              <a:avLst/>
              <a:gdLst/>
              <a:ahLst/>
              <a:cxnLst/>
              <a:rect l="l" t="t" r="r" b="b"/>
              <a:pathLst>
                <a:path w="377825" h="144779">
                  <a:moveTo>
                    <a:pt x="352425" y="0"/>
                  </a:moveTo>
                  <a:lnTo>
                    <a:pt x="83185" y="63499"/>
                  </a:lnTo>
                  <a:lnTo>
                    <a:pt x="37465" y="75564"/>
                  </a:lnTo>
                  <a:lnTo>
                    <a:pt x="27305" y="78104"/>
                  </a:lnTo>
                  <a:lnTo>
                    <a:pt x="22225" y="80009"/>
                  </a:lnTo>
                  <a:lnTo>
                    <a:pt x="11430" y="85724"/>
                  </a:lnTo>
                  <a:lnTo>
                    <a:pt x="3810" y="95884"/>
                  </a:lnTo>
                  <a:lnTo>
                    <a:pt x="0" y="107314"/>
                  </a:lnTo>
                  <a:lnTo>
                    <a:pt x="568" y="118109"/>
                  </a:lnTo>
                  <a:lnTo>
                    <a:pt x="635" y="119379"/>
                  </a:lnTo>
                  <a:lnTo>
                    <a:pt x="5080" y="130809"/>
                  </a:lnTo>
                  <a:lnTo>
                    <a:pt x="14605" y="139699"/>
                  </a:lnTo>
                  <a:lnTo>
                    <a:pt x="26035" y="144779"/>
                  </a:lnTo>
                  <a:lnTo>
                    <a:pt x="38735" y="143509"/>
                  </a:lnTo>
                  <a:lnTo>
                    <a:pt x="97790" y="125729"/>
                  </a:lnTo>
                  <a:lnTo>
                    <a:pt x="30480" y="125729"/>
                  </a:lnTo>
                  <a:lnTo>
                    <a:pt x="25400" y="125094"/>
                  </a:lnTo>
                  <a:lnTo>
                    <a:pt x="21590" y="121284"/>
                  </a:lnTo>
                  <a:lnTo>
                    <a:pt x="20320" y="118109"/>
                  </a:lnTo>
                  <a:lnTo>
                    <a:pt x="20320" y="115569"/>
                  </a:lnTo>
                  <a:lnTo>
                    <a:pt x="19050" y="109854"/>
                  </a:lnTo>
                  <a:lnTo>
                    <a:pt x="21590" y="103504"/>
                  </a:lnTo>
                  <a:lnTo>
                    <a:pt x="25400" y="100964"/>
                  </a:lnTo>
                  <a:lnTo>
                    <a:pt x="26670" y="99059"/>
                  </a:lnTo>
                  <a:lnTo>
                    <a:pt x="33020" y="97789"/>
                  </a:lnTo>
                  <a:lnTo>
                    <a:pt x="34925" y="97789"/>
                  </a:lnTo>
                  <a:lnTo>
                    <a:pt x="149225" y="64134"/>
                  </a:lnTo>
                  <a:lnTo>
                    <a:pt x="346075" y="3174"/>
                  </a:lnTo>
                  <a:lnTo>
                    <a:pt x="353060" y="1269"/>
                  </a:lnTo>
                  <a:lnTo>
                    <a:pt x="356870" y="634"/>
                  </a:lnTo>
                  <a:lnTo>
                    <a:pt x="352425" y="0"/>
                  </a:lnTo>
                  <a:close/>
                </a:path>
                <a:path w="377825" h="144779">
                  <a:moveTo>
                    <a:pt x="361950" y="45719"/>
                  </a:moveTo>
                  <a:lnTo>
                    <a:pt x="316865" y="57784"/>
                  </a:lnTo>
                  <a:lnTo>
                    <a:pt x="271780" y="69214"/>
                  </a:lnTo>
                  <a:lnTo>
                    <a:pt x="30480" y="125729"/>
                  </a:lnTo>
                  <a:lnTo>
                    <a:pt x="97790" y="125729"/>
                  </a:lnTo>
                  <a:lnTo>
                    <a:pt x="273050" y="71119"/>
                  </a:lnTo>
                  <a:lnTo>
                    <a:pt x="318135" y="57784"/>
                  </a:lnTo>
                  <a:lnTo>
                    <a:pt x="361950" y="45719"/>
                  </a:lnTo>
                  <a:close/>
                </a:path>
                <a:path w="377825" h="144779">
                  <a:moveTo>
                    <a:pt x="374015" y="36194"/>
                  </a:moveTo>
                  <a:lnTo>
                    <a:pt x="361950" y="45719"/>
                  </a:lnTo>
                  <a:lnTo>
                    <a:pt x="372745" y="38099"/>
                  </a:lnTo>
                  <a:lnTo>
                    <a:pt x="374015" y="36194"/>
                  </a:lnTo>
                  <a:close/>
                </a:path>
                <a:path w="377825" h="144779">
                  <a:moveTo>
                    <a:pt x="375920" y="29209"/>
                  </a:moveTo>
                  <a:lnTo>
                    <a:pt x="374015" y="36194"/>
                  </a:lnTo>
                  <a:lnTo>
                    <a:pt x="375285" y="34924"/>
                  </a:lnTo>
                  <a:lnTo>
                    <a:pt x="375920" y="29209"/>
                  </a:lnTo>
                  <a:close/>
                </a:path>
                <a:path w="377825" h="144779">
                  <a:moveTo>
                    <a:pt x="377190" y="22224"/>
                  </a:moveTo>
                  <a:lnTo>
                    <a:pt x="375920" y="29209"/>
                  </a:lnTo>
                  <a:lnTo>
                    <a:pt x="377825" y="25399"/>
                  </a:lnTo>
                  <a:lnTo>
                    <a:pt x="377190" y="22224"/>
                  </a:lnTo>
                  <a:close/>
                </a:path>
                <a:path w="377825" h="144779">
                  <a:moveTo>
                    <a:pt x="375920" y="14604"/>
                  </a:moveTo>
                  <a:lnTo>
                    <a:pt x="377190" y="22224"/>
                  </a:lnTo>
                  <a:lnTo>
                    <a:pt x="377825" y="17779"/>
                  </a:lnTo>
                  <a:lnTo>
                    <a:pt x="375920" y="14604"/>
                  </a:lnTo>
                  <a:close/>
                </a:path>
                <a:path w="377825" h="144779">
                  <a:moveTo>
                    <a:pt x="372745" y="9524"/>
                  </a:moveTo>
                  <a:lnTo>
                    <a:pt x="375920" y="14604"/>
                  </a:lnTo>
                  <a:lnTo>
                    <a:pt x="375285" y="12064"/>
                  </a:lnTo>
                  <a:lnTo>
                    <a:pt x="372745" y="9524"/>
                  </a:lnTo>
                  <a:close/>
                </a:path>
                <a:path w="377825" h="144779">
                  <a:moveTo>
                    <a:pt x="366395" y="3174"/>
                  </a:moveTo>
                  <a:lnTo>
                    <a:pt x="372745" y="9524"/>
                  </a:lnTo>
                  <a:lnTo>
                    <a:pt x="369570" y="3809"/>
                  </a:lnTo>
                  <a:lnTo>
                    <a:pt x="366395" y="3174"/>
                  </a:lnTo>
                  <a:close/>
                </a:path>
                <a:path w="377825" h="144779">
                  <a:moveTo>
                    <a:pt x="359410" y="634"/>
                  </a:moveTo>
                  <a:lnTo>
                    <a:pt x="356870" y="634"/>
                  </a:lnTo>
                  <a:lnTo>
                    <a:pt x="366395" y="3174"/>
                  </a:lnTo>
                  <a:lnTo>
                    <a:pt x="365760" y="2539"/>
                  </a:lnTo>
                  <a:lnTo>
                    <a:pt x="359410" y="634"/>
                  </a:lnTo>
                  <a:close/>
                </a:path>
              </a:pathLst>
            </a:custGeom>
            <a:solidFill>
              <a:srgbClr val="002B38"/>
            </a:solidFill>
          </p:spPr>
          <p:txBody>
            <a:bodyPr wrap="square" lIns="0" tIns="0" rIns="0" bIns="0" rtlCol="0"/>
            <a:lstStyle/>
            <a:p>
              <a:endParaRPr/>
            </a:p>
          </p:txBody>
        </p:sp>
        <p:sp>
          <p:nvSpPr>
            <p:cNvPr id="59" name="object 59">
              <a:extLst>
                <a:ext uri="{FF2B5EF4-FFF2-40B4-BE49-F238E27FC236}">
                  <a16:creationId xmlns:a16="http://schemas.microsoft.com/office/drawing/2014/main" id="{F2CB330F-6592-E721-E309-F523FC4BC5F3}"/>
                </a:ext>
              </a:extLst>
            </p:cNvPr>
            <p:cNvSpPr/>
            <p:nvPr/>
          </p:nvSpPr>
          <p:spPr>
            <a:xfrm>
              <a:off x="7593329" y="5424804"/>
              <a:ext cx="368300" cy="134620"/>
            </a:xfrm>
            <a:custGeom>
              <a:avLst/>
              <a:gdLst/>
              <a:ahLst/>
              <a:cxnLst/>
              <a:rect l="l" t="t" r="r" b="b"/>
              <a:pathLst>
                <a:path w="368300" h="134620">
                  <a:moveTo>
                    <a:pt x="351154" y="0"/>
                  </a:moveTo>
                  <a:lnTo>
                    <a:pt x="15875" y="88899"/>
                  </a:lnTo>
                  <a:lnTo>
                    <a:pt x="0" y="107949"/>
                  </a:lnTo>
                  <a:lnTo>
                    <a:pt x="635" y="116839"/>
                  </a:lnTo>
                  <a:lnTo>
                    <a:pt x="3810" y="125094"/>
                  </a:lnTo>
                  <a:lnTo>
                    <a:pt x="9525" y="131444"/>
                  </a:lnTo>
                  <a:lnTo>
                    <a:pt x="17145" y="134619"/>
                  </a:lnTo>
                  <a:lnTo>
                    <a:pt x="25400" y="133984"/>
                  </a:lnTo>
                  <a:lnTo>
                    <a:pt x="351790" y="45084"/>
                  </a:lnTo>
                  <a:lnTo>
                    <a:pt x="359410" y="41274"/>
                  </a:lnTo>
                  <a:lnTo>
                    <a:pt x="365125" y="34924"/>
                  </a:lnTo>
                  <a:lnTo>
                    <a:pt x="368300" y="26669"/>
                  </a:lnTo>
                  <a:lnTo>
                    <a:pt x="367665" y="17144"/>
                  </a:lnTo>
                  <a:lnTo>
                    <a:pt x="364490" y="8889"/>
                  </a:lnTo>
                  <a:lnTo>
                    <a:pt x="358775" y="3174"/>
                  </a:lnTo>
                  <a:lnTo>
                    <a:pt x="351154" y="0"/>
                  </a:lnTo>
                  <a:close/>
                </a:path>
              </a:pathLst>
            </a:custGeom>
            <a:solidFill>
              <a:srgbClr val="B59D76"/>
            </a:solidFill>
          </p:spPr>
          <p:txBody>
            <a:bodyPr wrap="square" lIns="0" tIns="0" rIns="0" bIns="0" rtlCol="0"/>
            <a:lstStyle/>
            <a:p>
              <a:endParaRPr/>
            </a:p>
          </p:txBody>
        </p:sp>
        <p:sp>
          <p:nvSpPr>
            <p:cNvPr id="60" name="object 60">
              <a:extLst>
                <a:ext uri="{FF2B5EF4-FFF2-40B4-BE49-F238E27FC236}">
                  <a16:creationId xmlns:a16="http://schemas.microsoft.com/office/drawing/2014/main" id="{44186659-726B-5B59-E041-7B76F9C43635}"/>
                </a:ext>
              </a:extLst>
            </p:cNvPr>
            <p:cNvSpPr/>
            <p:nvPr/>
          </p:nvSpPr>
          <p:spPr>
            <a:xfrm>
              <a:off x="7583804" y="5424169"/>
              <a:ext cx="377825" cy="146050"/>
            </a:xfrm>
            <a:custGeom>
              <a:avLst/>
              <a:gdLst/>
              <a:ahLst/>
              <a:cxnLst/>
              <a:rect l="l" t="t" r="r" b="b"/>
              <a:pathLst>
                <a:path w="377825" h="146050">
                  <a:moveTo>
                    <a:pt x="358140" y="0"/>
                  </a:moveTo>
                  <a:lnTo>
                    <a:pt x="349885" y="1270"/>
                  </a:lnTo>
                  <a:lnTo>
                    <a:pt x="339090" y="3810"/>
                  </a:lnTo>
                  <a:lnTo>
                    <a:pt x="328295" y="6985"/>
                  </a:lnTo>
                  <a:lnTo>
                    <a:pt x="72390" y="67310"/>
                  </a:lnTo>
                  <a:lnTo>
                    <a:pt x="22860" y="80645"/>
                  </a:lnTo>
                  <a:lnTo>
                    <a:pt x="0" y="106680"/>
                  </a:lnTo>
                  <a:lnTo>
                    <a:pt x="0" y="120015"/>
                  </a:lnTo>
                  <a:lnTo>
                    <a:pt x="5715" y="132715"/>
                  </a:lnTo>
                  <a:lnTo>
                    <a:pt x="15875" y="142240"/>
                  </a:lnTo>
                  <a:lnTo>
                    <a:pt x="29210" y="145415"/>
                  </a:lnTo>
                  <a:lnTo>
                    <a:pt x="34290" y="146050"/>
                  </a:lnTo>
                  <a:lnTo>
                    <a:pt x="40004" y="143510"/>
                  </a:lnTo>
                  <a:lnTo>
                    <a:pt x="92075" y="128270"/>
                  </a:lnTo>
                  <a:lnTo>
                    <a:pt x="28575" y="128270"/>
                  </a:lnTo>
                  <a:lnTo>
                    <a:pt x="24129" y="123825"/>
                  </a:lnTo>
                  <a:lnTo>
                    <a:pt x="20320" y="118110"/>
                  </a:lnTo>
                  <a:lnTo>
                    <a:pt x="19685" y="110490"/>
                  </a:lnTo>
                  <a:lnTo>
                    <a:pt x="22860" y="103505"/>
                  </a:lnTo>
                  <a:lnTo>
                    <a:pt x="28575" y="100330"/>
                  </a:lnTo>
                  <a:lnTo>
                    <a:pt x="77470" y="86360"/>
                  </a:lnTo>
                  <a:lnTo>
                    <a:pt x="126365" y="71755"/>
                  </a:lnTo>
                  <a:lnTo>
                    <a:pt x="321310" y="11430"/>
                  </a:lnTo>
                  <a:lnTo>
                    <a:pt x="349885" y="3175"/>
                  </a:lnTo>
                  <a:lnTo>
                    <a:pt x="353695" y="1270"/>
                  </a:lnTo>
                  <a:lnTo>
                    <a:pt x="360045" y="1270"/>
                  </a:lnTo>
                  <a:lnTo>
                    <a:pt x="358140" y="0"/>
                  </a:lnTo>
                  <a:close/>
                </a:path>
                <a:path w="377825" h="146050">
                  <a:moveTo>
                    <a:pt x="361315" y="46355"/>
                  </a:moveTo>
                  <a:lnTo>
                    <a:pt x="312420" y="59690"/>
                  </a:lnTo>
                  <a:lnTo>
                    <a:pt x="262890" y="71755"/>
                  </a:lnTo>
                  <a:lnTo>
                    <a:pt x="64135" y="118110"/>
                  </a:lnTo>
                  <a:lnTo>
                    <a:pt x="34290" y="125730"/>
                  </a:lnTo>
                  <a:lnTo>
                    <a:pt x="28575" y="128270"/>
                  </a:lnTo>
                  <a:lnTo>
                    <a:pt x="92075" y="128270"/>
                  </a:lnTo>
                  <a:lnTo>
                    <a:pt x="263525" y="74930"/>
                  </a:lnTo>
                  <a:lnTo>
                    <a:pt x="312420" y="60325"/>
                  </a:lnTo>
                  <a:lnTo>
                    <a:pt x="361315" y="46355"/>
                  </a:lnTo>
                  <a:close/>
                </a:path>
                <a:path w="377825" h="146050">
                  <a:moveTo>
                    <a:pt x="374171" y="36712"/>
                  </a:moveTo>
                  <a:lnTo>
                    <a:pt x="361315" y="46355"/>
                  </a:lnTo>
                  <a:lnTo>
                    <a:pt x="374015" y="37465"/>
                  </a:lnTo>
                  <a:lnTo>
                    <a:pt x="374141" y="36856"/>
                  </a:lnTo>
                  <a:lnTo>
                    <a:pt x="374171" y="36712"/>
                  </a:lnTo>
                  <a:close/>
                </a:path>
                <a:path w="377825" h="146050">
                  <a:moveTo>
                    <a:pt x="360045" y="1270"/>
                  </a:moveTo>
                  <a:lnTo>
                    <a:pt x="358140" y="1270"/>
                  </a:lnTo>
                  <a:lnTo>
                    <a:pt x="372110" y="8255"/>
                  </a:lnTo>
                  <a:lnTo>
                    <a:pt x="377190" y="22225"/>
                  </a:lnTo>
                  <a:lnTo>
                    <a:pt x="374171" y="36712"/>
                  </a:lnTo>
                  <a:lnTo>
                    <a:pt x="377825" y="21590"/>
                  </a:lnTo>
                  <a:lnTo>
                    <a:pt x="372110" y="7620"/>
                  </a:lnTo>
                  <a:lnTo>
                    <a:pt x="360045" y="1270"/>
                  </a:lnTo>
                  <a:close/>
                </a:path>
              </a:pathLst>
            </a:custGeom>
            <a:solidFill>
              <a:srgbClr val="002B38"/>
            </a:solidFill>
          </p:spPr>
          <p:txBody>
            <a:bodyPr wrap="square" lIns="0" tIns="0" rIns="0" bIns="0" rtlCol="0"/>
            <a:lstStyle/>
            <a:p>
              <a:endParaRPr/>
            </a:p>
          </p:txBody>
        </p:sp>
        <p:sp>
          <p:nvSpPr>
            <p:cNvPr id="61" name="object 61">
              <a:extLst>
                <a:ext uri="{FF2B5EF4-FFF2-40B4-BE49-F238E27FC236}">
                  <a16:creationId xmlns:a16="http://schemas.microsoft.com/office/drawing/2014/main" id="{AE0E4902-C849-B469-B43F-4151B8A7F424}"/>
                </a:ext>
              </a:extLst>
            </p:cNvPr>
            <p:cNvSpPr/>
            <p:nvPr/>
          </p:nvSpPr>
          <p:spPr>
            <a:xfrm>
              <a:off x="8517889" y="5927089"/>
              <a:ext cx="177800" cy="107314"/>
            </a:xfrm>
            <a:custGeom>
              <a:avLst/>
              <a:gdLst/>
              <a:ahLst/>
              <a:cxnLst/>
              <a:rect l="l" t="t" r="r" b="b"/>
              <a:pathLst>
                <a:path w="177800" h="107314">
                  <a:moveTo>
                    <a:pt x="0" y="0"/>
                  </a:moveTo>
                  <a:lnTo>
                    <a:pt x="20954" y="29845"/>
                  </a:lnTo>
                  <a:lnTo>
                    <a:pt x="46354" y="51435"/>
                  </a:lnTo>
                  <a:lnTo>
                    <a:pt x="93344" y="73660"/>
                  </a:lnTo>
                  <a:lnTo>
                    <a:pt x="177800" y="107315"/>
                  </a:lnTo>
                </a:path>
              </a:pathLst>
            </a:custGeom>
            <a:ln w="6806">
              <a:solidFill>
                <a:srgbClr val="D18617"/>
              </a:solidFill>
            </a:ln>
          </p:spPr>
          <p:txBody>
            <a:bodyPr wrap="square" lIns="0" tIns="0" rIns="0" bIns="0" rtlCol="0"/>
            <a:lstStyle/>
            <a:p>
              <a:endParaRPr/>
            </a:p>
          </p:txBody>
        </p:sp>
        <p:pic>
          <p:nvPicPr>
            <p:cNvPr id="62" name="object 62">
              <a:extLst>
                <a:ext uri="{FF2B5EF4-FFF2-40B4-BE49-F238E27FC236}">
                  <a16:creationId xmlns:a16="http://schemas.microsoft.com/office/drawing/2014/main" id="{69AADCC5-5ACF-BA5C-2CCA-1CC6241EC0BA}"/>
                </a:ext>
              </a:extLst>
            </p:cNvPr>
            <p:cNvPicPr/>
            <p:nvPr/>
          </p:nvPicPr>
          <p:blipFill>
            <a:blip r:embed="rId24" cstate="print"/>
            <a:stretch>
              <a:fillRect/>
            </a:stretch>
          </p:blipFill>
          <p:spPr>
            <a:xfrm>
              <a:off x="7969249" y="3923029"/>
              <a:ext cx="1177925" cy="1137920"/>
            </a:xfrm>
            <a:prstGeom prst="rect">
              <a:avLst/>
            </a:prstGeom>
          </p:spPr>
        </p:pic>
        <p:sp>
          <p:nvSpPr>
            <p:cNvPr id="63" name="object 63">
              <a:extLst>
                <a:ext uri="{FF2B5EF4-FFF2-40B4-BE49-F238E27FC236}">
                  <a16:creationId xmlns:a16="http://schemas.microsoft.com/office/drawing/2014/main" id="{28AFAB0E-64DC-695F-9155-FF58C62D4663}"/>
                </a:ext>
              </a:extLst>
            </p:cNvPr>
            <p:cNvSpPr/>
            <p:nvPr/>
          </p:nvSpPr>
          <p:spPr>
            <a:xfrm>
              <a:off x="5917564" y="3644264"/>
              <a:ext cx="16510" cy="16510"/>
            </a:xfrm>
            <a:custGeom>
              <a:avLst/>
              <a:gdLst/>
              <a:ahLst/>
              <a:cxnLst/>
              <a:rect l="l" t="t" r="r" b="b"/>
              <a:pathLst>
                <a:path w="16510" h="16510">
                  <a:moveTo>
                    <a:pt x="12700" y="0"/>
                  </a:moveTo>
                  <a:lnTo>
                    <a:pt x="3810" y="0"/>
                  </a:lnTo>
                  <a:lnTo>
                    <a:pt x="0" y="3810"/>
                  </a:lnTo>
                  <a:lnTo>
                    <a:pt x="0" y="12700"/>
                  </a:lnTo>
                  <a:lnTo>
                    <a:pt x="3810" y="16510"/>
                  </a:lnTo>
                  <a:lnTo>
                    <a:pt x="12700" y="16510"/>
                  </a:lnTo>
                  <a:lnTo>
                    <a:pt x="16510" y="12700"/>
                  </a:lnTo>
                  <a:lnTo>
                    <a:pt x="16510" y="3810"/>
                  </a:lnTo>
                  <a:lnTo>
                    <a:pt x="12700" y="0"/>
                  </a:lnTo>
                  <a:close/>
                </a:path>
              </a:pathLst>
            </a:custGeom>
            <a:solidFill>
              <a:srgbClr val="002B38"/>
            </a:solidFill>
          </p:spPr>
          <p:txBody>
            <a:bodyPr wrap="square" lIns="0" tIns="0" rIns="0" bIns="0" rtlCol="0"/>
            <a:lstStyle/>
            <a:p>
              <a:endParaRPr/>
            </a:p>
          </p:txBody>
        </p:sp>
        <p:sp>
          <p:nvSpPr>
            <p:cNvPr id="64" name="object 64">
              <a:extLst>
                <a:ext uri="{FF2B5EF4-FFF2-40B4-BE49-F238E27FC236}">
                  <a16:creationId xmlns:a16="http://schemas.microsoft.com/office/drawing/2014/main" id="{277C6218-3083-2E74-27B5-9EC40CE08148}"/>
                </a:ext>
              </a:extLst>
            </p:cNvPr>
            <p:cNvSpPr/>
            <p:nvPr/>
          </p:nvSpPr>
          <p:spPr>
            <a:xfrm>
              <a:off x="5917564" y="3644264"/>
              <a:ext cx="16510" cy="16510"/>
            </a:xfrm>
            <a:custGeom>
              <a:avLst/>
              <a:gdLst/>
              <a:ahLst/>
              <a:cxnLst/>
              <a:rect l="l" t="t" r="r" b="b"/>
              <a:pathLst>
                <a:path w="16510" h="16510">
                  <a:moveTo>
                    <a:pt x="16510" y="8255"/>
                  </a:moveTo>
                  <a:lnTo>
                    <a:pt x="16510" y="12700"/>
                  </a:lnTo>
                  <a:lnTo>
                    <a:pt x="12700" y="16510"/>
                  </a:lnTo>
                  <a:lnTo>
                    <a:pt x="8255" y="16510"/>
                  </a:lnTo>
                  <a:lnTo>
                    <a:pt x="3810" y="16510"/>
                  </a:lnTo>
                  <a:lnTo>
                    <a:pt x="0" y="12700"/>
                  </a:lnTo>
                  <a:lnTo>
                    <a:pt x="0" y="8255"/>
                  </a:lnTo>
                  <a:lnTo>
                    <a:pt x="0" y="3810"/>
                  </a:lnTo>
                  <a:lnTo>
                    <a:pt x="3810" y="0"/>
                  </a:lnTo>
                  <a:lnTo>
                    <a:pt x="8255" y="0"/>
                  </a:lnTo>
                  <a:lnTo>
                    <a:pt x="12700" y="0"/>
                  </a:lnTo>
                  <a:lnTo>
                    <a:pt x="16510" y="3810"/>
                  </a:lnTo>
                  <a:lnTo>
                    <a:pt x="16510" y="8255"/>
                  </a:lnTo>
                </a:path>
              </a:pathLst>
            </a:custGeom>
            <a:ln w="6806">
              <a:solidFill>
                <a:srgbClr val="002B38"/>
              </a:solidFill>
            </a:ln>
          </p:spPr>
          <p:txBody>
            <a:bodyPr wrap="square" lIns="0" tIns="0" rIns="0" bIns="0" rtlCol="0"/>
            <a:lstStyle/>
            <a:p>
              <a:endParaRPr/>
            </a:p>
          </p:txBody>
        </p:sp>
        <p:sp>
          <p:nvSpPr>
            <p:cNvPr id="65" name="object 65">
              <a:extLst>
                <a:ext uri="{FF2B5EF4-FFF2-40B4-BE49-F238E27FC236}">
                  <a16:creationId xmlns:a16="http://schemas.microsoft.com/office/drawing/2014/main" id="{60847D5E-63DC-B5E4-8D39-C4ACEFA5FD2C}"/>
                </a:ext>
              </a:extLst>
            </p:cNvPr>
            <p:cNvSpPr/>
            <p:nvPr/>
          </p:nvSpPr>
          <p:spPr>
            <a:xfrm>
              <a:off x="5972809" y="3627119"/>
              <a:ext cx="16510" cy="17145"/>
            </a:xfrm>
            <a:custGeom>
              <a:avLst/>
              <a:gdLst/>
              <a:ahLst/>
              <a:cxnLst/>
              <a:rect l="l" t="t" r="r" b="b"/>
              <a:pathLst>
                <a:path w="16510" h="17145">
                  <a:moveTo>
                    <a:pt x="13335" y="0"/>
                  </a:moveTo>
                  <a:lnTo>
                    <a:pt x="3810" y="0"/>
                  </a:lnTo>
                  <a:lnTo>
                    <a:pt x="0" y="3809"/>
                  </a:lnTo>
                  <a:lnTo>
                    <a:pt x="0" y="13334"/>
                  </a:lnTo>
                  <a:lnTo>
                    <a:pt x="3810" y="17144"/>
                  </a:lnTo>
                  <a:lnTo>
                    <a:pt x="13335" y="17144"/>
                  </a:lnTo>
                  <a:lnTo>
                    <a:pt x="16510" y="13334"/>
                  </a:lnTo>
                  <a:lnTo>
                    <a:pt x="16510" y="3809"/>
                  </a:lnTo>
                  <a:lnTo>
                    <a:pt x="13335" y="0"/>
                  </a:lnTo>
                  <a:close/>
                </a:path>
              </a:pathLst>
            </a:custGeom>
            <a:solidFill>
              <a:srgbClr val="002B38"/>
            </a:solidFill>
          </p:spPr>
          <p:txBody>
            <a:bodyPr wrap="square" lIns="0" tIns="0" rIns="0" bIns="0" rtlCol="0"/>
            <a:lstStyle/>
            <a:p>
              <a:endParaRPr/>
            </a:p>
          </p:txBody>
        </p:sp>
        <p:sp>
          <p:nvSpPr>
            <p:cNvPr id="66" name="object 66">
              <a:extLst>
                <a:ext uri="{FF2B5EF4-FFF2-40B4-BE49-F238E27FC236}">
                  <a16:creationId xmlns:a16="http://schemas.microsoft.com/office/drawing/2014/main" id="{25A1595C-AD4B-6835-3CD2-6B6404503994}"/>
                </a:ext>
              </a:extLst>
            </p:cNvPr>
            <p:cNvSpPr/>
            <p:nvPr/>
          </p:nvSpPr>
          <p:spPr>
            <a:xfrm>
              <a:off x="5972809" y="3627119"/>
              <a:ext cx="16510" cy="17145"/>
            </a:xfrm>
            <a:custGeom>
              <a:avLst/>
              <a:gdLst/>
              <a:ahLst/>
              <a:cxnLst/>
              <a:rect l="l" t="t" r="r" b="b"/>
              <a:pathLst>
                <a:path w="16510" h="17145">
                  <a:moveTo>
                    <a:pt x="16510" y="8889"/>
                  </a:moveTo>
                  <a:lnTo>
                    <a:pt x="16510" y="13334"/>
                  </a:lnTo>
                  <a:lnTo>
                    <a:pt x="13335" y="17144"/>
                  </a:lnTo>
                  <a:lnTo>
                    <a:pt x="8254" y="17144"/>
                  </a:lnTo>
                  <a:lnTo>
                    <a:pt x="3810" y="17144"/>
                  </a:lnTo>
                  <a:lnTo>
                    <a:pt x="0" y="13334"/>
                  </a:lnTo>
                  <a:lnTo>
                    <a:pt x="0" y="8889"/>
                  </a:lnTo>
                  <a:lnTo>
                    <a:pt x="0" y="3809"/>
                  </a:lnTo>
                  <a:lnTo>
                    <a:pt x="3810" y="0"/>
                  </a:lnTo>
                  <a:lnTo>
                    <a:pt x="8254" y="0"/>
                  </a:lnTo>
                  <a:lnTo>
                    <a:pt x="13335" y="0"/>
                  </a:lnTo>
                  <a:lnTo>
                    <a:pt x="16510" y="3809"/>
                  </a:lnTo>
                  <a:lnTo>
                    <a:pt x="16510" y="8889"/>
                  </a:lnTo>
                </a:path>
              </a:pathLst>
            </a:custGeom>
            <a:ln w="6806">
              <a:solidFill>
                <a:srgbClr val="002B38"/>
              </a:solidFill>
            </a:ln>
          </p:spPr>
          <p:txBody>
            <a:bodyPr wrap="square" lIns="0" tIns="0" rIns="0" bIns="0" rtlCol="0"/>
            <a:lstStyle/>
            <a:p>
              <a:endParaRPr/>
            </a:p>
          </p:txBody>
        </p:sp>
        <p:sp>
          <p:nvSpPr>
            <p:cNvPr id="67" name="object 67">
              <a:extLst>
                <a:ext uri="{FF2B5EF4-FFF2-40B4-BE49-F238E27FC236}">
                  <a16:creationId xmlns:a16="http://schemas.microsoft.com/office/drawing/2014/main" id="{1DD8C734-A390-2D5D-9B08-A52E052E7E09}"/>
                </a:ext>
              </a:extLst>
            </p:cNvPr>
            <p:cNvSpPr/>
            <p:nvPr/>
          </p:nvSpPr>
          <p:spPr>
            <a:xfrm>
              <a:off x="6035674" y="3614419"/>
              <a:ext cx="17145" cy="17145"/>
            </a:xfrm>
            <a:custGeom>
              <a:avLst/>
              <a:gdLst/>
              <a:ahLst/>
              <a:cxnLst/>
              <a:rect l="l" t="t" r="r" b="b"/>
              <a:pathLst>
                <a:path w="17145" h="17145">
                  <a:moveTo>
                    <a:pt x="13335" y="0"/>
                  </a:moveTo>
                  <a:lnTo>
                    <a:pt x="3810" y="0"/>
                  </a:lnTo>
                  <a:lnTo>
                    <a:pt x="0" y="3809"/>
                  </a:lnTo>
                  <a:lnTo>
                    <a:pt x="0" y="13334"/>
                  </a:lnTo>
                  <a:lnTo>
                    <a:pt x="3810" y="17144"/>
                  </a:lnTo>
                  <a:lnTo>
                    <a:pt x="13335" y="17144"/>
                  </a:lnTo>
                  <a:lnTo>
                    <a:pt x="17145" y="13334"/>
                  </a:lnTo>
                  <a:lnTo>
                    <a:pt x="17145" y="3809"/>
                  </a:lnTo>
                  <a:lnTo>
                    <a:pt x="13335" y="0"/>
                  </a:lnTo>
                  <a:close/>
                </a:path>
              </a:pathLst>
            </a:custGeom>
            <a:solidFill>
              <a:srgbClr val="002B38"/>
            </a:solidFill>
          </p:spPr>
          <p:txBody>
            <a:bodyPr wrap="square" lIns="0" tIns="0" rIns="0" bIns="0" rtlCol="0"/>
            <a:lstStyle/>
            <a:p>
              <a:endParaRPr/>
            </a:p>
          </p:txBody>
        </p:sp>
        <p:sp>
          <p:nvSpPr>
            <p:cNvPr id="68" name="object 68">
              <a:extLst>
                <a:ext uri="{FF2B5EF4-FFF2-40B4-BE49-F238E27FC236}">
                  <a16:creationId xmlns:a16="http://schemas.microsoft.com/office/drawing/2014/main" id="{E593E092-9CC3-6C85-ACAE-115681E04ABA}"/>
                </a:ext>
              </a:extLst>
            </p:cNvPr>
            <p:cNvSpPr/>
            <p:nvPr/>
          </p:nvSpPr>
          <p:spPr>
            <a:xfrm>
              <a:off x="6035674" y="3614419"/>
              <a:ext cx="17145" cy="17145"/>
            </a:xfrm>
            <a:custGeom>
              <a:avLst/>
              <a:gdLst/>
              <a:ahLst/>
              <a:cxnLst/>
              <a:rect l="l" t="t" r="r" b="b"/>
              <a:pathLst>
                <a:path w="17145" h="17145">
                  <a:moveTo>
                    <a:pt x="17145" y="8254"/>
                  </a:moveTo>
                  <a:lnTo>
                    <a:pt x="17145" y="13334"/>
                  </a:lnTo>
                  <a:lnTo>
                    <a:pt x="13335" y="17144"/>
                  </a:lnTo>
                  <a:lnTo>
                    <a:pt x="8889" y="17144"/>
                  </a:lnTo>
                  <a:lnTo>
                    <a:pt x="3810" y="17144"/>
                  </a:lnTo>
                  <a:lnTo>
                    <a:pt x="0" y="13334"/>
                  </a:lnTo>
                  <a:lnTo>
                    <a:pt x="0" y="8254"/>
                  </a:lnTo>
                  <a:lnTo>
                    <a:pt x="0" y="3809"/>
                  </a:lnTo>
                  <a:lnTo>
                    <a:pt x="3810" y="0"/>
                  </a:lnTo>
                  <a:lnTo>
                    <a:pt x="8889" y="0"/>
                  </a:lnTo>
                  <a:lnTo>
                    <a:pt x="13335" y="0"/>
                  </a:lnTo>
                  <a:lnTo>
                    <a:pt x="17145" y="3809"/>
                  </a:lnTo>
                  <a:lnTo>
                    <a:pt x="17145" y="8254"/>
                  </a:lnTo>
                </a:path>
              </a:pathLst>
            </a:custGeom>
            <a:ln w="6806">
              <a:solidFill>
                <a:srgbClr val="002B38"/>
              </a:solidFill>
            </a:ln>
          </p:spPr>
          <p:txBody>
            <a:bodyPr wrap="square" lIns="0" tIns="0" rIns="0" bIns="0" rtlCol="0"/>
            <a:lstStyle/>
            <a:p>
              <a:endParaRPr/>
            </a:p>
          </p:txBody>
        </p:sp>
        <p:pic>
          <p:nvPicPr>
            <p:cNvPr id="69" name="object 69">
              <a:extLst>
                <a:ext uri="{FF2B5EF4-FFF2-40B4-BE49-F238E27FC236}">
                  <a16:creationId xmlns:a16="http://schemas.microsoft.com/office/drawing/2014/main" id="{ACCDD630-50B0-46F5-AE0D-AFE76F6494B8}"/>
                </a:ext>
              </a:extLst>
            </p:cNvPr>
            <p:cNvPicPr/>
            <p:nvPr/>
          </p:nvPicPr>
          <p:blipFill>
            <a:blip r:embed="rId25" cstate="print"/>
            <a:stretch>
              <a:fillRect/>
            </a:stretch>
          </p:blipFill>
          <p:spPr>
            <a:xfrm>
              <a:off x="8554084" y="4652710"/>
              <a:ext cx="117473" cy="117281"/>
            </a:xfrm>
            <a:prstGeom prst="rect">
              <a:avLst/>
            </a:prstGeom>
          </p:spPr>
        </p:pic>
        <p:pic>
          <p:nvPicPr>
            <p:cNvPr id="70" name="object 70">
              <a:extLst>
                <a:ext uri="{FF2B5EF4-FFF2-40B4-BE49-F238E27FC236}">
                  <a16:creationId xmlns:a16="http://schemas.microsoft.com/office/drawing/2014/main" id="{5ADAAC4C-01D1-7145-E382-827F31BC5711}"/>
                </a:ext>
              </a:extLst>
            </p:cNvPr>
            <p:cNvPicPr/>
            <p:nvPr/>
          </p:nvPicPr>
          <p:blipFill>
            <a:blip r:embed="rId26" cstate="print"/>
            <a:stretch>
              <a:fillRect/>
            </a:stretch>
          </p:blipFill>
          <p:spPr>
            <a:xfrm>
              <a:off x="9108439" y="4481855"/>
              <a:ext cx="168909" cy="191744"/>
            </a:xfrm>
            <a:prstGeom prst="rect">
              <a:avLst/>
            </a:prstGeom>
          </p:spPr>
        </p:pic>
      </p:grpSp>
      <p:sp>
        <p:nvSpPr>
          <p:cNvPr id="72" name="TekstSylinder 71">
            <a:extLst>
              <a:ext uri="{FF2B5EF4-FFF2-40B4-BE49-F238E27FC236}">
                <a16:creationId xmlns:a16="http://schemas.microsoft.com/office/drawing/2014/main" id="{DC10666E-58A8-FE1F-E333-89AE799470FF}"/>
              </a:ext>
            </a:extLst>
          </p:cNvPr>
          <p:cNvSpPr txBox="1"/>
          <p:nvPr/>
        </p:nvSpPr>
        <p:spPr>
          <a:xfrm>
            <a:off x="5224351" y="3111335"/>
            <a:ext cx="576581" cy="369332"/>
          </a:xfrm>
          <a:prstGeom prst="rect">
            <a:avLst/>
          </a:prstGeom>
          <a:noFill/>
        </p:spPr>
        <p:txBody>
          <a:bodyPr wrap="square" rtlCol="0">
            <a:spAutoFit/>
          </a:bodyPr>
          <a:lstStyle/>
          <a:p>
            <a:r>
              <a:rPr lang="nb-NO" dirty="0" err="1"/>
              <a:t>Eg</a:t>
            </a:r>
            <a:endParaRPr lang="nb-NO" dirty="0"/>
          </a:p>
        </p:txBody>
      </p:sp>
    </p:spTree>
    <p:extLst>
      <p:ext uri="{BB962C8B-B14F-4D97-AF65-F5344CB8AC3E}">
        <p14:creationId xmlns:p14="http://schemas.microsoft.com/office/powerpoint/2010/main" val="368655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lang="nb-NO" dirty="0"/>
              <a:t>Korleis</a:t>
            </a:r>
            <a:r>
              <a:rPr spc="-110" dirty="0"/>
              <a:t> </a:t>
            </a:r>
            <a:r>
              <a:rPr dirty="0"/>
              <a:t>har</a:t>
            </a:r>
            <a:r>
              <a:rPr spc="-95" dirty="0"/>
              <a:t> </a:t>
            </a:r>
            <a:r>
              <a:rPr dirty="0"/>
              <a:t>du</a:t>
            </a:r>
            <a:r>
              <a:rPr spc="-105" dirty="0"/>
              <a:t> </a:t>
            </a:r>
            <a:r>
              <a:rPr dirty="0"/>
              <a:t>det</a:t>
            </a:r>
            <a:r>
              <a:rPr spc="-100" dirty="0"/>
              <a:t> </a:t>
            </a:r>
            <a:r>
              <a:rPr dirty="0" err="1"/>
              <a:t>akkurat</a:t>
            </a:r>
            <a:r>
              <a:rPr spc="-100" dirty="0"/>
              <a:t> </a:t>
            </a:r>
            <a:r>
              <a:rPr spc="-25" dirty="0"/>
              <a:t>n</a:t>
            </a:r>
            <a:r>
              <a:rPr lang="nb-NO" spc="-25" dirty="0"/>
              <a:t>o</a:t>
            </a:r>
            <a:r>
              <a:rPr spc="-25" dirty="0"/>
              <a:t>?</a:t>
            </a:r>
          </a:p>
        </p:txBody>
      </p:sp>
      <p:grpSp>
        <p:nvGrpSpPr>
          <p:cNvPr id="3" name="object 3"/>
          <p:cNvGrpSpPr/>
          <p:nvPr/>
        </p:nvGrpSpPr>
        <p:grpSpPr>
          <a:xfrm>
            <a:off x="3324859" y="2205354"/>
            <a:ext cx="1477010" cy="1513205"/>
            <a:chOff x="3324859" y="2205354"/>
            <a:chExt cx="1477010" cy="1513205"/>
          </a:xfrm>
        </p:grpSpPr>
        <p:sp>
          <p:nvSpPr>
            <p:cNvPr id="4" name="object 4"/>
            <p:cNvSpPr/>
            <p:nvPr/>
          </p:nvSpPr>
          <p:spPr>
            <a:xfrm>
              <a:off x="3326764" y="2861944"/>
              <a:ext cx="821055" cy="851535"/>
            </a:xfrm>
            <a:custGeom>
              <a:avLst/>
              <a:gdLst/>
              <a:ahLst/>
              <a:cxnLst/>
              <a:rect l="l" t="t" r="r" b="b"/>
              <a:pathLst>
                <a:path w="821054" h="851535">
                  <a:moveTo>
                    <a:pt x="424814" y="0"/>
                  </a:moveTo>
                  <a:lnTo>
                    <a:pt x="374650" y="1904"/>
                  </a:lnTo>
                  <a:lnTo>
                    <a:pt x="327025" y="9525"/>
                  </a:lnTo>
                  <a:lnTo>
                    <a:pt x="281305" y="20954"/>
                  </a:lnTo>
                  <a:lnTo>
                    <a:pt x="237489" y="36829"/>
                  </a:lnTo>
                  <a:lnTo>
                    <a:pt x="196850" y="56514"/>
                  </a:lnTo>
                  <a:lnTo>
                    <a:pt x="158750" y="80644"/>
                  </a:lnTo>
                  <a:lnTo>
                    <a:pt x="124460" y="108584"/>
                  </a:lnTo>
                  <a:lnTo>
                    <a:pt x="93345" y="139700"/>
                  </a:lnTo>
                  <a:lnTo>
                    <a:pt x="66039" y="174625"/>
                  </a:lnTo>
                  <a:lnTo>
                    <a:pt x="43180" y="212725"/>
                  </a:lnTo>
                  <a:lnTo>
                    <a:pt x="24764" y="253364"/>
                  </a:lnTo>
                  <a:lnTo>
                    <a:pt x="11430" y="297814"/>
                  </a:lnTo>
                  <a:lnTo>
                    <a:pt x="3175" y="344169"/>
                  </a:lnTo>
                  <a:lnTo>
                    <a:pt x="0" y="393700"/>
                  </a:lnTo>
                  <a:lnTo>
                    <a:pt x="2539" y="440054"/>
                  </a:lnTo>
                  <a:lnTo>
                    <a:pt x="10160" y="486409"/>
                  </a:lnTo>
                  <a:lnTo>
                    <a:pt x="21589" y="531494"/>
                  </a:lnTo>
                  <a:lnTo>
                    <a:pt x="38100" y="574675"/>
                  </a:lnTo>
                  <a:lnTo>
                    <a:pt x="57785" y="616584"/>
                  </a:lnTo>
                  <a:lnTo>
                    <a:pt x="81914" y="655954"/>
                  </a:lnTo>
                  <a:lnTo>
                    <a:pt x="109220" y="693419"/>
                  </a:lnTo>
                  <a:lnTo>
                    <a:pt x="139700" y="727075"/>
                  </a:lnTo>
                  <a:lnTo>
                    <a:pt x="173355" y="758189"/>
                  </a:lnTo>
                  <a:lnTo>
                    <a:pt x="210185" y="784859"/>
                  </a:lnTo>
                  <a:lnTo>
                    <a:pt x="248920" y="807719"/>
                  </a:lnTo>
                  <a:lnTo>
                    <a:pt x="290195" y="826134"/>
                  </a:lnTo>
                  <a:lnTo>
                    <a:pt x="333375" y="840104"/>
                  </a:lnTo>
                  <a:lnTo>
                    <a:pt x="378460" y="848359"/>
                  </a:lnTo>
                  <a:lnTo>
                    <a:pt x="424814" y="851534"/>
                  </a:lnTo>
                  <a:lnTo>
                    <a:pt x="473710" y="848359"/>
                  </a:lnTo>
                  <a:lnTo>
                    <a:pt x="520700" y="840104"/>
                  </a:lnTo>
                  <a:lnTo>
                    <a:pt x="564514" y="826134"/>
                  </a:lnTo>
                  <a:lnTo>
                    <a:pt x="605789" y="807719"/>
                  </a:lnTo>
                  <a:lnTo>
                    <a:pt x="644525" y="784859"/>
                  </a:lnTo>
                  <a:lnTo>
                    <a:pt x="679450" y="756919"/>
                  </a:lnTo>
                  <a:lnTo>
                    <a:pt x="711200" y="725804"/>
                  </a:lnTo>
                  <a:lnTo>
                    <a:pt x="739139" y="690879"/>
                  </a:lnTo>
                  <a:lnTo>
                    <a:pt x="763270" y="652779"/>
                  </a:lnTo>
                  <a:lnTo>
                    <a:pt x="783589" y="611504"/>
                  </a:lnTo>
                  <a:lnTo>
                    <a:pt x="799464" y="567689"/>
                  </a:lnTo>
                  <a:lnTo>
                    <a:pt x="811530" y="521334"/>
                  </a:lnTo>
                  <a:lnTo>
                    <a:pt x="818514" y="473709"/>
                  </a:lnTo>
                  <a:lnTo>
                    <a:pt x="821055" y="423544"/>
                  </a:lnTo>
                  <a:lnTo>
                    <a:pt x="818514" y="374014"/>
                  </a:lnTo>
                  <a:lnTo>
                    <a:pt x="811530" y="326389"/>
                  </a:lnTo>
                  <a:lnTo>
                    <a:pt x="799464" y="280669"/>
                  </a:lnTo>
                  <a:lnTo>
                    <a:pt x="783589" y="236854"/>
                  </a:lnTo>
                  <a:lnTo>
                    <a:pt x="763270" y="196214"/>
                  </a:lnTo>
                  <a:lnTo>
                    <a:pt x="739139" y="158114"/>
                  </a:lnTo>
                  <a:lnTo>
                    <a:pt x="711200" y="123825"/>
                  </a:lnTo>
                  <a:lnTo>
                    <a:pt x="679450" y="92709"/>
                  </a:lnTo>
                  <a:lnTo>
                    <a:pt x="644525" y="65404"/>
                  </a:lnTo>
                  <a:lnTo>
                    <a:pt x="605789" y="42544"/>
                  </a:lnTo>
                  <a:lnTo>
                    <a:pt x="564514" y="24129"/>
                  </a:lnTo>
                  <a:lnTo>
                    <a:pt x="520700" y="10794"/>
                  </a:lnTo>
                  <a:lnTo>
                    <a:pt x="473710" y="2539"/>
                  </a:lnTo>
                  <a:lnTo>
                    <a:pt x="424814" y="0"/>
                  </a:lnTo>
                  <a:close/>
                </a:path>
              </a:pathLst>
            </a:custGeom>
            <a:solidFill>
              <a:srgbClr val="6CC2B4"/>
            </a:solidFill>
          </p:spPr>
          <p:txBody>
            <a:bodyPr wrap="square" lIns="0" tIns="0" rIns="0" bIns="0" rtlCol="0"/>
            <a:lstStyle/>
            <a:p>
              <a:endParaRPr/>
            </a:p>
          </p:txBody>
        </p:sp>
        <p:sp>
          <p:nvSpPr>
            <p:cNvPr id="5" name="object 5"/>
            <p:cNvSpPr/>
            <p:nvPr/>
          </p:nvSpPr>
          <p:spPr>
            <a:xfrm>
              <a:off x="3324859" y="2855594"/>
              <a:ext cx="823594" cy="862965"/>
            </a:xfrm>
            <a:custGeom>
              <a:avLst/>
              <a:gdLst/>
              <a:ahLst/>
              <a:cxnLst/>
              <a:rect l="l" t="t" r="r" b="b"/>
              <a:pathLst>
                <a:path w="823595" h="862964">
                  <a:moveTo>
                    <a:pt x="435610" y="0"/>
                  </a:moveTo>
                  <a:lnTo>
                    <a:pt x="391794" y="1269"/>
                  </a:lnTo>
                  <a:lnTo>
                    <a:pt x="346075" y="6350"/>
                  </a:lnTo>
                  <a:lnTo>
                    <a:pt x="299719" y="16509"/>
                  </a:lnTo>
                  <a:lnTo>
                    <a:pt x="252729" y="31750"/>
                  </a:lnTo>
                  <a:lnTo>
                    <a:pt x="208914" y="50800"/>
                  </a:lnTo>
                  <a:lnTo>
                    <a:pt x="170179" y="73659"/>
                  </a:lnTo>
                  <a:lnTo>
                    <a:pt x="135254" y="99059"/>
                  </a:lnTo>
                  <a:lnTo>
                    <a:pt x="104775" y="127634"/>
                  </a:lnTo>
                  <a:lnTo>
                    <a:pt x="78104" y="158750"/>
                  </a:lnTo>
                  <a:lnTo>
                    <a:pt x="55244" y="191769"/>
                  </a:lnTo>
                  <a:lnTo>
                    <a:pt x="36829" y="226694"/>
                  </a:lnTo>
                  <a:lnTo>
                    <a:pt x="21589" y="262889"/>
                  </a:lnTo>
                  <a:lnTo>
                    <a:pt x="10794" y="300354"/>
                  </a:lnTo>
                  <a:lnTo>
                    <a:pt x="3810" y="339089"/>
                  </a:lnTo>
                  <a:lnTo>
                    <a:pt x="0" y="379094"/>
                  </a:lnTo>
                  <a:lnTo>
                    <a:pt x="0" y="418464"/>
                  </a:lnTo>
                  <a:lnTo>
                    <a:pt x="3810" y="458469"/>
                  </a:lnTo>
                  <a:lnTo>
                    <a:pt x="10794" y="498475"/>
                  </a:lnTo>
                  <a:lnTo>
                    <a:pt x="21589" y="537844"/>
                  </a:lnTo>
                  <a:lnTo>
                    <a:pt x="34925" y="575944"/>
                  </a:lnTo>
                  <a:lnTo>
                    <a:pt x="52069" y="613409"/>
                  </a:lnTo>
                  <a:lnTo>
                    <a:pt x="72389" y="649604"/>
                  </a:lnTo>
                  <a:lnTo>
                    <a:pt x="95885" y="684529"/>
                  </a:lnTo>
                  <a:lnTo>
                    <a:pt x="122554" y="716914"/>
                  </a:lnTo>
                  <a:lnTo>
                    <a:pt x="152400" y="747394"/>
                  </a:lnTo>
                  <a:lnTo>
                    <a:pt x="184785" y="775334"/>
                  </a:lnTo>
                  <a:lnTo>
                    <a:pt x="219710" y="800100"/>
                  </a:lnTo>
                  <a:lnTo>
                    <a:pt x="257810" y="822325"/>
                  </a:lnTo>
                  <a:lnTo>
                    <a:pt x="301625" y="841375"/>
                  </a:lnTo>
                  <a:lnTo>
                    <a:pt x="347344" y="854075"/>
                  </a:lnTo>
                  <a:lnTo>
                    <a:pt x="394335" y="861694"/>
                  </a:lnTo>
                  <a:lnTo>
                    <a:pt x="441960" y="862964"/>
                  </a:lnTo>
                  <a:lnTo>
                    <a:pt x="489585" y="859154"/>
                  </a:lnTo>
                  <a:lnTo>
                    <a:pt x="518160" y="852804"/>
                  </a:lnTo>
                  <a:lnTo>
                    <a:pt x="434339" y="852804"/>
                  </a:lnTo>
                  <a:lnTo>
                    <a:pt x="385444" y="850264"/>
                  </a:lnTo>
                  <a:lnTo>
                    <a:pt x="337819" y="842009"/>
                  </a:lnTo>
                  <a:lnTo>
                    <a:pt x="290829" y="828039"/>
                  </a:lnTo>
                  <a:lnTo>
                    <a:pt x="246379" y="808989"/>
                  </a:lnTo>
                  <a:lnTo>
                    <a:pt x="204469" y="784225"/>
                  </a:lnTo>
                  <a:lnTo>
                    <a:pt x="165735" y="753744"/>
                  </a:lnTo>
                  <a:lnTo>
                    <a:pt x="130810" y="718819"/>
                  </a:lnTo>
                  <a:lnTo>
                    <a:pt x="100964" y="683259"/>
                  </a:lnTo>
                  <a:lnTo>
                    <a:pt x="76200" y="646429"/>
                  </a:lnTo>
                  <a:lnTo>
                    <a:pt x="54610" y="608329"/>
                  </a:lnTo>
                  <a:lnTo>
                    <a:pt x="37464" y="569594"/>
                  </a:lnTo>
                  <a:lnTo>
                    <a:pt x="24129" y="530859"/>
                  </a:lnTo>
                  <a:lnTo>
                    <a:pt x="13969" y="491489"/>
                  </a:lnTo>
                  <a:lnTo>
                    <a:pt x="8254" y="452119"/>
                  </a:lnTo>
                  <a:lnTo>
                    <a:pt x="5714" y="413384"/>
                  </a:lnTo>
                  <a:lnTo>
                    <a:pt x="6985" y="374650"/>
                  </a:lnTo>
                  <a:lnTo>
                    <a:pt x="20319" y="300354"/>
                  </a:lnTo>
                  <a:lnTo>
                    <a:pt x="32385" y="264159"/>
                  </a:lnTo>
                  <a:lnTo>
                    <a:pt x="65404" y="197484"/>
                  </a:lnTo>
                  <a:lnTo>
                    <a:pt x="111760" y="138429"/>
                  </a:lnTo>
                  <a:lnTo>
                    <a:pt x="139700" y="111759"/>
                  </a:lnTo>
                  <a:lnTo>
                    <a:pt x="170814" y="88264"/>
                  </a:lnTo>
                  <a:lnTo>
                    <a:pt x="204469" y="67309"/>
                  </a:lnTo>
                  <a:lnTo>
                    <a:pt x="241300" y="49529"/>
                  </a:lnTo>
                  <a:lnTo>
                    <a:pt x="280669" y="34925"/>
                  </a:lnTo>
                  <a:lnTo>
                    <a:pt x="323214" y="24129"/>
                  </a:lnTo>
                  <a:lnTo>
                    <a:pt x="368300" y="17144"/>
                  </a:lnTo>
                  <a:lnTo>
                    <a:pt x="415925" y="13969"/>
                  </a:lnTo>
                  <a:lnTo>
                    <a:pt x="527685" y="13969"/>
                  </a:lnTo>
                  <a:lnTo>
                    <a:pt x="520064" y="11429"/>
                  </a:lnTo>
                  <a:lnTo>
                    <a:pt x="478789" y="3809"/>
                  </a:lnTo>
                  <a:lnTo>
                    <a:pt x="435610" y="0"/>
                  </a:lnTo>
                  <a:close/>
                </a:path>
                <a:path w="823595" h="862964">
                  <a:moveTo>
                    <a:pt x="527685" y="13969"/>
                  </a:moveTo>
                  <a:lnTo>
                    <a:pt x="415925" y="13969"/>
                  </a:lnTo>
                  <a:lnTo>
                    <a:pt x="465454" y="15239"/>
                  </a:lnTo>
                  <a:lnTo>
                    <a:pt x="513079" y="22225"/>
                  </a:lnTo>
                  <a:lnTo>
                    <a:pt x="558164" y="34925"/>
                  </a:lnTo>
                  <a:lnTo>
                    <a:pt x="600075" y="52704"/>
                  </a:lnTo>
                  <a:lnTo>
                    <a:pt x="639444" y="75564"/>
                  </a:lnTo>
                  <a:lnTo>
                    <a:pt x="675639" y="102234"/>
                  </a:lnTo>
                  <a:lnTo>
                    <a:pt x="708660" y="132714"/>
                  </a:lnTo>
                  <a:lnTo>
                    <a:pt x="737235" y="167639"/>
                  </a:lnTo>
                  <a:lnTo>
                    <a:pt x="762635" y="205104"/>
                  </a:lnTo>
                  <a:lnTo>
                    <a:pt x="783589" y="245744"/>
                  </a:lnTo>
                  <a:lnTo>
                    <a:pt x="800735" y="288925"/>
                  </a:lnTo>
                  <a:lnTo>
                    <a:pt x="812800" y="334644"/>
                  </a:lnTo>
                  <a:lnTo>
                    <a:pt x="819691" y="381634"/>
                  </a:lnTo>
                  <a:lnTo>
                    <a:pt x="819785" y="382269"/>
                  </a:lnTo>
                  <a:lnTo>
                    <a:pt x="822325" y="430529"/>
                  </a:lnTo>
                  <a:lnTo>
                    <a:pt x="819785" y="480059"/>
                  </a:lnTo>
                  <a:lnTo>
                    <a:pt x="812164" y="528319"/>
                  </a:lnTo>
                  <a:lnTo>
                    <a:pt x="799464" y="575944"/>
                  </a:lnTo>
                  <a:lnTo>
                    <a:pt x="781050" y="621664"/>
                  </a:lnTo>
                  <a:lnTo>
                    <a:pt x="758189" y="664844"/>
                  </a:lnTo>
                  <a:lnTo>
                    <a:pt x="730885" y="704850"/>
                  </a:lnTo>
                  <a:lnTo>
                    <a:pt x="698500" y="741679"/>
                  </a:lnTo>
                  <a:lnTo>
                    <a:pt x="662304" y="774064"/>
                  </a:lnTo>
                  <a:lnTo>
                    <a:pt x="621664" y="801369"/>
                  </a:lnTo>
                  <a:lnTo>
                    <a:pt x="577214" y="822959"/>
                  </a:lnTo>
                  <a:lnTo>
                    <a:pt x="530225" y="839469"/>
                  </a:lnTo>
                  <a:lnTo>
                    <a:pt x="482600" y="848994"/>
                  </a:lnTo>
                  <a:lnTo>
                    <a:pt x="434339" y="852804"/>
                  </a:lnTo>
                  <a:lnTo>
                    <a:pt x="518160" y="852804"/>
                  </a:lnTo>
                  <a:lnTo>
                    <a:pt x="581025" y="833119"/>
                  </a:lnTo>
                  <a:lnTo>
                    <a:pt x="626110" y="810259"/>
                  </a:lnTo>
                  <a:lnTo>
                    <a:pt x="666750" y="782319"/>
                  </a:lnTo>
                  <a:lnTo>
                    <a:pt x="703579" y="748664"/>
                  </a:lnTo>
                  <a:lnTo>
                    <a:pt x="735329" y="711200"/>
                  </a:lnTo>
                  <a:lnTo>
                    <a:pt x="762000" y="669289"/>
                  </a:lnTo>
                  <a:lnTo>
                    <a:pt x="784225" y="624839"/>
                  </a:lnTo>
                  <a:lnTo>
                    <a:pt x="802004" y="577850"/>
                  </a:lnTo>
                  <a:lnTo>
                    <a:pt x="814069" y="529589"/>
                  </a:lnTo>
                  <a:lnTo>
                    <a:pt x="821689" y="480059"/>
                  </a:lnTo>
                  <a:lnTo>
                    <a:pt x="823594" y="430529"/>
                  </a:lnTo>
                  <a:lnTo>
                    <a:pt x="821087" y="382269"/>
                  </a:lnTo>
                  <a:lnTo>
                    <a:pt x="814704" y="334644"/>
                  </a:lnTo>
                  <a:lnTo>
                    <a:pt x="803910" y="290194"/>
                  </a:lnTo>
                  <a:lnTo>
                    <a:pt x="789939" y="248284"/>
                  </a:lnTo>
                  <a:lnTo>
                    <a:pt x="771525" y="208914"/>
                  </a:lnTo>
                  <a:lnTo>
                    <a:pt x="749935" y="172719"/>
                  </a:lnTo>
                  <a:lnTo>
                    <a:pt x="725169" y="139064"/>
                  </a:lnTo>
                  <a:lnTo>
                    <a:pt x="697229" y="109219"/>
                  </a:lnTo>
                  <a:lnTo>
                    <a:pt x="666750" y="82550"/>
                  </a:lnTo>
                  <a:lnTo>
                    <a:pt x="633729" y="59054"/>
                  </a:lnTo>
                  <a:lnTo>
                    <a:pt x="598169" y="39369"/>
                  </a:lnTo>
                  <a:lnTo>
                    <a:pt x="560069" y="23494"/>
                  </a:lnTo>
                  <a:lnTo>
                    <a:pt x="527685" y="13969"/>
                  </a:lnTo>
                  <a:close/>
                </a:path>
              </a:pathLst>
            </a:custGeom>
            <a:solidFill>
              <a:srgbClr val="003A52"/>
            </a:solidFill>
          </p:spPr>
          <p:txBody>
            <a:bodyPr wrap="square" lIns="0" tIns="0" rIns="0" bIns="0" rtlCol="0"/>
            <a:lstStyle/>
            <a:p>
              <a:endParaRPr/>
            </a:p>
          </p:txBody>
        </p:sp>
        <p:sp>
          <p:nvSpPr>
            <p:cNvPr id="6" name="object 6"/>
            <p:cNvSpPr/>
            <p:nvPr/>
          </p:nvSpPr>
          <p:spPr>
            <a:xfrm>
              <a:off x="3952239" y="2211704"/>
              <a:ext cx="848994" cy="861694"/>
            </a:xfrm>
            <a:custGeom>
              <a:avLst/>
              <a:gdLst/>
              <a:ahLst/>
              <a:cxnLst/>
              <a:rect l="l" t="t" r="r" b="b"/>
              <a:pathLst>
                <a:path w="848995" h="861694">
                  <a:moveTo>
                    <a:pt x="426085" y="0"/>
                  </a:moveTo>
                  <a:lnTo>
                    <a:pt x="379730" y="2540"/>
                  </a:lnTo>
                  <a:lnTo>
                    <a:pt x="334645" y="10160"/>
                  </a:lnTo>
                  <a:lnTo>
                    <a:pt x="291464" y="21590"/>
                  </a:lnTo>
                  <a:lnTo>
                    <a:pt x="250189" y="38100"/>
                  </a:lnTo>
                  <a:lnTo>
                    <a:pt x="210820" y="58420"/>
                  </a:lnTo>
                  <a:lnTo>
                    <a:pt x="174625" y="82550"/>
                  </a:lnTo>
                  <a:lnTo>
                    <a:pt x="140970" y="109855"/>
                  </a:lnTo>
                  <a:lnTo>
                    <a:pt x="109855" y="140335"/>
                  </a:lnTo>
                  <a:lnTo>
                    <a:pt x="82550" y="174625"/>
                  </a:lnTo>
                  <a:lnTo>
                    <a:pt x="58420" y="210820"/>
                  </a:lnTo>
                  <a:lnTo>
                    <a:pt x="38100" y="250190"/>
                  </a:lnTo>
                  <a:lnTo>
                    <a:pt x="22225" y="291465"/>
                  </a:lnTo>
                  <a:lnTo>
                    <a:pt x="10160" y="334645"/>
                  </a:lnTo>
                  <a:lnTo>
                    <a:pt x="2539" y="379730"/>
                  </a:lnTo>
                  <a:lnTo>
                    <a:pt x="0" y="426085"/>
                  </a:lnTo>
                  <a:lnTo>
                    <a:pt x="3175" y="472440"/>
                  </a:lnTo>
                  <a:lnTo>
                    <a:pt x="11430" y="517525"/>
                  </a:lnTo>
                  <a:lnTo>
                    <a:pt x="25400" y="561340"/>
                  </a:lnTo>
                  <a:lnTo>
                    <a:pt x="44450" y="603885"/>
                  </a:lnTo>
                  <a:lnTo>
                    <a:pt x="67310" y="643255"/>
                  </a:lnTo>
                  <a:lnTo>
                    <a:pt x="94614" y="680720"/>
                  </a:lnTo>
                  <a:lnTo>
                    <a:pt x="125730" y="715645"/>
                  </a:lnTo>
                  <a:lnTo>
                    <a:pt x="160020" y="747395"/>
                  </a:lnTo>
                  <a:lnTo>
                    <a:pt x="197485" y="775970"/>
                  </a:lnTo>
                  <a:lnTo>
                    <a:pt x="237489" y="801370"/>
                  </a:lnTo>
                  <a:lnTo>
                    <a:pt x="279400" y="822325"/>
                  </a:lnTo>
                  <a:lnTo>
                    <a:pt x="323214" y="839470"/>
                  </a:lnTo>
                  <a:lnTo>
                    <a:pt x="368300" y="851535"/>
                  </a:lnTo>
                  <a:lnTo>
                    <a:pt x="414655" y="859155"/>
                  </a:lnTo>
                  <a:lnTo>
                    <a:pt x="461645" y="861695"/>
                  </a:lnTo>
                  <a:lnTo>
                    <a:pt x="507364" y="858520"/>
                  </a:lnTo>
                  <a:lnTo>
                    <a:pt x="551180" y="849630"/>
                  </a:lnTo>
                  <a:lnTo>
                    <a:pt x="591820" y="835025"/>
                  </a:lnTo>
                  <a:lnTo>
                    <a:pt x="630555" y="814705"/>
                  </a:lnTo>
                  <a:lnTo>
                    <a:pt x="666114" y="789940"/>
                  </a:lnTo>
                  <a:lnTo>
                    <a:pt x="699135" y="761365"/>
                  </a:lnTo>
                  <a:lnTo>
                    <a:pt x="729614" y="728345"/>
                  </a:lnTo>
                  <a:lnTo>
                    <a:pt x="756285" y="692150"/>
                  </a:lnTo>
                  <a:lnTo>
                    <a:pt x="780414" y="653415"/>
                  </a:lnTo>
                  <a:lnTo>
                    <a:pt x="800735" y="612140"/>
                  </a:lnTo>
                  <a:lnTo>
                    <a:pt x="817880" y="568325"/>
                  </a:lnTo>
                  <a:lnTo>
                    <a:pt x="831214" y="523240"/>
                  </a:lnTo>
                  <a:lnTo>
                    <a:pt x="840739" y="476885"/>
                  </a:lnTo>
                  <a:lnTo>
                    <a:pt x="847089" y="430530"/>
                  </a:lnTo>
                  <a:lnTo>
                    <a:pt x="848995" y="383540"/>
                  </a:lnTo>
                  <a:lnTo>
                    <a:pt x="845820" y="334010"/>
                  </a:lnTo>
                  <a:lnTo>
                    <a:pt x="837564" y="287655"/>
                  </a:lnTo>
                  <a:lnTo>
                    <a:pt x="824230" y="244475"/>
                  </a:lnTo>
                  <a:lnTo>
                    <a:pt x="806450" y="204470"/>
                  </a:lnTo>
                  <a:lnTo>
                    <a:pt x="783589" y="167640"/>
                  </a:lnTo>
                  <a:lnTo>
                    <a:pt x="756285" y="133985"/>
                  </a:lnTo>
                  <a:lnTo>
                    <a:pt x="725805" y="103505"/>
                  </a:lnTo>
                  <a:lnTo>
                    <a:pt x="691514" y="76835"/>
                  </a:lnTo>
                  <a:lnTo>
                    <a:pt x="653414" y="53975"/>
                  </a:lnTo>
                  <a:lnTo>
                    <a:pt x="612775" y="34925"/>
                  </a:lnTo>
                  <a:lnTo>
                    <a:pt x="569595" y="19685"/>
                  </a:lnTo>
                  <a:lnTo>
                    <a:pt x="523239" y="8890"/>
                  </a:lnTo>
                  <a:lnTo>
                    <a:pt x="475614" y="2540"/>
                  </a:lnTo>
                  <a:lnTo>
                    <a:pt x="426085" y="0"/>
                  </a:lnTo>
                  <a:close/>
                </a:path>
              </a:pathLst>
            </a:custGeom>
            <a:solidFill>
              <a:srgbClr val="056EB7"/>
            </a:solidFill>
          </p:spPr>
          <p:txBody>
            <a:bodyPr wrap="square" lIns="0" tIns="0" rIns="0" bIns="0" rtlCol="0"/>
            <a:lstStyle/>
            <a:p>
              <a:endParaRPr/>
            </a:p>
          </p:txBody>
        </p:sp>
        <p:sp>
          <p:nvSpPr>
            <p:cNvPr id="7" name="object 7"/>
            <p:cNvSpPr/>
            <p:nvPr/>
          </p:nvSpPr>
          <p:spPr>
            <a:xfrm>
              <a:off x="3948429" y="2205354"/>
              <a:ext cx="853440" cy="873125"/>
            </a:xfrm>
            <a:custGeom>
              <a:avLst/>
              <a:gdLst/>
              <a:ahLst/>
              <a:cxnLst/>
              <a:rect l="l" t="t" r="r" b="b"/>
              <a:pathLst>
                <a:path w="853439" h="873125">
                  <a:moveTo>
                    <a:pt x="443230" y="0"/>
                  </a:moveTo>
                  <a:lnTo>
                    <a:pt x="396240" y="1270"/>
                  </a:lnTo>
                  <a:lnTo>
                    <a:pt x="349885" y="6985"/>
                  </a:lnTo>
                  <a:lnTo>
                    <a:pt x="305435" y="17780"/>
                  </a:lnTo>
                  <a:lnTo>
                    <a:pt x="262890" y="33020"/>
                  </a:lnTo>
                  <a:lnTo>
                    <a:pt x="222250" y="53340"/>
                  </a:lnTo>
                  <a:lnTo>
                    <a:pt x="184150" y="77470"/>
                  </a:lnTo>
                  <a:lnTo>
                    <a:pt x="148590" y="105410"/>
                  </a:lnTo>
                  <a:lnTo>
                    <a:pt x="116205" y="136525"/>
                  </a:lnTo>
                  <a:lnTo>
                    <a:pt x="87630" y="170815"/>
                  </a:lnTo>
                  <a:lnTo>
                    <a:pt x="62230" y="207645"/>
                  </a:lnTo>
                  <a:lnTo>
                    <a:pt x="40640" y="247650"/>
                  </a:lnTo>
                  <a:lnTo>
                    <a:pt x="23495" y="288925"/>
                  </a:lnTo>
                  <a:lnTo>
                    <a:pt x="10795" y="332105"/>
                  </a:lnTo>
                  <a:lnTo>
                    <a:pt x="3175" y="377190"/>
                  </a:lnTo>
                  <a:lnTo>
                    <a:pt x="0" y="422910"/>
                  </a:lnTo>
                  <a:lnTo>
                    <a:pt x="2540" y="469265"/>
                  </a:lnTo>
                  <a:lnTo>
                    <a:pt x="10795" y="516890"/>
                  </a:lnTo>
                  <a:lnTo>
                    <a:pt x="25400" y="563245"/>
                  </a:lnTo>
                  <a:lnTo>
                    <a:pt x="44450" y="607060"/>
                  </a:lnTo>
                  <a:lnTo>
                    <a:pt x="68580" y="648970"/>
                  </a:lnTo>
                  <a:lnTo>
                    <a:pt x="97155" y="687705"/>
                  </a:lnTo>
                  <a:lnTo>
                    <a:pt x="128905" y="723900"/>
                  </a:lnTo>
                  <a:lnTo>
                    <a:pt x="164465" y="756920"/>
                  </a:lnTo>
                  <a:lnTo>
                    <a:pt x="200660" y="784225"/>
                  </a:lnTo>
                  <a:lnTo>
                    <a:pt x="239395" y="808990"/>
                  </a:lnTo>
                  <a:lnTo>
                    <a:pt x="281305" y="830580"/>
                  </a:lnTo>
                  <a:lnTo>
                    <a:pt x="324485" y="847725"/>
                  </a:lnTo>
                  <a:lnTo>
                    <a:pt x="369570" y="861060"/>
                  </a:lnTo>
                  <a:lnTo>
                    <a:pt x="414655" y="869315"/>
                  </a:lnTo>
                  <a:lnTo>
                    <a:pt x="461010" y="873125"/>
                  </a:lnTo>
                  <a:lnTo>
                    <a:pt x="506730" y="870585"/>
                  </a:lnTo>
                  <a:lnTo>
                    <a:pt x="549910" y="862330"/>
                  </a:lnTo>
                  <a:lnTo>
                    <a:pt x="441325" y="862330"/>
                  </a:lnTo>
                  <a:lnTo>
                    <a:pt x="391795" y="857250"/>
                  </a:lnTo>
                  <a:lnTo>
                    <a:pt x="342900" y="845820"/>
                  </a:lnTo>
                  <a:lnTo>
                    <a:pt x="295275" y="829945"/>
                  </a:lnTo>
                  <a:lnTo>
                    <a:pt x="250190" y="808355"/>
                  </a:lnTo>
                  <a:lnTo>
                    <a:pt x="207010" y="782955"/>
                  </a:lnTo>
                  <a:lnTo>
                    <a:pt x="167005" y="753110"/>
                  </a:lnTo>
                  <a:lnTo>
                    <a:pt x="133350" y="723265"/>
                  </a:lnTo>
                  <a:lnTo>
                    <a:pt x="104140" y="691515"/>
                  </a:lnTo>
                  <a:lnTo>
                    <a:pt x="78740" y="657860"/>
                  </a:lnTo>
                  <a:lnTo>
                    <a:pt x="57150" y="622935"/>
                  </a:lnTo>
                  <a:lnTo>
                    <a:pt x="40005" y="586740"/>
                  </a:lnTo>
                  <a:lnTo>
                    <a:pt x="26670" y="549910"/>
                  </a:lnTo>
                  <a:lnTo>
                    <a:pt x="17145" y="512445"/>
                  </a:lnTo>
                  <a:lnTo>
                    <a:pt x="11430" y="474345"/>
                  </a:lnTo>
                  <a:lnTo>
                    <a:pt x="8890" y="436880"/>
                  </a:lnTo>
                  <a:lnTo>
                    <a:pt x="10160" y="398780"/>
                  </a:lnTo>
                  <a:lnTo>
                    <a:pt x="23495" y="324485"/>
                  </a:lnTo>
                  <a:lnTo>
                    <a:pt x="49530" y="253365"/>
                  </a:lnTo>
                  <a:lnTo>
                    <a:pt x="88265" y="187960"/>
                  </a:lnTo>
                  <a:lnTo>
                    <a:pt x="138430" y="130175"/>
                  </a:lnTo>
                  <a:lnTo>
                    <a:pt x="168275" y="104140"/>
                  </a:lnTo>
                  <a:lnTo>
                    <a:pt x="200025" y="81280"/>
                  </a:lnTo>
                  <a:lnTo>
                    <a:pt x="234950" y="61595"/>
                  </a:lnTo>
                  <a:lnTo>
                    <a:pt x="271780" y="44450"/>
                  </a:lnTo>
                  <a:lnTo>
                    <a:pt x="311150" y="30480"/>
                  </a:lnTo>
                  <a:lnTo>
                    <a:pt x="353060" y="20955"/>
                  </a:lnTo>
                  <a:lnTo>
                    <a:pt x="397510" y="14605"/>
                  </a:lnTo>
                  <a:lnTo>
                    <a:pt x="443230" y="13335"/>
                  </a:lnTo>
                  <a:lnTo>
                    <a:pt x="545465" y="13335"/>
                  </a:lnTo>
                  <a:lnTo>
                    <a:pt x="535305" y="10160"/>
                  </a:lnTo>
                  <a:lnTo>
                    <a:pt x="490220" y="3175"/>
                  </a:lnTo>
                  <a:lnTo>
                    <a:pt x="443230" y="0"/>
                  </a:lnTo>
                  <a:close/>
                </a:path>
                <a:path w="853439" h="873125">
                  <a:moveTo>
                    <a:pt x="545465" y="13335"/>
                  </a:moveTo>
                  <a:lnTo>
                    <a:pt x="443230" y="13335"/>
                  </a:lnTo>
                  <a:lnTo>
                    <a:pt x="488950" y="15875"/>
                  </a:lnTo>
                  <a:lnTo>
                    <a:pt x="533400" y="22860"/>
                  </a:lnTo>
                  <a:lnTo>
                    <a:pt x="576580" y="33655"/>
                  </a:lnTo>
                  <a:lnTo>
                    <a:pt x="618490" y="48260"/>
                  </a:lnTo>
                  <a:lnTo>
                    <a:pt x="657860" y="67310"/>
                  </a:lnTo>
                  <a:lnTo>
                    <a:pt x="694690" y="89535"/>
                  </a:lnTo>
                  <a:lnTo>
                    <a:pt x="728980" y="115570"/>
                  </a:lnTo>
                  <a:lnTo>
                    <a:pt x="759460" y="145415"/>
                  </a:lnTo>
                  <a:lnTo>
                    <a:pt x="786765" y="178435"/>
                  </a:lnTo>
                  <a:lnTo>
                    <a:pt x="809625" y="214630"/>
                  </a:lnTo>
                  <a:lnTo>
                    <a:pt x="828040" y="254000"/>
                  </a:lnTo>
                  <a:lnTo>
                    <a:pt x="841375" y="295910"/>
                  </a:lnTo>
                  <a:lnTo>
                    <a:pt x="849630" y="341630"/>
                  </a:lnTo>
                  <a:lnTo>
                    <a:pt x="852170" y="389890"/>
                  </a:lnTo>
                  <a:lnTo>
                    <a:pt x="849630" y="439420"/>
                  </a:lnTo>
                  <a:lnTo>
                    <a:pt x="842645" y="488950"/>
                  </a:lnTo>
                  <a:lnTo>
                    <a:pt x="831215" y="537845"/>
                  </a:lnTo>
                  <a:lnTo>
                    <a:pt x="815340" y="586105"/>
                  </a:lnTo>
                  <a:lnTo>
                    <a:pt x="795020" y="631825"/>
                  </a:lnTo>
                  <a:lnTo>
                    <a:pt x="770890" y="675640"/>
                  </a:lnTo>
                  <a:lnTo>
                    <a:pt x="742315" y="716280"/>
                  </a:lnTo>
                  <a:lnTo>
                    <a:pt x="709295" y="753745"/>
                  </a:lnTo>
                  <a:lnTo>
                    <a:pt x="672465" y="787400"/>
                  </a:lnTo>
                  <a:lnTo>
                    <a:pt x="631190" y="815975"/>
                  </a:lnTo>
                  <a:lnTo>
                    <a:pt x="586105" y="838835"/>
                  </a:lnTo>
                  <a:lnTo>
                    <a:pt x="539115" y="853440"/>
                  </a:lnTo>
                  <a:lnTo>
                    <a:pt x="490220" y="861060"/>
                  </a:lnTo>
                  <a:lnTo>
                    <a:pt x="441325" y="862330"/>
                  </a:lnTo>
                  <a:lnTo>
                    <a:pt x="551815" y="862330"/>
                  </a:lnTo>
                  <a:lnTo>
                    <a:pt x="594995" y="847090"/>
                  </a:lnTo>
                  <a:lnTo>
                    <a:pt x="636905" y="825500"/>
                  </a:lnTo>
                  <a:lnTo>
                    <a:pt x="678180" y="795655"/>
                  </a:lnTo>
                  <a:lnTo>
                    <a:pt x="715010" y="761365"/>
                  </a:lnTo>
                  <a:lnTo>
                    <a:pt x="748030" y="722630"/>
                  </a:lnTo>
                  <a:lnTo>
                    <a:pt x="775970" y="680720"/>
                  </a:lnTo>
                  <a:lnTo>
                    <a:pt x="799465" y="635635"/>
                  </a:lnTo>
                  <a:lnTo>
                    <a:pt x="818515" y="588645"/>
                  </a:lnTo>
                  <a:lnTo>
                    <a:pt x="833755" y="539750"/>
                  </a:lnTo>
                  <a:lnTo>
                    <a:pt x="844550" y="490220"/>
                  </a:lnTo>
                  <a:lnTo>
                    <a:pt x="850900" y="440055"/>
                  </a:lnTo>
                  <a:lnTo>
                    <a:pt x="853440" y="389890"/>
                  </a:lnTo>
                  <a:lnTo>
                    <a:pt x="850965" y="341630"/>
                  </a:lnTo>
                  <a:lnTo>
                    <a:pt x="850900" y="340360"/>
                  </a:lnTo>
                  <a:lnTo>
                    <a:pt x="843280" y="294640"/>
                  </a:lnTo>
                  <a:lnTo>
                    <a:pt x="829945" y="250825"/>
                  </a:lnTo>
                  <a:lnTo>
                    <a:pt x="812165" y="210185"/>
                  </a:lnTo>
                  <a:lnTo>
                    <a:pt x="789305" y="173355"/>
                  </a:lnTo>
                  <a:lnTo>
                    <a:pt x="762635" y="139065"/>
                  </a:lnTo>
                  <a:lnTo>
                    <a:pt x="732155" y="107950"/>
                  </a:lnTo>
                  <a:lnTo>
                    <a:pt x="697865" y="81280"/>
                  </a:lnTo>
                  <a:lnTo>
                    <a:pt x="661035" y="57785"/>
                  </a:lnTo>
                  <a:lnTo>
                    <a:pt x="621030" y="38100"/>
                  </a:lnTo>
                  <a:lnTo>
                    <a:pt x="579120" y="22225"/>
                  </a:lnTo>
                  <a:lnTo>
                    <a:pt x="545465" y="13335"/>
                  </a:lnTo>
                  <a:close/>
                </a:path>
              </a:pathLst>
            </a:custGeom>
            <a:solidFill>
              <a:srgbClr val="003A52"/>
            </a:solidFill>
          </p:spPr>
          <p:txBody>
            <a:bodyPr wrap="square" lIns="0" tIns="0" rIns="0" bIns="0" rtlCol="0"/>
            <a:lstStyle/>
            <a:p>
              <a:endParaRPr/>
            </a:p>
          </p:txBody>
        </p:sp>
      </p:grpSp>
      <p:grpSp>
        <p:nvGrpSpPr>
          <p:cNvPr id="8" name="object 8"/>
          <p:cNvGrpSpPr/>
          <p:nvPr/>
        </p:nvGrpSpPr>
        <p:grpSpPr>
          <a:xfrm>
            <a:off x="4895215" y="1943735"/>
            <a:ext cx="863600" cy="852805"/>
            <a:chOff x="4895215" y="1943735"/>
            <a:chExt cx="863600" cy="852805"/>
          </a:xfrm>
        </p:grpSpPr>
        <p:sp>
          <p:nvSpPr>
            <p:cNvPr id="9" name="object 9"/>
            <p:cNvSpPr/>
            <p:nvPr/>
          </p:nvSpPr>
          <p:spPr>
            <a:xfrm>
              <a:off x="4898390" y="1950720"/>
              <a:ext cx="859790" cy="841375"/>
            </a:xfrm>
            <a:custGeom>
              <a:avLst/>
              <a:gdLst/>
              <a:ahLst/>
              <a:cxnLst/>
              <a:rect l="l" t="t" r="r" b="b"/>
              <a:pathLst>
                <a:path w="859789" h="841375">
                  <a:moveTo>
                    <a:pt x="425450" y="0"/>
                  </a:moveTo>
                  <a:lnTo>
                    <a:pt x="379095" y="2539"/>
                  </a:lnTo>
                  <a:lnTo>
                    <a:pt x="334010" y="10159"/>
                  </a:lnTo>
                  <a:lnTo>
                    <a:pt x="290830" y="22225"/>
                  </a:lnTo>
                  <a:lnTo>
                    <a:pt x="249555" y="38734"/>
                  </a:lnTo>
                  <a:lnTo>
                    <a:pt x="210820" y="59054"/>
                  </a:lnTo>
                  <a:lnTo>
                    <a:pt x="173989" y="82550"/>
                  </a:lnTo>
                  <a:lnTo>
                    <a:pt x="140335" y="110489"/>
                  </a:lnTo>
                  <a:lnTo>
                    <a:pt x="109220" y="140969"/>
                  </a:lnTo>
                  <a:lnTo>
                    <a:pt x="81914" y="174625"/>
                  </a:lnTo>
                  <a:lnTo>
                    <a:pt x="57785" y="211454"/>
                  </a:lnTo>
                  <a:lnTo>
                    <a:pt x="37464" y="250189"/>
                  </a:lnTo>
                  <a:lnTo>
                    <a:pt x="21589" y="291464"/>
                  </a:lnTo>
                  <a:lnTo>
                    <a:pt x="9525" y="334644"/>
                  </a:lnTo>
                  <a:lnTo>
                    <a:pt x="2539" y="379094"/>
                  </a:lnTo>
                  <a:lnTo>
                    <a:pt x="0" y="425450"/>
                  </a:lnTo>
                  <a:lnTo>
                    <a:pt x="2539" y="474979"/>
                  </a:lnTo>
                  <a:lnTo>
                    <a:pt x="9525" y="522604"/>
                  </a:lnTo>
                  <a:lnTo>
                    <a:pt x="22225" y="568325"/>
                  </a:lnTo>
                  <a:lnTo>
                    <a:pt x="38735" y="610869"/>
                  </a:lnTo>
                  <a:lnTo>
                    <a:pt x="59689" y="650875"/>
                  </a:lnTo>
                  <a:lnTo>
                    <a:pt x="84455" y="687704"/>
                  </a:lnTo>
                  <a:lnTo>
                    <a:pt x="113664" y="721359"/>
                  </a:lnTo>
                  <a:lnTo>
                    <a:pt x="146050" y="751839"/>
                  </a:lnTo>
                  <a:lnTo>
                    <a:pt x="181610" y="777875"/>
                  </a:lnTo>
                  <a:lnTo>
                    <a:pt x="220980" y="800100"/>
                  </a:lnTo>
                  <a:lnTo>
                    <a:pt x="262889" y="817244"/>
                  </a:lnTo>
                  <a:lnTo>
                    <a:pt x="307339" y="830579"/>
                  </a:lnTo>
                  <a:lnTo>
                    <a:pt x="354330" y="838200"/>
                  </a:lnTo>
                  <a:lnTo>
                    <a:pt x="403860" y="841375"/>
                  </a:lnTo>
                  <a:lnTo>
                    <a:pt x="450214" y="838834"/>
                  </a:lnTo>
                  <a:lnTo>
                    <a:pt x="496570" y="831214"/>
                  </a:lnTo>
                  <a:lnTo>
                    <a:pt x="541655" y="819150"/>
                  </a:lnTo>
                  <a:lnTo>
                    <a:pt x="584835" y="803275"/>
                  </a:lnTo>
                  <a:lnTo>
                    <a:pt x="626110" y="782954"/>
                  </a:lnTo>
                  <a:lnTo>
                    <a:pt x="665480" y="758825"/>
                  </a:lnTo>
                  <a:lnTo>
                    <a:pt x="702310" y="731519"/>
                  </a:lnTo>
                  <a:lnTo>
                    <a:pt x="736600" y="701039"/>
                  </a:lnTo>
                  <a:lnTo>
                    <a:pt x="767080" y="666750"/>
                  </a:lnTo>
                  <a:lnTo>
                    <a:pt x="793750" y="630554"/>
                  </a:lnTo>
                  <a:lnTo>
                    <a:pt x="816610" y="591184"/>
                  </a:lnTo>
                  <a:lnTo>
                    <a:pt x="835025" y="549909"/>
                  </a:lnTo>
                  <a:lnTo>
                    <a:pt x="848360" y="506729"/>
                  </a:lnTo>
                  <a:lnTo>
                    <a:pt x="856614" y="462279"/>
                  </a:lnTo>
                  <a:lnTo>
                    <a:pt x="859789" y="415925"/>
                  </a:lnTo>
                  <a:lnTo>
                    <a:pt x="857885" y="369569"/>
                  </a:lnTo>
                  <a:lnTo>
                    <a:pt x="852805" y="324484"/>
                  </a:lnTo>
                  <a:lnTo>
                    <a:pt x="844550" y="281939"/>
                  </a:lnTo>
                  <a:lnTo>
                    <a:pt x="832485" y="241300"/>
                  </a:lnTo>
                  <a:lnTo>
                    <a:pt x="816610" y="202564"/>
                  </a:lnTo>
                  <a:lnTo>
                    <a:pt x="796925" y="167004"/>
                  </a:lnTo>
                  <a:lnTo>
                    <a:pt x="772795" y="133984"/>
                  </a:lnTo>
                  <a:lnTo>
                    <a:pt x="745489" y="104139"/>
                  </a:lnTo>
                  <a:lnTo>
                    <a:pt x="713105" y="77469"/>
                  </a:lnTo>
                  <a:lnTo>
                    <a:pt x="676910" y="54609"/>
                  </a:lnTo>
                  <a:lnTo>
                    <a:pt x="636270" y="34925"/>
                  </a:lnTo>
                  <a:lnTo>
                    <a:pt x="590550" y="19684"/>
                  </a:lnTo>
                  <a:lnTo>
                    <a:pt x="540385" y="8254"/>
                  </a:lnTo>
                  <a:lnTo>
                    <a:pt x="485775" y="1904"/>
                  </a:lnTo>
                  <a:lnTo>
                    <a:pt x="425450" y="0"/>
                  </a:lnTo>
                  <a:close/>
                </a:path>
              </a:pathLst>
            </a:custGeom>
            <a:solidFill>
              <a:srgbClr val="A61B80"/>
            </a:solidFill>
          </p:spPr>
          <p:txBody>
            <a:bodyPr wrap="square" lIns="0" tIns="0" rIns="0" bIns="0" rtlCol="0"/>
            <a:lstStyle/>
            <a:p>
              <a:endParaRPr/>
            </a:p>
          </p:txBody>
        </p:sp>
        <p:sp>
          <p:nvSpPr>
            <p:cNvPr id="10" name="object 10"/>
            <p:cNvSpPr/>
            <p:nvPr/>
          </p:nvSpPr>
          <p:spPr>
            <a:xfrm>
              <a:off x="4895215" y="1943735"/>
              <a:ext cx="863600" cy="852805"/>
            </a:xfrm>
            <a:custGeom>
              <a:avLst/>
              <a:gdLst/>
              <a:ahLst/>
              <a:cxnLst/>
              <a:rect l="l" t="t" r="r" b="b"/>
              <a:pathLst>
                <a:path w="863600" h="852805">
                  <a:moveTo>
                    <a:pt x="438150" y="0"/>
                  </a:moveTo>
                  <a:lnTo>
                    <a:pt x="393064" y="1904"/>
                  </a:lnTo>
                  <a:lnTo>
                    <a:pt x="349250" y="8254"/>
                  </a:lnTo>
                  <a:lnTo>
                    <a:pt x="307339" y="18414"/>
                  </a:lnTo>
                  <a:lnTo>
                    <a:pt x="267335" y="33019"/>
                  </a:lnTo>
                  <a:lnTo>
                    <a:pt x="229870" y="50164"/>
                  </a:lnTo>
                  <a:lnTo>
                    <a:pt x="194310" y="71119"/>
                  </a:lnTo>
                  <a:lnTo>
                    <a:pt x="161289" y="95250"/>
                  </a:lnTo>
                  <a:lnTo>
                    <a:pt x="130175" y="121919"/>
                  </a:lnTo>
                  <a:lnTo>
                    <a:pt x="102870" y="151129"/>
                  </a:lnTo>
                  <a:lnTo>
                    <a:pt x="78105" y="183514"/>
                  </a:lnTo>
                  <a:lnTo>
                    <a:pt x="55880" y="217804"/>
                  </a:lnTo>
                  <a:lnTo>
                    <a:pt x="37464" y="254000"/>
                  </a:lnTo>
                  <a:lnTo>
                    <a:pt x="22225" y="291464"/>
                  </a:lnTo>
                  <a:lnTo>
                    <a:pt x="10795" y="331469"/>
                  </a:lnTo>
                  <a:lnTo>
                    <a:pt x="3294" y="371475"/>
                  </a:lnTo>
                  <a:lnTo>
                    <a:pt x="0" y="414019"/>
                  </a:lnTo>
                  <a:lnTo>
                    <a:pt x="0" y="457200"/>
                  </a:lnTo>
                  <a:lnTo>
                    <a:pt x="5080" y="501014"/>
                  </a:lnTo>
                  <a:lnTo>
                    <a:pt x="13970" y="544829"/>
                  </a:lnTo>
                  <a:lnTo>
                    <a:pt x="27939" y="589279"/>
                  </a:lnTo>
                  <a:lnTo>
                    <a:pt x="46355" y="632460"/>
                  </a:lnTo>
                  <a:lnTo>
                    <a:pt x="69214" y="673100"/>
                  </a:lnTo>
                  <a:lnTo>
                    <a:pt x="97155" y="709929"/>
                  </a:lnTo>
                  <a:lnTo>
                    <a:pt x="128905" y="742950"/>
                  </a:lnTo>
                  <a:lnTo>
                    <a:pt x="163830" y="772160"/>
                  </a:lnTo>
                  <a:lnTo>
                    <a:pt x="201930" y="797560"/>
                  </a:lnTo>
                  <a:lnTo>
                    <a:pt x="242570" y="818514"/>
                  </a:lnTo>
                  <a:lnTo>
                    <a:pt x="285750" y="834389"/>
                  </a:lnTo>
                  <a:lnTo>
                    <a:pt x="330835" y="845819"/>
                  </a:lnTo>
                  <a:lnTo>
                    <a:pt x="376555" y="852169"/>
                  </a:lnTo>
                  <a:lnTo>
                    <a:pt x="423545" y="852804"/>
                  </a:lnTo>
                  <a:lnTo>
                    <a:pt x="468630" y="848994"/>
                  </a:lnTo>
                  <a:lnTo>
                    <a:pt x="503555" y="842644"/>
                  </a:lnTo>
                  <a:lnTo>
                    <a:pt x="387985" y="842644"/>
                  </a:lnTo>
                  <a:lnTo>
                    <a:pt x="344805" y="839469"/>
                  </a:lnTo>
                  <a:lnTo>
                    <a:pt x="301625" y="831214"/>
                  </a:lnTo>
                  <a:lnTo>
                    <a:pt x="259714" y="817879"/>
                  </a:lnTo>
                  <a:lnTo>
                    <a:pt x="216535" y="800100"/>
                  </a:lnTo>
                  <a:lnTo>
                    <a:pt x="177164" y="776604"/>
                  </a:lnTo>
                  <a:lnTo>
                    <a:pt x="141605" y="749300"/>
                  </a:lnTo>
                  <a:lnTo>
                    <a:pt x="109855" y="717550"/>
                  </a:lnTo>
                  <a:lnTo>
                    <a:pt x="81914" y="681989"/>
                  </a:lnTo>
                  <a:lnTo>
                    <a:pt x="57785" y="643254"/>
                  </a:lnTo>
                  <a:lnTo>
                    <a:pt x="38100" y="602614"/>
                  </a:lnTo>
                  <a:lnTo>
                    <a:pt x="22860" y="559435"/>
                  </a:lnTo>
                  <a:lnTo>
                    <a:pt x="12700" y="514985"/>
                  </a:lnTo>
                  <a:lnTo>
                    <a:pt x="7620" y="469900"/>
                  </a:lnTo>
                  <a:lnTo>
                    <a:pt x="6985" y="424179"/>
                  </a:lnTo>
                  <a:lnTo>
                    <a:pt x="10160" y="375285"/>
                  </a:lnTo>
                  <a:lnTo>
                    <a:pt x="19685" y="328929"/>
                  </a:lnTo>
                  <a:lnTo>
                    <a:pt x="34925" y="283844"/>
                  </a:lnTo>
                  <a:lnTo>
                    <a:pt x="54610" y="241300"/>
                  </a:lnTo>
                  <a:lnTo>
                    <a:pt x="78739" y="201294"/>
                  </a:lnTo>
                  <a:lnTo>
                    <a:pt x="107950" y="163829"/>
                  </a:lnTo>
                  <a:lnTo>
                    <a:pt x="140335" y="130175"/>
                  </a:lnTo>
                  <a:lnTo>
                    <a:pt x="175895" y="99694"/>
                  </a:lnTo>
                  <a:lnTo>
                    <a:pt x="215264" y="73660"/>
                  </a:lnTo>
                  <a:lnTo>
                    <a:pt x="256539" y="51435"/>
                  </a:lnTo>
                  <a:lnTo>
                    <a:pt x="300355" y="34289"/>
                  </a:lnTo>
                  <a:lnTo>
                    <a:pt x="346075" y="22225"/>
                  </a:lnTo>
                  <a:lnTo>
                    <a:pt x="393700" y="15239"/>
                  </a:lnTo>
                  <a:lnTo>
                    <a:pt x="441960" y="13969"/>
                  </a:lnTo>
                  <a:lnTo>
                    <a:pt x="564514" y="13969"/>
                  </a:lnTo>
                  <a:lnTo>
                    <a:pt x="535939" y="7619"/>
                  </a:lnTo>
                  <a:lnTo>
                    <a:pt x="484505" y="1904"/>
                  </a:lnTo>
                  <a:lnTo>
                    <a:pt x="438150" y="0"/>
                  </a:lnTo>
                  <a:close/>
                </a:path>
                <a:path w="863600" h="852805">
                  <a:moveTo>
                    <a:pt x="564514" y="13969"/>
                  </a:moveTo>
                  <a:lnTo>
                    <a:pt x="441960" y="13969"/>
                  </a:lnTo>
                  <a:lnTo>
                    <a:pt x="492125" y="15875"/>
                  </a:lnTo>
                  <a:lnTo>
                    <a:pt x="539750" y="20954"/>
                  </a:lnTo>
                  <a:lnTo>
                    <a:pt x="584835" y="30479"/>
                  </a:lnTo>
                  <a:lnTo>
                    <a:pt x="626745" y="43814"/>
                  </a:lnTo>
                  <a:lnTo>
                    <a:pt x="666114" y="60960"/>
                  </a:lnTo>
                  <a:lnTo>
                    <a:pt x="701675" y="81914"/>
                  </a:lnTo>
                  <a:lnTo>
                    <a:pt x="734060" y="106044"/>
                  </a:lnTo>
                  <a:lnTo>
                    <a:pt x="763270" y="133985"/>
                  </a:lnTo>
                  <a:lnTo>
                    <a:pt x="789305" y="165100"/>
                  </a:lnTo>
                  <a:lnTo>
                    <a:pt x="810895" y="200025"/>
                  </a:lnTo>
                  <a:lnTo>
                    <a:pt x="829310" y="237489"/>
                  </a:lnTo>
                  <a:lnTo>
                    <a:pt x="843914" y="279400"/>
                  </a:lnTo>
                  <a:lnTo>
                    <a:pt x="854075" y="323850"/>
                  </a:lnTo>
                  <a:lnTo>
                    <a:pt x="860425" y="371475"/>
                  </a:lnTo>
                  <a:lnTo>
                    <a:pt x="860544" y="375285"/>
                  </a:lnTo>
                  <a:lnTo>
                    <a:pt x="862330" y="422910"/>
                  </a:lnTo>
                  <a:lnTo>
                    <a:pt x="859155" y="467360"/>
                  </a:lnTo>
                  <a:lnTo>
                    <a:pt x="850900" y="511175"/>
                  </a:lnTo>
                  <a:lnTo>
                    <a:pt x="838200" y="552450"/>
                  </a:lnTo>
                  <a:lnTo>
                    <a:pt x="820420" y="592454"/>
                  </a:lnTo>
                  <a:lnTo>
                    <a:pt x="798830" y="629285"/>
                  </a:lnTo>
                  <a:lnTo>
                    <a:pt x="773430" y="664844"/>
                  </a:lnTo>
                  <a:lnTo>
                    <a:pt x="744220" y="697229"/>
                  </a:lnTo>
                  <a:lnTo>
                    <a:pt x="712470" y="727075"/>
                  </a:lnTo>
                  <a:lnTo>
                    <a:pt x="677545" y="753744"/>
                  </a:lnTo>
                  <a:lnTo>
                    <a:pt x="640714" y="777239"/>
                  </a:lnTo>
                  <a:lnTo>
                    <a:pt x="601345" y="797560"/>
                  </a:lnTo>
                  <a:lnTo>
                    <a:pt x="560705" y="814069"/>
                  </a:lnTo>
                  <a:lnTo>
                    <a:pt x="518160" y="827404"/>
                  </a:lnTo>
                  <a:lnTo>
                    <a:pt x="475614" y="836929"/>
                  </a:lnTo>
                  <a:lnTo>
                    <a:pt x="431800" y="842010"/>
                  </a:lnTo>
                  <a:lnTo>
                    <a:pt x="387985" y="842644"/>
                  </a:lnTo>
                  <a:lnTo>
                    <a:pt x="503555" y="842644"/>
                  </a:lnTo>
                  <a:lnTo>
                    <a:pt x="556260" y="828039"/>
                  </a:lnTo>
                  <a:lnTo>
                    <a:pt x="598170" y="811529"/>
                  </a:lnTo>
                  <a:lnTo>
                    <a:pt x="638175" y="790575"/>
                  </a:lnTo>
                  <a:lnTo>
                    <a:pt x="676275" y="765810"/>
                  </a:lnTo>
                  <a:lnTo>
                    <a:pt x="712470" y="737869"/>
                  </a:lnTo>
                  <a:lnTo>
                    <a:pt x="744855" y="706754"/>
                  </a:lnTo>
                  <a:lnTo>
                    <a:pt x="774700" y="672464"/>
                  </a:lnTo>
                  <a:lnTo>
                    <a:pt x="800100" y="635635"/>
                  </a:lnTo>
                  <a:lnTo>
                    <a:pt x="822325" y="596900"/>
                  </a:lnTo>
                  <a:lnTo>
                    <a:pt x="840105" y="555625"/>
                  </a:lnTo>
                  <a:lnTo>
                    <a:pt x="852805" y="513079"/>
                  </a:lnTo>
                  <a:lnTo>
                    <a:pt x="861060" y="468629"/>
                  </a:lnTo>
                  <a:lnTo>
                    <a:pt x="863529" y="424179"/>
                  </a:lnTo>
                  <a:lnTo>
                    <a:pt x="863600" y="422910"/>
                  </a:lnTo>
                  <a:lnTo>
                    <a:pt x="861836" y="375285"/>
                  </a:lnTo>
                  <a:lnTo>
                    <a:pt x="861718" y="372110"/>
                  </a:lnTo>
                  <a:lnTo>
                    <a:pt x="861695" y="371475"/>
                  </a:lnTo>
                  <a:lnTo>
                    <a:pt x="856055" y="323850"/>
                  </a:lnTo>
                  <a:lnTo>
                    <a:pt x="846455" y="277494"/>
                  </a:lnTo>
                  <a:lnTo>
                    <a:pt x="832485" y="234950"/>
                  </a:lnTo>
                  <a:lnTo>
                    <a:pt x="814705" y="195579"/>
                  </a:lnTo>
                  <a:lnTo>
                    <a:pt x="793114" y="159385"/>
                  </a:lnTo>
                  <a:lnTo>
                    <a:pt x="767714" y="127000"/>
                  </a:lnTo>
                  <a:lnTo>
                    <a:pt x="738505" y="97154"/>
                  </a:lnTo>
                  <a:lnTo>
                    <a:pt x="705485" y="71754"/>
                  </a:lnTo>
                  <a:lnTo>
                    <a:pt x="668655" y="49529"/>
                  </a:lnTo>
                  <a:lnTo>
                    <a:pt x="628014" y="31750"/>
                  </a:lnTo>
                  <a:lnTo>
                    <a:pt x="583564" y="17779"/>
                  </a:lnTo>
                  <a:lnTo>
                    <a:pt x="564514" y="13969"/>
                  </a:lnTo>
                  <a:close/>
                </a:path>
              </a:pathLst>
            </a:custGeom>
            <a:solidFill>
              <a:srgbClr val="003A52"/>
            </a:solidFill>
          </p:spPr>
          <p:txBody>
            <a:bodyPr wrap="square" lIns="0" tIns="0" rIns="0" bIns="0" rtlCol="0"/>
            <a:lstStyle/>
            <a:p>
              <a:endParaRPr/>
            </a:p>
          </p:txBody>
        </p:sp>
      </p:grpSp>
      <p:grpSp>
        <p:nvGrpSpPr>
          <p:cNvPr id="11" name="object 11"/>
          <p:cNvGrpSpPr/>
          <p:nvPr/>
        </p:nvGrpSpPr>
        <p:grpSpPr>
          <a:xfrm>
            <a:off x="5866129" y="2162810"/>
            <a:ext cx="1510665" cy="1539240"/>
            <a:chOff x="5866129" y="2162810"/>
            <a:chExt cx="1510665" cy="1539240"/>
          </a:xfrm>
        </p:grpSpPr>
        <p:sp>
          <p:nvSpPr>
            <p:cNvPr id="12" name="object 12"/>
            <p:cNvSpPr/>
            <p:nvPr/>
          </p:nvSpPr>
          <p:spPr>
            <a:xfrm>
              <a:off x="5868669" y="2169160"/>
              <a:ext cx="869950" cy="851535"/>
            </a:xfrm>
            <a:custGeom>
              <a:avLst/>
              <a:gdLst/>
              <a:ahLst/>
              <a:cxnLst/>
              <a:rect l="l" t="t" r="r" b="b"/>
              <a:pathLst>
                <a:path w="869950" h="851535">
                  <a:moveTo>
                    <a:pt x="414019" y="0"/>
                  </a:moveTo>
                  <a:lnTo>
                    <a:pt x="368300" y="3175"/>
                  </a:lnTo>
                  <a:lnTo>
                    <a:pt x="323214" y="11429"/>
                  </a:lnTo>
                  <a:lnTo>
                    <a:pt x="280669" y="25400"/>
                  </a:lnTo>
                  <a:lnTo>
                    <a:pt x="240664" y="43179"/>
                  </a:lnTo>
                  <a:lnTo>
                    <a:pt x="202564" y="66039"/>
                  </a:lnTo>
                  <a:lnTo>
                    <a:pt x="167004" y="93344"/>
                  </a:lnTo>
                  <a:lnTo>
                    <a:pt x="133984" y="123825"/>
                  </a:lnTo>
                  <a:lnTo>
                    <a:pt x="104775" y="157479"/>
                  </a:lnTo>
                  <a:lnTo>
                    <a:pt x="78104" y="194310"/>
                  </a:lnTo>
                  <a:lnTo>
                    <a:pt x="55244" y="233679"/>
                  </a:lnTo>
                  <a:lnTo>
                    <a:pt x="36194" y="274954"/>
                  </a:lnTo>
                  <a:lnTo>
                    <a:pt x="20954" y="318769"/>
                  </a:lnTo>
                  <a:lnTo>
                    <a:pt x="9525" y="363219"/>
                  </a:lnTo>
                  <a:lnTo>
                    <a:pt x="2539" y="409575"/>
                  </a:lnTo>
                  <a:lnTo>
                    <a:pt x="0" y="456564"/>
                  </a:lnTo>
                  <a:lnTo>
                    <a:pt x="3175" y="505460"/>
                  </a:lnTo>
                  <a:lnTo>
                    <a:pt x="11429" y="552450"/>
                  </a:lnTo>
                  <a:lnTo>
                    <a:pt x="24764" y="596264"/>
                  </a:lnTo>
                  <a:lnTo>
                    <a:pt x="42544" y="637539"/>
                  </a:lnTo>
                  <a:lnTo>
                    <a:pt x="65404" y="675639"/>
                  </a:lnTo>
                  <a:lnTo>
                    <a:pt x="92075" y="710564"/>
                  </a:lnTo>
                  <a:lnTo>
                    <a:pt x="122554" y="742314"/>
                  </a:lnTo>
                  <a:lnTo>
                    <a:pt x="156844" y="769619"/>
                  </a:lnTo>
                  <a:lnTo>
                    <a:pt x="194944" y="793750"/>
                  </a:lnTo>
                  <a:lnTo>
                    <a:pt x="235584" y="814069"/>
                  </a:lnTo>
                  <a:lnTo>
                    <a:pt x="278764" y="829944"/>
                  </a:lnTo>
                  <a:lnTo>
                    <a:pt x="324484" y="842010"/>
                  </a:lnTo>
                  <a:lnTo>
                    <a:pt x="372109" y="848994"/>
                  </a:lnTo>
                  <a:lnTo>
                    <a:pt x="421639" y="851535"/>
                  </a:lnTo>
                  <a:lnTo>
                    <a:pt x="468629" y="848994"/>
                  </a:lnTo>
                  <a:lnTo>
                    <a:pt x="514350" y="842644"/>
                  </a:lnTo>
                  <a:lnTo>
                    <a:pt x="558800" y="831850"/>
                  </a:lnTo>
                  <a:lnTo>
                    <a:pt x="601344" y="817244"/>
                  </a:lnTo>
                  <a:lnTo>
                    <a:pt x="642620" y="798829"/>
                  </a:lnTo>
                  <a:lnTo>
                    <a:pt x="681354" y="777239"/>
                  </a:lnTo>
                  <a:lnTo>
                    <a:pt x="717550" y="751839"/>
                  </a:lnTo>
                  <a:lnTo>
                    <a:pt x="750570" y="723264"/>
                  </a:lnTo>
                  <a:lnTo>
                    <a:pt x="779779" y="692150"/>
                  </a:lnTo>
                  <a:lnTo>
                    <a:pt x="806450" y="657225"/>
                  </a:lnTo>
                  <a:lnTo>
                    <a:pt x="828039" y="620394"/>
                  </a:lnTo>
                  <a:lnTo>
                    <a:pt x="845820" y="581025"/>
                  </a:lnTo>
                  <a:lnTo>
                    <a:pt x="859154" y="538479"/>
                  </a:lnTo>
                  <a:lnTo>
                    <a:pt x="867409" y="494664"/>
                  </a:lnTo>
                  <a:lnTo>
                    <a:pt x="869950" y="448310"/>
                  </a:lnTo>
                  <a:lnTo>
                    <a:pt x="867409" y="401954"/>
                  </a:lnTo>
                  <a:lnTo>
                    <a:pt x="859154" y="356235"/>
                  </a:lnTo>
                  <a:lnTo>
                    <a:pt x="845184" y="311785"/>
                  </a:lnTo>
                  <a:lnTo>
                    <a:pt x="826770" y="268604"/>
                  </a:lnTo>
                  <a:lnTo>
                    <a:pt x="803909" y="227964"/>
                  </a:lnTo>
                  <a:lnTo>
                    <a:pt x="777239" y="189229"/>
                  </a:lnTo>
                  <a:lnTo>
                    <a:pt x="746759" y="153035"/>
                  </a:lnTo>
                  <a:lnTo>
                    <a:pt x="713104" y="120014"/>
                  </a:lnTo>
                  <a:lnTo>
                    <a:pt x="676275" y="90169"/>
                  </a:lnTo>
                  <a:lnTo>
                    <a:pt x="636904" y="64135"/>
                  </a:lnTo>
                  <a:lnTo>
                    <a:pt x="595629" y="41910"/>
                  </a:lnTo>
                  <a:lnTo>
                    <a:pt x="551814" y="24129"/>
                  </a:lnTo>
                  <a:lnTo>
                    <a:pt x="506729" y="11429"/>
                  </a:lnTo>
                  <a:lnTo>
                    <a:pt x="461009" y="3175"/>
                  </a:lnTo>
                  <a:lnTo>
                    <a:pt x="414019" y="0"/>
                  </a:lnTo>
                  <a:close/>
                </a:path>
              </a:pathLst>
            </a:custGeom>
            <a:solidFill>
              <a:srgbClr val="F19CB8"/>
            </a:solidFill>
          </p:spPr>
          <p:txBody>
            <a:bodyPr wrap="square" lIns="0" tIns="0" rIns="0" bIns="0" rtlCol="0"/>
            <a:lstStyle/>
            <a:p>
              <a:endParaRPr/>
            </a:p>
          </p:txBody>
        </p:sp>
        <p:sp>
          <p:nvSpPr>
            <p:cNvPr id="13" name="object 13"/>
            <p:cNvSpPr/>
            <p:nvPr/>
          </p:nvSpPr>
          <p:spPr>
            <a:xfrm>
              <a:off x="5866129" y="2162810"/>
              <a:ext cx="872490" cy="862330"/>
            </a:xfrm>
            <a:custGeom>
              <a:avLst/>
              <a:gdLst/>
              <a:ahLst/>
              <a:cxnLst/>
              <a:rect l="l" t="t" r="r" b="b"/>
              <a:pathLst>
                <a:path w="872490" h="862330">
                  <a:moveTo>
                    <a:pt x="403225" y="0"/>
                  </a:moveTo>
                  <a:lnTo>
                    <a:pt x="360680" y="3810"/>
                  </a:lnTo>
                  <a:lnTo>
                    <a:pt x="318770" y="12700"/>
                  </a:lnTo>
                  <a:lnTo>
                    <a:pt x="276860" y="26669"/>
                  </a:lnTo>
                  <a:lnTo>
                    <a:pt x="238125" y="45085"/>
                  </a:lnTo>
                  <a:lnTo>
                    <a:pt x="201295" y="67310"/>
                  </a:lnTo>
                  <a:lnTo>
                    <a:pt x="167640" y="92710"/>
                  </a:lnTo>
                  <a:lnTo>
                    <a:pt x="137160" y="120650"/>
                  </a:lnTo>
                  <a:lnTo>
                    <a:pt x="109220" y="150494"/>
                  </a:lnTo>
                  <a:lnTo>
                    <a:pt x="85090" y="182879"/>
                  </a:lnTo>
                  <a:lnTo>
                    <a:pt x="62865" y="217169"/>
                  </a:lnTo>
                  <a:lnTo>
                    <a:pt x="44450" y="253364"/>
                  </a:lnTo>
                  <a:lnTo>
                    <a:pt x="29210" y="290829"/>
                  </a:lnTo>
                  <a:lnTo>
                    <a:pt x="16510" y="328929"/>
                  </a:lnTo>
                  <a:lnTo>
                    <a:pt x="7620" y="367664"/>
                  </a:lnTo>
                  <a:lnTo>
                    <a:pt x="1905" y="407035"/>
                  </a:lnTo>
                  <a:lnTo>
                    <a:pt x="0" y="446404"/>
                  </a:lnTo>
                  <a:lnTo>
                    <a:pt x="635" y="486410"/>
                  </a:lnTo>
                  <a:lnTo>
                    <a:pt x="5080" y="525144"/>
                  </a:lnTo>
                  <a:lnTo>
                    <a:pt x="13335" y="563244"/>
                  </a:lnTo>
                  <a:lnTo>
                    <a:pt x="24765" y="600710"/>
                  </a:lnTo>
                  <a:lnTo>
                    <a:pt x="40005" y="636904"/>
                  </a:lnTo>
                  <a:lnTo>
                    <a:pt x="59055" y="671194"/>
                  </a:lnTo>
                  <a:lnTo>
                    <a:pt x="81280" y="703579"/>
                  </a:lnTo>
                  <a:lnTo>
                    <a:pt x="107950" y="734060"/>
                  </a:lnTo>
                  <a:lnTo>
                    <a:pt x="137795" y="762635"/>
                  </a:lnTo>
                  <a:lnTo>
                    <a:pt x="172085" y="788035"/>
                  </a:lnTo>
                  <a:lnTo>
                    <a:pt x="209550" y="810260"/>
                  </a:lnTo>
                  <a:lnTo>
                    <a:pt x="251460" y="829310"/>
                  </a:lnTo>
                  <a:lnTo>
                    <a:pt x="292735" y="843914"/>
                  </a:lnTo>
                  <a:lnTo>
                    <a:pt x="334010" y="854075"/>
                  </a:lnTo>
                  <a:lnTo>
                    <a:pt x="376555" y="860425"/>
                  </a:lnTo>
                  <a:lnTo>
                    <a:pt x="419735" y="862329"/>
                  </a:lnTo>
                  <a:lnTo>
                    <a:pt x="462280" y="861060"/>
                  </a:lnTo>
                  <a:lnTo>
                    <a:pt x="504190" y="855344"/>
                  </a:lnTo>
                  <a:lnTo>
                    <a:pt x="521335" y="852169"/>
                  </a:lnTo>
                  <a:lnTo>
                    <a:pt x="427355" y="852169"/>
                  </a:lnTo>
                  <a:lnTo>
                    <a:pt x="382905" y="850900"/>
                  </a:lnTo>
                  <a:lnTo>
                    <a:pt x="339090" y="845819"/>
                  </a:lnTo>
                  <a:lnTo>
                    <a:pt x="295910" y="836294"/>
                  </a:lnTo>
                  <a:lnTo>
                    <a:pt x="254000" y="822325"/>
                  </a:lnTo>
                  <a:lnTo>
                    <a:pt x="212090" y="804544"/>
                  </a:lnTo>
                  <a:lnTo>
                    <a:pt x="174625" y="782954"/>
                  </a:lnTo>
                  <a:lnTo>
                    <a:pt x="140970" y="758825"/>
                  </a:lnTo>
                  <a:lnTo>
                    <a:pt x="111125" y="731519"/>
                  </a:lnTo>
                  <a:lnTo>
                    <a:pt x="85090" y="702310"/>
                  </a:lnTo>
                  <a:lnTo>
                    <a:pt x="62865" y="670560"/>
                  </a:lnTo>
                  <a:lnTo>
                    <a:pt x="44450" y="636904"/>
                  </a:lnTo>
                  <a:lnTo>
                    <a:pt x="29845" y="601344"/>
                  </a:lnTo>
                  <a:lnTo>
                    <a:pt x="18415" y="564514"/>
                  </a:lnTo>
                  <a:lnTo>
                    <a:pt x="10795" y="527050"/>
                  </a:lnTo>
                  <a:lnTo>
                    <a:pt x="6985" y="488950"/>
                  </a:lnTo>
                  <a:lnTo>
                    <a:pt x="6350" y="450214"/>
                  </a:lnTo>
                  <a:lnTo>
                    <a:pt x="8890" y="411479"/>
                  </a:lnTo>
                  <a:lnTo>
                    <a:pt x="15240" y="372744"/>
                  </a:lnTo>
                  <a:lnTo>
                    <a:pt x="24130" y="334010"/>
                  </a:lnTo>
                  <a:lnTo>
                    <a:pt x="36830" y="296544"/>
                  </a:lnTo>
                  <a:lnTo>
                    <a:pt x="52070" y="260350"/>
                  </a:lnTo>
                  <a:lnTo>
                    <a:pt x="71120" y="224789"/>
                  </a:lnTo>
                  <a:lnTo>
                    <a:pt x="92710" y="191135"/>
                  </a:lnTo>
                  <a:lnTo>
                    <a:pt x="117475" y="159385"/>
                  </a:lnTo>
                  <a:lnTo>
                    <a:pt x="144780" y="129539"/>
                  </a:lnTo>
                  <a:lnTo>
                    <a:pt x="174625" y="102869"/>
                  </a:lnTo>
                  <a:lnTo>
                    <a:pt x="207645" y="78104"/>
                  </a:lnTo>
                  <a:lnTo>
                    <a:pt x="243840" y="56514"/>
                  </a:lnTo>
                  <a:lnTo>
                    <a:pt x="281940" y="38735"/>
                  </a:lnTo>
                  <a:lnTo>
                    <a:pt x="324485" y="24764"/>
                  </a:lnTo>
                  <a:lnTo>
                    <a:pt x="367665" y="16510"/>
                  </a:lnTo>
                  <a:lnTo>
                    <a:pt x="410845" y="13335"/>
                  </a:lnTo>
                  <a:lnTo>
                    <a:pt x="517525" y="13335"/>
                  </a:lnTo>
                  <a:lnTo>
                    <a:pt x="486410" y="6350"/>
                  </a:lnTo>
                  <a:lnTo>
                    <a:pt x="445135" y="635"/>
                  </a:lnTo>
                  <a:lnTo>
                    <a:pt x="403225" y="0"/>
                  </a:lnTo>
                  <a:close/>
                </a:path>
                <a:path w="872490" h="862330">
                  <a:moveTo>
                    <a:pt x="517525" y="13335"/>
                  </a:moveTo>
                  <a:lnTo>
                    <a:pt x="410845" y="13335"/>
                  </a:lnTo>
                  <a:lnTo>
                    <a:pt x="454025" y="15239"/>
                  </a:lnTo>
                  <a:lnTo>
                    <a:pt x="497205" y="21589"/>
                  </a:lnTo>
                  <a:lnTo>
                    <a:pt x="539115" y="32385"/>
                  </a:lnTo>
                  <a:lnTo>
                    <a:pt x="580390" y="47625"/>
                  </a:lnTo>
                  <a:lnTo>
                    <a:pt x="619760" y="66675"/>
                  </a:lnTo>
                  <a:lnTo>
                    <a:pt x="657860" y="88900"/>
                  </a:lnTo>
                  <a:lnTo>
                    <a:pt x="694054" y="114935"/>
                  </a:lnTo>
                  <a:lnTo>
                    <a:pt x="727710" y="143510"/>
                  </a:lnTo>
                  <a:lnTo>
                    <a:pt x="758190" y="175260"/>
                  </a:lnTo>
                  <a:lnTo>
                    <a:pt x="786129" y="209550"/>
                  </a:lnTo>
                  <a:lnTo>
                    <a:pt x="810895" y="246379"/>
                  </a:lnTo>
                  <a:lnTo>
                    <a:pt x="831215" y="285114"/>
                  </a:lnTo>
                  <a:lnTo>
                    <a:pt x="848360" y="325119"/>
                  </a:lnTo>
                  <a:lnTo>
                    <a:pt x="861060" y="367029"/>
                  </a:lnTo>
                  <a:lnTo>
                    <a:pt x="868679" y="410210"/>
                  </a:lnTo>
                  <a:lnTo>
                    <a:pt x="871220" y="454025"/>
                  </a:lnTo>
                  <a:lnTo>
                    <a:pt x="868748" y="499744"/>
                  </a:lnTo>
                  <a:lnTo>
                    <a:pt x="860425" y="544829"/>
                  </a:lnTo>
                  <a:lnTo>
                    <a:pt x="847090" y="586739"/>
                  </a:lnTo>
                  <a:lnTo>
                    <a:pt x="828675" y="626110"/>
                  </a:lnTo>
                  <a:lnTo>
                    <a:pt x="805815" y="662304"/>
                  </a:lnTo>
                  <a:lnTo>
                    <a:pt x="779145" y="695960"/>
                  </a:lnTo>
                  <a:lnTo>
                    <a:pt x="749300" y="726439"/>
                  </a:lnTo>
                  <a:lnTo>
                    <a:pt x="715645" y="754379"/>
                  </a:lnTo>
                  <a:lnTo>
                    <a:pt x="679450" y="778510"/>
                  </a:lnTo>
                  <a:lnTo>
                    <a:pt x="641350" y="799464"/>
                  </a:lnTo>
                  <a:lnTo>
                    <a:pt x="600710" y="817244"/>
                  </a:lnTo>
                  <a:lnTo>
                    <a:pt x="558800" y="831850"/>
                  </a:lnTo>
                  <a:lnTo>
                    <a:pt x="515620" y="842010"/>
                  </a:lnTo>
                  <a:lnTo>
                    <a:pt x="471805" y="848994"/>
                  </a:lnTo>
                  <a:lnTo>
                    <a:pt x="427355" y="852169"/>
                  </a:lnTo>
                  <a:lnTo>
                    <a:pt x="521335" y="852169"/>
                  </a:lnTo>
                  <a:lnTo>
                    <a:pt x="586740" y="834389"/>
                  </a:lnTo>
                  <a:lnTo>
                    <a:pt x="626110" y="818514"/>
                  </a:lnTo>
                  <a:lnTo>
                    <a:pt x="663575" y="798829"/>
                  </a:lnTo>
                  <a:lnTo>
                    <a:pt x="699135" y="776604"/>
                  </a:lnTo>
                  <a:lnTo>
                    <a:pt x="732154" y="751839"/>
                  </a:lnTo>
                  <a:lnTo>
                    <a:pt x="762635" y="723264"/>
                  </a:lnTo>
                  <a:lnTo>
                    <a:pt x="789940" y="692150"/>
                  </a:lnTo>
                  <a:lnTo>
                    <a:pt x="814070" y="658494"/>
                  </a:lnTo>
                  <a:lnTo>
                    <a:pt x="834390" y="622300"/>
                  </a:lnTo>
                  <a:lnTo>
                    <a:pt x="850900" y="583564"/>
                  </a:lnTo>
                  <a:lnTo>
                    <a:pt x="862965" y="542925"/>
                  </a:lnTo>
                  <a:lnTo>
                    <a:pt x="870585" y="499744"/>
                  </a:lnTo>
                  <a:lnTo>
                    <a:pt x="872490" y="454025"/>
                  </a:lnTo>
                  <a:lnTo>
                    <a:pt x="870585" y="411479"/>
                  </a:lnTo>
                  <a:lnTo>
                    <a:pt x="863600" y="369569"/>
                  </a:lnTo>
                  <a:lnTo>
                    <a:pt x="852804" y="328294"/>
                  </a:lnTo>
                  <a:lnTo>
                    <a:pt x="837565" y="288925"/>
                  </a:lnTo>
                  <a:lnTo>
                    <a:pt x="819150" y="250825"/>
                  </a:lnTo>
                  <a:lnTo>
                    <a:pt x="796925" y="213994"/>
                  </a:lnTo>
                  <a:lnTo>
                    <a:pt x="771525" y="179704"/>
                  </a:lnTo>
                  <a:lnTo>
                    <a:pt x="742950" y="147954"/>
                  </a:lnTo>
                  <a:lnTo>
                    <a:pt x="711835" y="118110"/>
                  </a:lnTo>
                  <a:lnTo>
                    <a:pt x="678815" y="90804"/>
                  </a:lnTo>
                  <a:lnTo>
                    <a:pt x="643254" y="67310"/>
                  </a:lnTo>
                  <a:lnTo>
                    <a:pt x="606425" y="46354"/>
                  </a:lnTo>
                  <a:lnTo>
                    <a:pt x="567690" y="29210"/>
                  </a:lnTo>
                  <a:lnTo>
                    <a:pt x="527685" y="15875"/>
                  </a:lnTo>
                  <a:lnTo>
                    <a:pt x="517525" y="13335"/>
                  </a:lnTo>
                  <a:close/>
                </a:path>
              </a:pathLst>
            </a:custGeom>
            <a:solidFill>
              <a:srgbClr val="003A52"/>
            </a:solidFill>
          </p:spPr>
          <p:txBody>
            <a:bodyPr wrap="square" lIns="0" tIns="0" rIns="0" bIns="0" rtlCol="0"/>
            <a:lstStyle/>
            <a:p>
              <a:endParaRPr/>
            </a:p>
          </p:txBody>
        </p:sp>
        <p:sp>
          <p:nvSpPr>
            <p:cNvPr id="14" name="object 14"/>
            <p:cNvSpPr/>
            <p:nvPr/>
          </p:nvSpPr>
          <p:spPr>
            <a:xfrm>
              <a:off x="6542404" y="2875915"/>
              <a:ext cx="833755" cy="821055"/>
            </a:xfrm>
            <a:custGeom>
              <a:avLst/>
              <a:gdLst/>
              <a:ahLst/>
              <a:cxnLst/>
              <a:rect l="l" t="t" r="r" b="b"/>
              <a:pathLst>
                <a:path w="833754" h="821054">
                  <a:moveTo>
                    <a:pt x="454025" y="0"/>
                  </a:moveTo>
                  <a:lnTo>
                    <a:pt x="407670" y="2539"/>
                  </a:lnTo>
                  <a:lnTo>
                    <a:pt x="361315" y="10160"/>
                  </a:lnTo>
                  <a:lnTo>
                    <a:pt x="316865" y="22860"/>
                  </a:lnTo>
                  <a:lnTo>
                    <a:pt x="273050" y="40005"/>
                  </a:lnTo>
                  <a:lnTo>
                    <a:pt x="231775" y="60960"/>
                  </a:lnTo>
                  <a:lnTo>
                    <a:pt x="192404" y="85725"/>
                  </a:lnTo>
                  <a:lnTo>
                    <a:pt x="156210" y="114300"/>
                  </a:lnTo>
                  <a:lnTo>
                    <a:pt x="122554" y="146050"/>
                  </a:lnTo>
                  <a:lnTo>
                    <a:pt x="92075" y="180975"/>
                  </a:lnTo>
                  <a:lnTo>
                    <a:pt x="65404" y="218439"/>
                  </a:lnTo>
                  <a:lnTo>
                    <a:pt x="42545" y="258445"/>
                  </a:lnTo>
                  <a:lnTo>
                    <a:pt x="24765" y="300355"/>
                  </a:lnTo>
                  <a:lnTo>
                    <a:pt x="11429" y="344170"/>
                  </a:lnTo>
                  <a:lnTo>
                    <a:pt x="2540" y="389255"/>
                  </a:lnTo>
                  <a:lnTo>
                    <a:pt x="0" y="436245"/>
                  </a:lnTo>
                  <a:lnTo>
                    <a:pt x="2540" y="485139"/>
                  </a:lnTo>
                  <a:lnTo>
                    <a:pt x="9525" y="531495"/>
                  </a:lnTo>
                  <a:lnTo>
                    <a:pt x="20954" y="574675"/>
                  </a:lnTo>
                  <a:lnTo>
                    <a:pt x="36829" y="615314"/>
                  </a:lnTo>
                  <a:lnTo>
                    <a:pt x="56515" y="652145"/>
                  </a:lnTo>
                  <a:lnTo>
                    <a:pt x="80645" y="686435"/>
                  </a:lnTo>
                  <a:lnTo>
                    <a:pt x="108585" y="716280"/>
                  </a:lnTo>
                  <a:lnTo>
                    <a:pt x="139700" y="743585"/>
                  </a:lnTo>
                  <a:lnTo>
                    <a:pt x="174625" y="766445"/>
                  </a:lnTo>
                  <a:lnTo>
                    <a:pt x="212725" y="785495"/>
                  </a:lnTo>
                  <a:lnTo>
                    <a:pt x="253365" y="800735"/>
                  </a:lnTo>
                  <a:lnTo>
                    <a:pt x="297815" y="812164"/>
                  </a:lnTo>
                  <a:lnTo>
                    <a:pt x="344170" y="818514"/>
                  </a:lnTo>
                  <a:lnTo>
                    <a:pt x="393065" y="821055"/>
                  </a:lnTo>
                  <a:lnTo>
                    <a:pt x="443229" y="818514"/>
                  </a:lnTo>
                  <a:lnTo>
                    <a:pt x="492125" y="811530"/>
                  </a:lnTo>
                  <a:lnTo>
                    <a:pt x="538479" y="799464"/>
                  </a:lnTo>
                  <a:lnTo>
                    <a:pt x="583565" y="783589"/>
                  </a:lnTo>
                  <a:lnTo>
                    <a:pt x="626110" y="763270"/>
                  </a:lnTo>
                  <a:lnTo>
                    <a:pt x="665479" y="739139"/>
                  </a:lnTo>
                  <a:lnTo>
                    <a:pt x="701675" y="711200"/>
                  </a:lnTo>
                  <a:lnTo>
                    <a:pt x="734695" y="680085"/>
                  </a:lnTo>
                  <a:lnTo>
                    <a:pt x="763270" y="645160"/>
                  </a:lnTo>
                  <a:lnTo>
                    <a:pt x="788035" y="607060"/>
                  </a:lnTo>
                  <a:lnTo>
                    <a:pt x="807720" y="565785"/>
                  </a:lnTo>
                  <a:lnTo>
                    <a:pt x="821690" y="521335"/>
                  </a:lnTo>
                  <a:lnTo>
                    <a:pt x="831215" y="474980"/>
                  </a:lnTo>
                  <a:lnTo>
                    <a:pt x="833754" y="425450"/>
                  </a:lnTo>
                  <a:lnTo>
                    <a:pt x="831850" y="375920"/>
                  </a:lnTo>
                  <a:lnTo>
                    <a:pt x="825500" y="328295"/>
                  </a:lnTo>
                  <a:lnTo>
                    <a:pt x="814704" y="281939"/>
                  </a:lnTo>
                  <a:lnTo>
                    <a:pt x="800100" y="238760"/>
                  </a:lnTo>
                  <a:lnTo>
                    <a:pt x="781050" y="197485"/>
                  </a:lnTo>
                  <a:lnTo>
                    <a:pt x="758825" y="159385"/>
                  </a:lnTo>
                  <a:lnTo>
                    <a:pt x="732154" y="124460"/>
                  </a:lnTo>
                  <a:lnTo>
                    <a:pt x="702310" y="93345"/>
                  </a:lnTo>
                  <a:lnTo>
                    <a:pt x="669290" y="66675"/>
                  </a:lnTo>
                  <a:lnTo>
                    <a:pt x="632460" y="43180"/>
                  </a:lnTo>
                  <a:lnTo>
                    <a:pt x="592454" y="24764"/>
                  </a:lnTo>
                  <a:lnTo>
                    <a:pt x="549275" y="11430"/>
                  </a:lnTo>
                  <a:lnTo>
                    <a:pt x="502920" y="3175"/>
                  </a:lnTo>
                  <a:lnTo>
                    <a:pt x="454025" y="0"/>
                  </a:lnTo>
                  <a:close/>
                </a:path>
              </a:pathLst>
            </a:custGeom>
            <a:solidFill>
              <a:srgbClr val="FFFFFF"/>
            </a:solidFill>
          </p:spPr>
          <p:txBody>
            <a:bodyPr wrap="square" lIns="0" tIns="0" rIns="0" bIns="0" rtlCol="0"/>
            <a:lstStyle/>
            <a:p>
              <a:endParaRPr/>
            </a:p>
          </p:txBody>
        </p:sp>
        <p:sp>
          <p:nvSpPr>
            <p:cNvPr id="15" name="object 15"/>
            <p:cNvSpPr/>
            <p:nvPr/>
          </p:nvSpPr>
          <p:spPr>
            <a:xfrm>
              <a:off x="6539864" y="2869565"/>
              <a:ext cx="836930" cy="832485"/>
            </a:xfrm>
            <a:custGeom>
              <a:avLst/>
              <a:gdLst/>
              <a:ahLst/>
              <a:cxnLst/>
              <a:rect l="l" t="t" r="r" b="b"/>
              <a:pathLst>
                <a:path w="836929" h="832485">
                  <a:moveTo>
                    <a:pt x="464819" y="0"/>
                  </a:moveTo>
                  <a:lnTo>
                    <a:pt x="421004" y="1905"/>
                  </a:lnTo>
                  <a:lnTo>
                    <a:pt x="375284" y="8255"/>
                  </a:lnTo>
                  <a:lnTo>
                    <a:pt x="328929" y="19685"/>
                  </a:lnTo>
                  <a:lnTo>
                    <a:pt x="281304" y="36830"/>
                  </a:lnTo>
                  <a:lnTo>
                    <a:pt x="236854" y="58420"/>
                  </a:lnTo>
                  <a:lnTo>
                    <a:pt x="194944" y="84455"/>
                  </a:lnTo>
                  <a:lnTo>
                    <a:pt x="156209" y="114935"/>
                  </a:lnTo>
                  <a:lnTo>
                    <a:pt x="120014" y="149860"/>
                  </a:lnTo>
                  <a:lnTo>
                    <a:pt x="88264" y="187325"/>
                  </a:lnTo>
                  <a:lnTo>
                    <a:pt x="60325" y="228600"/>
                  </a:lnTo>
                  <a:lnTo>
                    <a:pt x="36829" y="271780"/>
                  </a:lnTo>
                  <a:lnTo>
                    <a:pt x="19050" y="318135"/>
                  </a:lnTo>
                  <a:lnTo>
                    <a:pt x="6984" y="365760"/>
                  </a:lnTo>
                  <a:lnTo>
                    <a:pt x="634" y="415289"/>
                  </a:lnTo>
                  <a:lnTo>
                    <a:pt x="0" y="465455"/>
                  </a:lnTo>
                  <a:lnTo>
                    <a:pt x="5079" y="514985"/>
                  </a:lnTo>
                  <a:lnTo>
                    <a:pt x="15875" y="562610"/>
                  </a:lnTo>
                  <a:lnTo>
                    <a:pt x="32384" y="608964"/>
                  </a:lnTo>
                  <a:lnTo>
                    <a:pt x="54609" y="652145"/>
                  </a:lnTo>
                  <a:lnTo>
                    <a:pt x="81279" y="692150"/>
                  </a:lnTo>
                  <a:lnTo>
                    <a:pt x="113664" y="728345"/>
                  </a:lnTo>
                  <a:lnTo>
                    <a:pt x="151129" y="759460"/>
                  </a:lnTo>
                  <a:lnTo>
                    <a:pt x="193039" y="785495"/>
                  </a:lnTo>
                  <a:lnTo>
                    <a:pt x="240029" y="805180"/>
                  </a:lnTo>
                  <a:lnTo>
                    <a:pt x="282575" y="818514"/>
                  </a:lnTo>
                  <a:lnTo>
                    <a:pt x="325754" y="827405"/>
                  </a:lnTo>
                  <a:lnTo>
                    <a:pt x="369569" y="831850"/>
                  </a:lnTo>
                  <a:lnTo>
                    <a:pt x="413384" y="832485"/>
                  </a:lnTo>
                  <a:lnTo>
                    <a:pt x="456564" y="829310"/>
                  </a:lnTo>
                  <a:lnTo>
                    <a:pt x="499744" y="822325"/>
                  </a:lnTo>
                  <a:lnTo>
                    <a:pt x="499744" y="821689"/>
                  </a:lnTo>
                  <a:lnTo>
                    <a:pt x="368934" y="821689"/>
                  </a:lnTo>
                  <a:lnTo>
                    <a:pt x="325754" y="817880"/>
                  </a:lnTo>
                  <a:lnTo>
                    <a:pt x="283844" y="810260"/>
                  </a:lnTo>
                  <a:lnTo>
                    <a:pt x="242569" y="798830"/>
                  </a:lnTo>
                  <a:lnTo>
                    <a:pt x="195579" y="779145"/>
                  </a:lnTo>
                  <a:lnTo>
                    <a:pt x="153034" y="754380"/>
                  </a:lnTo>
                  <a:lnTo>
                    <a:pt x="116204" y="723900"/>
                  </a:lnTo>
                  <a:lnTo>
                    <a:pt x="83819" y="688975"/>
                  </a:lnTo>
                  <a:lnTo>
                    <a:pt x="57784" y="650239"/>
                  </a:lnTo>
                  <a:lnTo>
                    <a:pt x="36194" y="607695"/>
                  </a:lnTo>
                  <a:lnTo>
                    <a:pt x="20319" y="561975"/>
                  </a:lnTo>
                  <a:lnTo>
                    <a:pt x="10794" y="514985"/>
                  </a:lnTo>
                  <a:lnTo>
                    <a:pt x="6350" y="465455"/>
                  </a:lnTo>
                  <a:lnTo>
                    <a:pt x="7619" y="415289"/>
                  </a:lnTo>
                  <a:lnTo>
                    <a:pt x="13969" y="369570"/>
                  </a:lnTo>
                  <a:lnTo>
                    <a:pt x="26034" y="325120"/>
                  </a:lnTo>
                  <a:lnTo>
                    <a:pt x="42544" y="282575"/>
                  </a:lnTo>
                  <a:lnTo>
                    <a:pt x="64134" y="241935"/>
                  </a:lnTo>
                  <a:lnTo>
                    <a:pt x="89534" y="203200"/>
                  </a:lnTo>
                  <a:lnTo>
                    <a:pt x="118744" y="167639"/>
                  </a:lnTo>
                  <a:lnTo>
                    <a:pt x="151764" y="135255"/>
                  </a:lnTo>
                  <a:lnTo>
                    <a:pt x="187959" y="106045"/>
                  </a:lnTo>
                  <a:lnTo>
                    <a:pt x="225425" y="80645"/>
                  </a:lnTo>
                  <a:lnTo>
                    <a:pt x="263525" y="59689"/>
                  </a:lnTo>
                  <a:lnTo>
                    <a:pt x="302259" y="42545"/>
                  </a:lnTo>
                  <a:lnTo>
                    <a:pt x="340994" y="29210"/>
                  </a:lnTo>
                  <a:lnTo>
                    <a:pt x="379729" y="20320"/>
                  </a:lnTo>
                  <a:lnTo>
                    <a:pt x="418464" y="14605"/>
                  </a:lnTo>
                  <a:lnTo>
                    <a:pt x="456564" y="12700"/>
                  </a:lnTo>
                  <a:lnTo>
                    <a:pt x="555625" y="12700"/>
                  </a:lnTo>
                  <a:lnTo>
                    <a:pt x="548004" y="10160"/>
                  </a:lnTo>
                  <a:lnTo>
                    <a:pt x="507364" y="3175"/>
                  </a:lnTo>
                  <a:lnTo>
                    <a:pt x="464819" y="0"/>
                  </a:lnTo>
                  <a:close/>
                </a:path>
                <a:path w="836929" h="832485">
                  <a:moveTo>
                    <a:pt x="555625" y="12700"/>
                  </a:moveTo>
                  <a:lnTo>
                    <a:pt x="456564" y="12700"/>
                  </a:lnTo>
                  <a:lnTo>
                    <a:pt x="494664" y="14605"/>
                  </a:lnTo>
                  <a:lnTo>
                    <a:pt x="530859" y="20320"/>
                  </a:lnTo>
                  <a:lnTo>
                    <a:pt x="601344" y="41275"/>
                  </a:lnTo>
                  <a:lnTo>
                    <a:pt x="665479" y="76200"/>
                  </a:lnTo>
                  <a:lnTo>
                    <a:pt x="721994" y="123825"/>
                  </a:lnTo>
                  <a:lnTo>
                    <a:pt x="768984" y="184150"/>
                  </a:lnTo>
                  <a:lnTo>
                    <a:pt x="788669" y="218439"/>
                  </a:lnTo>
                  <a:lnTo>
                    <a:pt x="804544" y="255905"/>
                  </a:lnTo>
                  <a:lnTo>
                    <a:pt x="817879" y="295910"/>
                  </a:lnTo>
                  <a:lnTo>
                    <a:pt x="827404" y="338455"/>
                  </a:lnTo>
                  <a:lnTo>
                    <a:pt x="833754" y="384175"/>
                  </a:lnTo>
                  <a:lnTo>
                    <a:pt x="835659" y="431800"/>
                  </a:lnTo>
                  <a:lnTo>
                    <a:pt x="833119" y="477520"/>
                  </a:lnTo>
                  <a:lnTo>
                    <a:pt x="825500" y="520700"/>
                  </a:lnTo>
                  <a:lnTo>
                    <a:pt x="812800" y="561975"/>
                  </a:lnTo>
                  <a:lnTo>
                    <a:pt x="795654" y="600075"/>
                  </a:lnTo>
                  <a:lnTo>
                    <a:pt x="774064" y="635000"/>
                  </a:lnTo>
                  <a:lnTo>
                    <a:pt x="749300" y="668020"/>
                  </a:lnTo>
                  <a:lnTo>
                    <a:pt x="720089" y="697864"/>
                  </a:lnTo>
                  <a:lnTo>
                    <a:pt x="688975" y="724535"/>
                  </a:lnTo>
                  <a:lnTo>
                    <a:pt x="654050" y="748030"/>
                  </a:lnTo>
                  <a:lnTo>
                    <a:pt x="617854" y="768985"/>
                  </a:lnTo>
                  <a:lnTo>
                    <a:pt x="579119" y="786130"/>
                  </a:lnTo>
                  <a:lnTo>
                    <a:pt x="538479" y="800735"/>
                  </a:lnTo>
                  <a:lnTo>
                    <a:pt x="497204" y="810895"/>
                  </a:lnTo>
                  <a:lnTo>
                    <a:pt x="454659" y="818514"/>
                  </a:lnTo>
                  <a:lnTo>
                    <a:pt x="412114" y="821689"/>
                  </a:lnTo>
                  <a:lnTo>
                    <a:pt x="499744" y="821689"/>
                  </a:lnTo>
                  <a:lnTo>
                    <a:pt x="541654" y="811530"/>
                  </a:lnTo>
                  <a:lnTo>
                    <a:pt x="581659" y="796925"/>
                  </a:lnTo>
                  <a:lnTo>
                    <a:pt x="620394" y="779145"/>
                  </a:lnTo>
                  <a:lnTo>
                    <a:pt x="657225" y="757555"/>
                  </a:lnTo>
                  <a:lnTo>
                    <a:pt x="691514" y="732789"/>
                  </a:lnTo>
                  <a:lnTo>
                    <a:pt x="723264" y="705485"/>
                  </a:lnTo>
                  <a:lnTo>
                    <a:pt x="751204" y="674370"/>
                  </a:lnTo>
                  <a:lnTo>
                    <a:pt x="776604" y="640714"/>
                  </a:lnTo>
                  <a:lnTo>
                    <a:pt x="797559" y="604520"/>
                  </a:lnTo>
                  <a:lnTo>
                    <a:pt x="814704" y="565150"/>
                  </a:lnTo>
                  <a:lnTo>
                    <a:pt x="827404" y="523239"/>
                  </a:lnTo>
                  <a:lnTo>
                    <a:pt x="835025" y="478789"/>
                  </a:lnTo>
                  <a:lnTo>
                    <a:pt x="836929" y="431800"/>
                  </a:lnTo>
                  <a:lnTo>
                    <a:pt x="835692" y="384175"/>
                  </a:lnTo>
                  <a:lnTo>
                    <a:pt x="829309" y="335914"/>
                  </a:lnTo>
                  <a:lnTo>
                    <a:pt x="819784" y="290830"/>
                  </a:lnTo>
                  <a:lnTo>
                    <a:pt x="806450" y="248920"/>
                  </a:lnTo>
                  <a:lnTo>
                    <a:pt x="789304" y="208914"/>
                  </a:lnTo>
                  <a:lnTo>
                    <a:pt x="768984" y="172720"/>
                  </a:lnTo>
                  <a:lnTo>
                    <a:pt x="745489" y="138430"/>
                  </a:lnTo>
                  <a:lnTo>
                    <a:pt x="718819" y="107950"/>
                  </a:lnTo>
                  <a:lnTo>
                    <a:pt x="689609" y="81280"/>
                  </a:lnTo>
                  <a:lnTo>
                    <a:pt x="657859" y="57785"/>
                  </a:lnTo>
                  <a:lnTo>
                    <a:pt x="622934" y="38100"/>
                  </a:lnTo>
                  <a:lnTo>
                    <a:pt x="586739" y="22225"/>
                  </a:lnTo>
                  <a:lnTo>
                    <a:pt x="555625" y="12700"/>
                  </a:lnTo>
                  <a:close/>
                </a:path>
              </a:pathLst>
            </a:custGeom>
            <a:solidFill>
              <a:srgbClr val="003A52"/>
            </a:solidFill>
          </p:spPr>
          <p:txBody>
            <a:bodyPr wrap="square" lIns="0" tIns="0" rIns="0" bIns="0" rtlCol="0"/>
            <a:lstStyle/>
            <a:p>
              <a:endParaRPr/>
            </a:p>
          </p:txBody>
        </p:sp>
      </p:grpSp>
      <p:grpSp>
        <p:nvGrpSpPr>
          <p:cNvPr id="16" name="object 16"/>
          <p:cNvGrpSpPr/>
          <p:nvPr/>
        </p:nvGrpSpPr>
        <p:grpSpPr>
          <a:xfrm>
            <a:off x="3075304" y="3776979"/>
            <a:ext cx="877569" cy="854710"/>
            <a:chOff x="3075304" y="3776979"/>
            <a:chExt cx="877569" cy="854710"/>
          </a:xfrm>
        </p:grpSpPr>
        <p:sp>
          <p:nvSpPr>
            <p:cNvPr id="17" name="object 17"/>
            <p:cNvSpPr/>
            <p:nvPr/>
          </p:nvSpPr>
          <p:spPr>
            <a:xfrm>
              <a:off x="3078479" y="3782694"/>
              <a:ext cx="873760" cy="843280"/>
            </a:xfrm>
            <a:custGeom>
              <a:avLst/>
              <a:gdLst/>
              <a:ahLst/>
              <a:cxnLst/>
              <a:rect l="l" t="t" r="r" b="b"/>
              <a:pathLst>
                <a:path w="873760" h="843279">
                  <a:moveTo>
                    <a:pt x="394969" y="0"/>
                  </a:moveTo>
                  <a:lnTo>
                    <a:pt x="346074" y="2539"/>
                  </a:lnTo>
                  <a:lnTo>
                    <a:pt x="299084" y="10794"/>
                  </a:lnTo>
                  <a:lnTo>
                    <a:pt x="255269" y="24129"/>
                  </a:lnTo>
                  <a:lnTo>
                    <a:pt x="213994" y="42544"/>
                  </a:lnTo>
                  <a:lnTo>
                    <a:pt x="175894" y="65404"/>
                  </a:lnTo>
                  <a:lnTo>
                    <a:pt x="140969" y="92075"/>
                  </a:lnTo>
                  <a:lnTo>
                    <a:pt x="109219" y="123189"/>
                  </a:lnTo>
                  <a:lnTo>
                    <a:pt x="81280" y="157479"/>
                  </a:lnTo>
                  <a:lnTo>
                    <a:pt x="57150" y="195579"/>
                  </a:lnTo>
                  <a:lnTo>
                    <a:pt x="37464" y="236219"/>
                  </a:lnTo>
                  <a:lnTo>
                    <a:pt x="21589" y="279400"/>
                  </a:lnTo>
                  <a:lnTo>
                    <a:pt x="9525" y="325119"/>
                  </a:lnTo>
                  <a:lnTo>
                    <a:pt x="2539" y="373379"/>
                  </a:lnTo>
                  <a:lnTo>
                    <a:pt x="0" y="422909"/>
                  </a:lnTo>
                  <a:lnTo>
                    <a:pt x="3175" y="469264"/>
                  </a:lnTo>
                  <a:lnTo>
                    <a:pt x="12700" y="513714"/>
                  </a:lnTo>
                  <a:lnTo>
                    <a:pt x="27305" y="556894"/>
                  </a:lnTo>
                  <a:lnTo>
                    <a:pt x="46989" y="597534"/>
                  </a:lnTo>
                  <a:lnTo>
                    <a:pt x="71755" y="636269"/>
                  </a:lnTo>
                  <a:lnTo>
                    <a:pt x="100964" y="672464"/>
                  </a:lnTo>
                  <a:lnTo>
                    <a:pt x="133350" y="705484"/>
                  </a:lnTo>
                  <a:lnTo>
                    <a:pt x="169544" y="735964"/>
                  </a:lnTo>
                  <a:lnTo>
                    <a:pt x="208915" y="763269"/>
                  </a:lnTo>
                  <a:lnTo>
                    <a:pt x="250190" y="786764"/>
                  </a:lnTo>
                  <a:lnTo>
                    <a:pt x="293369" y="806449"/>
                  </a:lnTo>
                  <a:lnTo>
                    <a:pt x="338455" y="822324"/>
                  </a:lnTo>
                  <a:lnTo>
                    <a:pt x="384809" y="833754"/>
                  </a:lnTo>
                  <a:lnTo>
                    <a:pt x="431799" y="840739"/>
                  </a:lnTo>
                  <a:lnTo>
                    <a:pt x="478790" y="843279"/>
                  </a:lnTo>
                  <a:lnTo>
                    <a:pt x="525144" y="840104"/>
                  </a:lnTo>
                  <a:lnTo>
                    <a:pt x="568959" y="831849"/>
                  </a:lnTo>
                  <a:lnTo>
                    <a:pt x="610234" y="817879"/>
                  </a:lnTo>
                  <a:lnTo>
                    <a:pt x="649605" y="798829"/>
                  </a:lnTo>
                  <a:lnTo>
                    <a:pt x="685799" y="775334"/>
                  </a:lnTo>
                  <a:lnTo>
                    <a:pt x="719455" y="748029"/>
                  </a:lnTo>
                  <a:lnTo>
                    <a:pt x="750569" y="716914"/>
                  </a:lnTo>
                  <a:lnTo>
                    <a:pt x="777874" y="681989"/>
                  </a:lnTo>
                  <a:lnTo>
                    <a:pt x="802640" y="644524"/>
                  </a:lnTo>
                  <a:lnTo>
                    <a:pt x="823594" y="604519"/>
                  </a:lnTo>
                  <a:lnTo>
                    <a:pt x="841374" y="562609"/>
                  </a:lnTo>
                  <a:lnTo>
                    <a:pt x="855344" y="518159"/>
                  </a:lnTo>
                  <a:lnTo>
                    <a:pt x="865505" y="473075"/>
                  </a:lnTo>
                  <a:lnTo>
                    <a:pt x="871855" y="426719"/>
                  </a:lnTo>
                  <a:lnTo>
                    <a:pt x="873759" y="379729"/>
                  </a:lnTo>
                  <a:lnTo>
                    <a:pt x="870584" y="334009"/>
                  </a:lnTo>
                  <a:lnTo>
                    <a:pt x="861694" y="290829"/>
                  </a:lnTo>
                  <a:lnTo>
                    <a:pt x="846455" y="250189"/>
                  </a:lnTo>
                  <a:lnTo>
                    <a:pt x="826769" y="212089"/>
                  </a:lnTo>
                  <a:lnTo>
                    <a:pt x="802005" y="176529"/>
                  </a:lnTo>
                  <a:lnTo>
                    <a:pt x="773430" y="144779"/>
                  </a:lnTo>
                  <a:lnTo>
                    <a:pt x="740409" y="114934"/>
                  </a:lnTo>
                  <a:lnTo>
                    <a:pt x="704215" y="88900"/>
                  </a:lnTo>
                  <a:lnTo>
                    <a:pt x="665480" y="66039"/>
                  </a:lnTo>
                  <a:lnTo>
                    <a:pt x="623569" y="46354"/>
                  </a:lnTo>
                  <a:lnTo>
                    <a:pt x="580390" y="29844"/>
                  </a:lnTo>
                  <a:lnTo>
                    <a:pt x="535305" y="17144"/>
                  </a:lnTo>
                  <a:lnTo>
                    <a:pt x="488949" y="7619"/>
                  </a:lnTo>
                  <a:lnTo>
                    <a:pt x="442594" y="1904"/>
                  </a:lnTo>
                  <a:lnTo>
                    <a:pt x="394969" y="0"/>
                  </a:lnTo>
                  <a:close/>
                </a:path>
              </a:pathLst>
            </a:custGeom>
            <a:solidFill>
              <a:srgbClr val="82B92A"/>
            </a:solidFill>
          </p:spPr>
          <p:txBody>
            <a:bodyPr wrap="square" lIns="0" tIns="0" rIns="0" bIns="0" rtlCol="0"/>
            <a:lstStyle/>
            <a:p>
              <a:endParaRPr/>
            </a:p>
          </p:txBody>
        </p:sp>
        <p:sp>
          <p:nvSpPr>
            <p:cNvPr id="18" name="object 18"/>
            <p:cNvSpPr/>
            <p:nvPr/>
          </p:nvSpPr>
          <p:spPr>
            <a:xfrm>
              <a:off x="3075304" y="3776979"/>
              <a:ext cx="877569" cy="854710"/>
            </a:xfrm>
            <a:custGeom>
              <a:avLst/>
              <a:gdLst/>
              <a:ahLst/>
              <a:cxnLst/>
              <a:rect l="l" t="t" r="r" b="b"/>
              <a:pathLst>
                <a:path w="877570" h="854710">
                  <a:moveTo>
                    <a:pt x="396874" y="0"/>
                  </a:moveTo>
                  <a:lnTo>
                    <a:pt x="354330" y="2540"/>
                  </a:lnTo>
                  <a:lnTo>
                    <a:pt x="312419" y="9525"/>
                  </a:lnTo>
                  <a:lnTo>
                    <a:pt x="272415" y="19685"/>
                  </a:lnTo>
                  <a:lnTo>
                    <a:pt x="233680" y="33655"/>
                  </a:lnTo>
                  <a:lnTo>
                    <a:pt x="191769" y="55880"/>
                  </a:lnTo>
                  <a:lnTo>
                    <a:pt x="153669" y="82550"/>
                  </a:lnTo>
                  <a:lnTo>
                    <a:pt x="119380" y="113665"/>
                  </a:lnTo>
                  <a:lnTo>
                    <a:pt x="89534" y="149225"/>
                  </a:lnTo>
                  <a:lnTo>
                    <a:pt x="63500" y="187325"/>
                  </a:lnTo>
                  <a:lnTo>
                    <a:pt x="41909" y="228600"/>
                  </a:lnTo>
                  <a:lnTo>
                    <a:pt x="24130" y="271780"/>
                  </a:lnTo>
                  <a:lnTo>
                    <a:pt x="11430" y="316865"/>
                  </a:lnTo>
                  <a:lnTo>
                    <a:pt x="3175" y="362585"/>
                  </a:lnTo>
                  <a:lnTo>
                    <a:pt x="42" y="408940"/>
                  </a:lnTo>
                  <a:lnTo>
                    <a:pt x="0" y="409575"/>
                  </a:lnTo>
                  <a:lnTo>
                    <a:pt x="1252" y="455295"/>
                  </a:lnTo>
                  <a:lnTo>
                    <a:pt x="8889" y="504190"/>
                  </a:lnTo>
                  <a:lnTo>
                    <a:pt x="22859" y="549910"/>
                  </a:lnTo>
                  <a:lnTo>
                    <a:pt x="43180" y="594360"/>
                  </a:lnTo>
                  <a:lnTo>
                    <a:pt x="67944" y="635635"/>
                  </a:lnTo>
                  <a:lnTo>
                    <a:pt x="97789" y="673735"/>
                  </a:lnTo>
                  <a:lnTo>
                    <a:pt x="131444" y="709295"/>
                  </a:lnTo>
                  <a:lnTo>
                    <a:pt x="168275" y="741045"/>
                  </a:lnTo>
                  <a:lnTo>
                    <a:pt x="205105" y="767080"/>
                  </a:lnTo>
                  <a:lnTo>
                    <a:pt x="245109" y="791210"/>
                  </a:lnTo>
                  <a:lnTo>
                    <a:pt x="287019" y="811530"/>
                  </a:lnTo>
                  <a:lnTo>
                    <a:pt x="330834" y="828675"/>
                  </a:lnTo>
                  <a:lnTo>
                    <a:pt x="375919" y="842010"/>
                  </a:lnTo>
                  <a:lnTo>
                    <a:pt x="421640" y="850900"/>
                  </a:lnTo>
                  <a:lnTo>
                    <a:pt x="467994" y="854710"/>
                  </a:lnTo>
                  <a:lnTo>
                    <a:pt x="514349" y="853440"/>
                  </a:lnTo>
                  <a:lnTo>
                    <a:pt x="559434" y="846455"/>
                  </a:lnTo>
                  <a:lnTo>
                    <a:pt x="568959" y="843915"/>
                  </a:lnTo>
                  <a:lnTo>
                    <a:pt x="448309" y="843915"/>
                  </a:lnTo>
                  <a:lnTo>
                    <a:pt x="398780" y="838200"/>
                  </a:lnTo>
                  <a:lnTo>
                    <a:pt x="349249" y="826770"/>
                  </a:lnTo>
                  <a:lnTo>
                    <a:pt x="301624" y="810895"/>
                  </a:lnTo>
                  <a:lnTo>
                    <a:pt x="255269" y="789940"/>
                  </a:lnTo>
                  <a:lnTo>
                    <a:pt x="211455" y="765810"/>
                  </a:lnTo>
                  <a:lnTo>
                    <a:pt x="170814" y="737235"/>
                  </a:lnTo>
                  <a:lnTo>
                    <a:pt x="133984" y="706120"/>
                  </a:lnTo>
                  <a:lnTo>
                    <a:pt x="100964" y="671830"/>
                  </a:lnTo>
                  <a:lnTo>
                    <a:pt x="71755" y="633730"/>
                  </a:lnTo>
                  <a:lnTo>
                    <a:pt x="47625" y="592455"/>
                  </a:lnTo>
                  <a:lnTo>
                    <a:pt x="28575" y="548640"/>
                  </a:lnTo>
                  <a:lnTo>
                    <a:pt x="15239" y="502920"/>
                  </a:lnTo>
                  <a:lnTo>
                    <a:pt x="8348" y="455930"/>
                  </a:lnTo>
                  <a:lnTo>
                    <a:pt x="7628" y="409575"/>
                  </a:lnTo>
                  <a:lnTo>
                    <a:pt x="7619" y="408940"/>
                  </a:lnTo>
                  <a:lnTo>
                    <a:pt x="11430" y="363855"/>
                  </a:lnTo>
                  <a:lnTo>
                    <a:pt x="20319" y="320040"/>
                  </a:lnTo>
                  <a:lnTo>
                    <a:pt x="33019" y="277495"/>
                  </a:lnTo>
                  <a:lnTo>
                    <a:pt x="49530" y="236855"/>
                  </a:lnTo>
                  <a:lnTo>
                    <a:pt x="70484" y="198120"/>
                  </a:lnTo>
                  <a:lnTo>
                    <a:pt x="94614" y="162560"/>
                  </a:lnTo>
                  <a:lnTo>
                    <a:pt x="122555" y="129540"/>
                  </a:lnTo>
                  <a:lnTo>
                    <a:pt x="153669" y="99695"/>
                  </a:lnTo>
                  <a:lnTo>
                    <a:pt x="187959" y="74295"/>
                  </a:lnTo>
                  <a:lnTo>
                    <a:pt x="225424" y="52070"/>
                  </a:lnTo>
                  <a:lnTo>
                    <a:pt x="265430" y="34925"/>
                  </a:lnTo>
                  <a:lnTo>
                    <a:pt x="307974" y="22225"/>
                  </a:lnTo>
                  <a:lnTo>
                    <a:pt x="353059" y="14605"/>
                  </a:lnTo>
                  <a:lnTo>
                    <a:pt x="400684" y="12700"/>
                  </a:lnTo>
                  <a:lnTo>
                    <a:pt x="523874" y="12700"/>
                  </a:lnTo>
                  <a:lnTo>
                    <a:pt x="483234" y="5080"/>
                  </a:lnTo>
                  <a:lnTo>
                    <a:pt x="440055" y="635"/>
                  </a:lnTo>
                  <a:lnTo>
                    <a:pt x="396874" y="0"/>
                  </a:lnTo>
                  <a:close/>
                </a:path>
                <a:path w="877570" h="854710">
                  <a:moveTo>
                    <a:pt x="523874" y="12700"/>
                  </a:moveTo>
                  <a:lnTo>
                    <a:pt x="400684" y="12700"/>
                  </a:lnTo>
                  <a:lnTo>
                    <a:pt x="443865" y="14605"/>
                  </a:lnTo>
                  <a:lnTo>
                    <a:pt x="487680" y="19685"/>
                  </a:lnTo>
                  <a:lnTo>
                    <a:pt x="532130" y="27940"/>
                  </a:lnTo>
                  <a:lnTo>
                    <a:pt x="575944" y="40005"/>
                  </a:lnTo>
                  <a:lnTo>
                    <a:pt x="619124" y="55245"/>
                  </a:lnTo>
                  <a:lnTo>
                    <a:pt x="660399" y="74295"/>
                  </a:lnTo>
                  <a:lnTo>
                    <a:pt x="699769" y="96520"/>
                  </a:lnTo>
                  <a:lnTo>
                    <a:pt x="736599" y="121920"/>
                  </a:lnTo>
                  <a:lnTo>
                    <a:pt x="770890" y="150495"/>
                  </a:lnTo>
                  <a:lnTo>
                    <a:pt x="800734" y="182245"/>
                  </a:lnTo>
                  <a:lnTo>
                    <a:pt x="826769" y="217170"/>
                  </a:lnTo>
                  <a:lnTo>
                    <a:pt x="847724" y="254635"/>
                  </a:lnTo>
                  <a:lnTo>
                    <a:pt x="862965" y="295910"/>
                  </a:lnTo>
                  <a:lnTo>
                    <a:pt x="873124" y="339725"/>
                  </a:lnTo>
                  <a:lnTo>
                    <a:pt x="876299" y="386080"/>
                  </a:lnTo>
                  <a:lnTo>
                    <a:pt x="873759" y="436245"/>
                  </a:lnTo>
                  <a:lnTo>
                    <a:pt x="866140" y="486410"/>
                  </a:lnTo>
                  <a:lnTo>
                    <a:pt x="854074" y="535305"/>
                  </a:lnTo>
                  <a:lnTo>
                    <a:pt x="836930" y="582930"/>
                  </a:lnTo>
                  <a:lnTo>
                    <a:pt x="815340" y="628015"/>
                  </a:lnTo>
                  <a:lnTo>
                    <a:pt x="788669" y="671195"/>
                  </a:lnTo>
                  <a:lnTo>
                    <a:pt x="758190" y="710565"/>
                  </a:lnTo>
                  <a:lnTo>
                    <a:pt x="723899" y="746760"/>
                  </a:lnTo>
                  <a:lnTo>
                    <a:pt x="684530" y="777875"/>
                  </a:lnTo>
                  <a:lnTo>
                    <a:pt x="641984" y="804545"/>
                  </a:lnTo>
                  <a:lnTo>
                    <a:pt x="595630" y="824865"/>
                  </a:lnTo>
                  <a:lnTo>
                    <a:pt x="547369" y="837565"/>
                  </a:lnTo>
                  <a:lnTo>
                    <a:pt x="497840" y="843915"/>
                  </a:lnTo>
                  <a:lnTo>
                    <a:pt x="568959" y="843915"/>
                  </a:lnTo>
                  <a:lnTo>
                    <a:pt x="647065" y="814705"/>
                  </a:lnTo>
                  <a:lnTo>
                    <a:pt x="686434" y="789940"/>
                  </a:lnTo>
                  <a:lnTo>
                    <a:pt x="722630" y="760730"/>
                  </a:lnTo>
                  <a:lnTo>
                    <a:pt x="755015" y="727710"/>
                  </a:lnTo>
                  <a:lnTo>
                    <a:pt x="783590" y="691515"/>
                  </a:lnTo>
                  <a:lnTo>
                    <a:pt x="808355" y="652780"/>
                  </a:lnTo>
                  <a:lnTo>
                    <a:pt x="829309" y="611505"/>
                  </a:lnTo>
                  <a:lnTo>
                    <a:pt x="846455" y="568325"/>
                  </a:lnTo>
                  <a:lnTo>
                    <a:pt x="860424" y="523875"/>
                  </a:lnTo>
                  <a:lnTo>
                    <a:pt x="869949" y="478155"/>
                  </a:lnTo>
                  <a:lnTo>
                    <a:pt x="875665" y="431800"/>
                  </a:lnTo>
                  <a:lnTo>
                    <a:pt x="877569" y="386080"/>
                  </a:lnTo>
                  <a:lnTo>
                    <a:pt x="875030" y="342265"/>
                  </a:lnTo>
                  <a:lnTo>
                    <a:pt x="866774" y="300355"/>
                  </a:lnTo>
                  <a:lnTo>
                    <a:pt x="852805" y="260985"/>
                  </a:lnTo>
                  <a:lnTo>
                    <a:pt x="835024" y="223520"/>
                  </a:lnTo>
                  <a:lnTo>
                    <a:pt x="812165" y="189230"/>
                  </a:lnTo>
                  <a:lnTo>
                    <a:pt x="786130" y="156845"/>
                  </a:lnTo>
                  <a:lnTo>
                    <a:pt x="756284" y="127635"/>
                  </a:lnTo>
                  <a:lnTo>
                    <a:pt x="723265" y="100965"/>
                  </a:lnTo>
                  <a:lnTo>
                    <a:pt x="687069" y="77470"/>
                  </a:lnTo>
                  <a:lnTo>
                    <a:pt x="649605" y="56515"/>
                  </a:lnTo>
                  <a:lnTo>
                    <a:pt x="609599" y="38735"/>
                  </a:lnTo>
                  <a:lnTo>
                    <a:pt x="568324" y="24765"/>
                  </a:lnTo>
                  <a:lnTo>
                    <a:pt x="525780" y="13335"/>
                  </a:lnTo>
                  <a:lnTo>
                    <a:pt x="523874" y="12700"/>
                  </a:lnTo>
                  <a:close/>
                </a:path>
              </a:pathLst>
            </a:custGeom>
            <a:solidFill>
              <a:srgbClr val="003A52"/>
            </a:solidFill>
          </p:spPr>
          <p:txBody>
            <a:bodyPr wrap="square" lIns="0" tIns="0" rIns="0" bIns="0" rtlCol="0"/>
            <a:lstStyle/>
            <a:p>
              <a:endParaRPr/>
            </a:p>
          </p:txBody>
        </p:sp>
      </p:grpSp>
      <p:grpSp>
        <p:nvGrpSpPr>
          <p:cNvPr id="19" name="object 19"/>
          <p:cNvGrpSpPr/>
          <p:nvPr/>
        </p:nvGrpSpPr>
        <p:grpSpPr>
          <a:xfrm>
            <a:off x="6789419" y="3786504"/>
            <a:ext cx="841375" cy="835025"/>
            <a:chOff x="6789419" y="3786504"/>
            <a:chExt cx="841375" cy="835025"/>
          </a:xfrm>
        </p:grpSpPr>
        <p:sp>
          <p:nvSpPr>
            <p:cNvPr id="20" name="object 20"/>
            <p:cNvSpPr/>
            <p:nvPr/>
          </p:nvSpPr>
          <p:spPr>
            <a:xfrm>
              <a:off x="6791324" y="3792854"/>
              <a:ext cx="838835" cy="824230"/>
            </a:xfrm>
            <a:custGeom>
              <a:avLst/>
              <a:gdLst/>
              <a:ahLst/>
              <a:cxnLst/>
              <a:rect l="l" t="t" r="r" b="b"/>
              <a:pathLst>
                <a:path w="838834" h="824229">
                  <a:moveTo>
                    <a:pt x="425450" y="0"/>
                  </a:moveTo>
                  <a:lnTo>
                    <a:pt x="379095" y="2540"/>
                  </a:lnTo>
                  <a:lnTo>
                    <a:pt x="334009" y="10160"/>
                  </a:lnTo>
                  <a:lnTo>
                    <a:pt x="290829" y="22225"/>
                  </a:lnTo>
                  <a:lnTo>
                    <a:pt x="249554" y="38100"/>
                  </a:lnTo>
                  <a:lnTo>
                    <a:pt x="210820" y="58420"/>
                  </a:lnTo>
                  <a:lnTo>
                    <a:pt x="173990" y="82550"/>
                  </a:lnTo>
                  <a:lnTo>
                    <a:pt x="140334" y="109855"/>
                  </a:lnTo>
                  <a:lnTo>
                    <a:pt x="109220" y="140970"/>
                  </a:lnTo>
                  <a:lnTo>
                    <a:pt x="81915" y="174625"/>
                  </a:lnTo>
                  <a:lnTo>
                    <a:pt x="57784" y="211455"/>
                  </a:lnTo>
                  <a:lnTo>
                    <a:pt x="37465" y="250190"/>
                  </a:lnTo>
                  <a:lnTo>
                    <a:pt x="21590" y="291465"/>
                  </a:lnTo>
                  <a:lnTo>
                    <a:pt x="9525" y="334645"/>
                  </a:lnTo>
                  <a:lnTo>
                    <a:pt x="2540" y="379730"/>
                  </a:lnTo>
                  <a:lnTo>
                    <a:pt x="0" y="426085"/>
                  </a:lnTo>
                  <a:lnTo>
                    <a:pt x="2540" y="475615"/>
                  </a:lnTo>
                  <a:lnTo>
                    <a:pt x="10795" y="521970"/>
                  </a:lnTo>
                  <a:lnTo>
                    <a:pt x="24129" y="566420"/>
                  </a:lnTo>
                  <a:lnTo>
                    <a:pt x="41909" y="607695"/>
                  </a:lnTo>
                  <a:lnTo>
                    <a:pt x="64134" y="646430"/>
                  </a:lnTo>
                  <a:lnTo>
                    <a:pt x="90804" y="681355"/>
                  </a:lnTo>
                  <a:lnTo>
                    <a:pt x="121284" y="713105"/>
                  </a:lnTo>
                  <a:lnTo>
                    <a:pt x="155575" y="741680"/>
                  </a:lnTo>
                  <a:lnTo>
                    <a:pt x="193040" y="765810"/>
                  </a:lnTo>
                  <a:lnTo>
                    <a:pt x="233679" y="786130"/>
                  </a:lnTo>
                  <a:lnTo>
                    <a:pt x="276225" y="802640"/>
                  </a:lnTo>
                  <a:lnTo>
                    <a:pt x="321945" y="814070"/>
                  </a:lnTo>
                  <a:lnTo>
                    <a:pt x="369570" y="821690"/>
                  </a:lnTo>
                  <a:lnTo>
                    <a:pt x="419100" y="824230"/>
                  </a:lnTo>
                  <a:lnTo>
                    <a:pt x="468629" y="821690"/>
                  </a:lnTo>
                  <a:lnTo>
                    <a:pt x="515620" y="814070"/>
                  </a:lnTo>
                  <a:lnTo>
                    <a:pt x="559434" y="802005"/>
                  </a:lnTo>
                  <a:lnTo>
                    <a:pt x="600709" y="784860"/>
                  </a:lnTo>
                  <a:lnTo>
                    <a:pt x="639445" y="763905"/>
                  </a:lnTo>
                  <a:lnTo>
                    <a:pt x="675004" y="739140"/>
                  </a:lnTo>
                  <a:lnTo>
                    <a:pt x="707390" y="710565"/>
                  </a:lnTo>
                  <a:lnTo>
                    <a:pt x="736600" y="678180"/>
                  </a:lnTo>
                  <a:lnTo>
                    <a:pt x="762634" y="641985"/>
                  </a:lnTo>
                  <a:lnTo>
                    <a:pt x="784859" y="603250"/>
                  </a:lnTo>
                  <a:lnTo>
                    <a:pt x="803909" y="561340"/>
                  </a:lnTo>
                  <a:lnTo>
                    <a:pt x="819150" y="516890"/>
                  </a:lnTo>
                  <a:lnTo>
                    <a:pt x="829945" y="470535"/>
                  </a:lnTo>
                  <a:lnTo>
                    <a:pt x="837565" y="421005"/>
                  </a:lnTo>
                  <a:lnTo>
                    <a:pt x="838834" y="377190"/>
                  </a:lnTo>
                  <a:lnTo>
                    <a:pt x="835025" y="334645"/>
                  </a:lnTo>
                  <a:lnTo>
                    <a:pt x="826134" y="292735"/>
                  </a:lnTo>
                  <a:lnTo>
                    <a:pt x="811529" y="252730"/>
                  </a:lnTo>
                  <a:lnTo>
                    <a:pt x="793115" y="213995"/>
                  </a:lnTo>
                  <a:lnTo>
                    <a:pt x="770254" y="177800"/>
                  </a:lnTo>
                  <a:lnTo>
                    <a:pt x="742950" y="144145"/>
                  </a:lnTo>
                  <a:lnTo>
                    <a:pt x="712470" y="113030"/>
                  </a:lnTo>
                  <a:lnTo>
                    <a:pt x="678815" y="85090"/>
                  </a:lnTo>
                  <a:lnTo>
                    <a:pt x="641984" y="60325"/>
                  </a:lnTo>
                  <a:lnTo>
                    <a:pt x="602615" y="39370"/>
                  </a:lnTo>
                  <a:lnTo>
                    <a:pt x="560704" y="22860"/>
                  </a:lnTo>
                  <a:lnTo>
                    <a:pt x="517525" y="10795"/>
                  </a:lnTo>
                  <a:lnTo>
                    <a:pt x="472440" y="3175"/>
                  </a:lnTo>
                  <a:lnTo>
                    <a:pt x="425450" y="0"/>
                  </a:lnTo>
                  <a:close/>
                </a:path>
              </a:pathLst>
            </a:custGeom>
            <a:solidFill>
              <a:srgbClr val="002B38"/>
            </a:solidFill>
          </p:spPr>
          <p:txBody>
            <a:bodyPr wrap="square" lIns="0" tIns="0" rIns="0" bIns="0" rtlCol="0"/>
            <a:lstStyle/>
            <a:p>
              <a:endParaRPr/>
            </a:p>
          </p:txBody>
        </p:sp>
        <p:sp>
          <p:nvSpPr>
            <p:cNvPr id="21" name="object 21"/>
            <p:cNvSpPr/>
            <p:nvPr/>
          </p:nvSpPr>
          <p:spPr>
            <a:xfrm>
              <a:off x="6789419" y="3786504"/>
              <a:ext cx="841375" cy="835025"/>
            </a:xfrm>
            <a:custGeom>
              <a:avLst/>
              <a:gdLst/>
              <a:ahLst/>
              <a:cxnLst/>
              <a:rect l="l" t="t" r="r" b="b"/>
              <a:pathLst>
                <a:path w="841375" h="835025">
                  <a:moveTo>
                    <a:pt x="445134" y="0"/>
                  </a:moveTo>
                  <a:lnTo>
                    <a:pt x="401954" y="0"/>
                  </a:lnTo>
                  <a:lnTo>
                    <a:pt x="358139" y="4445"/>
                  </a:lnTo>
                  <a:lnTo>
                    <a:pt x="314325" y="13970"/>
                  </a:lnTo>
                  <a:lnTo>
                    <a:pt x="271145" y="28575"/>
                  </a:lnTo>
                  <a:lnTo>
                    <a:pt x="230504" y="47625"/>
                  </a:lnTo>
                  <a:lnTo>
                    <a:pt x="192404" y="69215"/>
                  </a:lnTo>
                  <a:lnTo>
                    <a:pt x="157479" y="94615"/>
                  </a:lnTo>
                  <a:lnTo>
                    <a:pt x="126364" y="122555"/>
                  </a:lnTo>
                  <a:lnTo>
                    <a:pt x="98425" y="153035"/>
                  </a:lnTo>
                  <a:lnTo>
                    <a:pt x="73659" y="185420"/>
                  </a:lnTo>
                  <a:lnTo>
                    <a:pt x="52704" y="219710"/>
                  </a:lnTo>
                  <a:lnTo>
                    <a:pt x="34925" y="255905"/>
                  </a:lnTo>
                  <a:lnTo>
                    <a:pt x="20954" y="293370"/>
                  </a:lnTo>
                  <a:lnTo>
                    <a:pt x="10159" y="332105"/>
                  </a:lnTo>
                  <a:lnTo>
                    <a:pt x="3175" y="370840"/>
                  </a:lnTo>
                  <a:lnTo>
                    <a:pt x="0" y="410845"/>
                  </a:lnTo>
                  <a:lnTo>
                    <a:pt x="0" y="450215"/>
                  </a:lnTo>
                  <a:lnTo>
                    <a:pt x="3809" y="489585"/>
                  </a:lnTo>
                  <a:lnTo>
                    <a:pt x="10795" y="528320"/>
                  </a:lnTo>
                  <a:lnTo>
                    <a:pt x="22225" y="565785"/>
                  </a:lnTo>
                  <a:lnTo>
                    <a:pt x="36829" y="602615"/>
                  </a:lnTo>
                  <a:lnTo>
                    <a:pt x="55245" y="637540"/>
                  </a:lnTo>
                  <a:lnTo>
                    <a:pt x="77470" y="671195"/>
                  </a:lnTo>
                  <a:lnTo>
                    <a:pt x="104139" y="702310"/>
                  </a:lnTo>
                  <a:lnTo>
                    <a:pt x="133984" y="731520"/>
                  </a:lnTo>
                  <a:lnTo>
                    <a:pt x="167639" y="757555"/>
                  </a:lnTo>
                  <a:lnTo>
                    <a:pt x="205739" y="781050"/>
                  </a:lnTo>
                  <a:lnTo>
                    <a:pt x="247650" y="800735"/>
                  </a:lnTo>
                  <a:lnTo>
                    <a:pt x="294004" y="815975"/>
                  </a:lnTo>
                  <a:lnTo>
                    <a:pt x="339725" y="826770"/>
                  </a:lnTo>
                  <a:lnTo>
                    <a:pt x="384809" y="833120"/>
                  </a:lnTo>
                  <a:lnTo>
                    <a:pt x="428625" y="835025"/>
                  </a:lnTo>
                  <a:lnTo>
                    <a:pt x="471170" y="833120"/>
                  </a:lnTo>
                  <a:lnTo>
                    <a:pt x="512445" y="826135"/>
                  </a:lnTo>
                  <a:lnTo>
                    <a:pt x="520700" y="824230"/>
                  </a:lnTo>
                  <a:lnTo>
                    <a:pt x="436245" y="824230"/>
                  </a:lnTo>
                  <a:lnTo>
                    <a:pt x="391159" y="823595"/>
                  </a:lnTo>
                  <a:lnTo>
                    <a:pt x="344804" y="818515"/>
                  </a:lnTo>
                  <a:lnTo>
                    <a:pt x="297814" y="808355"/>
                  </a:lnTo>
                  <a:lnTo>
                    <a:pt x="250189" y="793750"/>
                  </a:lnTo>
                  <a:lnTo>
                    <a:pt x="205104" y="774065"/>
                  </a:lnTo>
                  <a:lnTo>
                    <a:pt x="164464" y="749300"/>
                  </a:lnTo>
                  <a:lnTo>
                    <a:pt x="128270" y="720090"/>
                  </a:lnTo>
                  <a:lnTo>
                    <a:pt x="96520" y="687705"/>
                  </a:lnTo>
                  <a:lnTo>
                    <a:pt x="69214" y="651510"/>
                  </a:lnTo>
                  <a:lnTo>
                    <a:pt x="46989" y="612775"/>
                  </a:lnTo>
                  <a:lnTo>
                    <a:pt x="29209" y="571500"/>
                  </a:lnTo>
                  <a:lnTo>
                    <a:pt x="15875" y="528320"/>
                  </a:lnTo>
                  <a:lnTo>
                    <a:pt x="8254" y="483235"/>
                  </a:lnTo>
                  <a:lnTo>
                    <a:pt x="5079" y="438150"/>
                  </a:lnTo>
                  <a:lnTo>
                    <a:pt x="7620" y="391795"/>
                  </a:lnTo>
                  <a:lnTo>
                    <a:pt x="14604" y="346075"/>
                  </a:lnTo>
                  <a:lnTo>
                    <a:pt x="27304" y="300355"/>
                  </a:lnTo>
                  <a:lnTo>
                    <a:pt x="45720" y="255270"/>
                  </a:lnTo>
                  <a:lnTo>
                    <a:pt x="67945" y="213360"/>
                  </a:lnTo>
                  <a:lnTo>
                    <a:pt x="94614" y="175260"/>
                  </a:lnTo>
                  <a:lnTo>
                    <a:pt x="123825" y="141605"/>
                  </a:lnTo>
                  <a:lnTo>
                    <a:pt x="156845" y="111125"/>
                  </a:lnTo>
                  <a:lnTo>
                    <a:pt x="192404" y="84455"/>
                  </a:lnTo>
                  <a:lnTo>
                    <a:pt x="230504" y="62230"/>
                  </a:lnTo>
                  <a:lnTo>
                    <a:pt x="269875" y="44450"/>
                  </a:lnTo>
                  <a:lnTo>
                    <a:pt x="311150" y="29845"/>
                  </a:lnTo>
                  <a:lnTo>
                    <a:pt x="353695" y="20320"/>
                  </a:lnTo>
                  <a:lnTo>
                    <a:pt x="396875" y="14605"/>
                  </a:lnTo>
                  <a:lnTo>
                    <a:pt x="440689" y="13970"/>
                  </a:lnTo>
                  <a:lnTo>
                    <a:pt x="532764" y="13970"/>
                  </a:lnTo>
                  <a:lnTo>
                    <a:pt x="530859" y="13335"/>
                  </a:lnTo>
                  <a:lnTo>
                    <a:pt x="488314" y="4445"/>
                  </a:lnTo>
                  <a:lnTo>
                    <a:pt x="445134" y="0"/>
                  </a:lnTo>
                  <a:close/>
                </a:path>
                <a:path w="841375" h="835025">
                  <a:moveTo>
                    <a:pt x="532764" y="13970"/>
                  </a:moveTo>
                  <a:lnTo>
                    <a:pt x="440689" y="13970"/>
                  </a:lnTo>
                  <a:lnTo>
                    <a:pt x="483870" y="17145"/>
                  </a:lnTo>
                  <a:lnTo>
                    <a:pt x="527050" y="24765"/>
                  </a:lnTo>
                  <a:lnTo>
                    <a:pt x="569595" y="37465"/>
                  </a:lnTo>
                  <a:lnTo>
                    <a:pt x="610870" y="54610"/>
                  </a:lnTo>
                  <a:lnTo>
                    <a:pt x="650875" y="76200"/>
                  </a:lnTo>
                  <a:lnTo>
                    <a:pt x="688975" y="102870"/>
                  </a:lnTo>
                  <a:lnTo>
                    <a:pt x="724534" y="133985"/>
                  </a:lnTo>
                  <a:lnTo>
                    <a:pt x="755650" y="168275"/>
                  </a:lnTo>
                  <a:lnTo>
                    <a:pt x="782954" y="205740"/>
                  </a:lnTo>
                  <a:lnTo>
                    <a:pt x="805814" y="246380"/>
                  </a:lnTo>
                  <a:lnTo>
                    <a:pt x="822959" y="289560"/>
                  </a:lnTo>
                  <a:lnTo>
                    <a:pt x="835025" y="334010"/>
                  </a:lnTo>
                  <a:lnTo>
                    <a:pt x="840104" y="380365"/>
                  </a:lnTo>
                  <a:lnTo>
                    <a:pt x="838834" y="426720"/>
                  </a:lnTo>
                  <a:lnTo>
                    <a:pt x="831214" y="476250"/>
                  </a:lnTo>
                  <a:lnTo>
                    <a:pt x="819784" y="523240"/>
                  </a:lnTo>
                  <a:lnTo>
                    <a:pt x="804545" y="567055"/>
                  </a:lnTo>
                  <a:lnTo>
                    <a:pt x="784859" y="608330"/>
                  </a:lnTo>
                  <a:lnTo>
                    <a:pt x="762000" y="645795"/>
                  </a:lnTo>
                  <a:lnTo>
                    <a:pt x="735964" y="680720"/>
                  </a:lnTo>
                  <a:lnTo>
                    <a:pt x="706754" y="711835"/>
                  </a:lnTo>
                  <a:lnTo>
                    <a:pt x="675004" y="739775"/>
                  </a:lnTo>
                  <a:lnTo>
                    <a:pt x="640079" y="763270"/>
                  </a:lnTo>
                  <a:lnTo>
                    <a:pt x="603250" y="783590"/>
                  </a:lnTo>
                  <a:lnTo>
                    <a:pt x="564514" y="800100"/>
                  </a:lnTo>
                  <a:lnTo>
                    <a:pt x="523239" y="812165"/>
                  </a:lnTo>
                  <a:lnTo>
                    <a:pt x="480695" y="820420"/>
                  </a:lnTo>
                  <a:lnTo>
                    <a:pt x="436245" y="824230"/>
                  </a:lnTo>
                  <a:lnTo>
                    <a:pt x="520700" y="824230"/>
                  </a:lnTo>
                  <a:lnTo>
                    <a:pt x="589914" y="802005"/>
                  </a:lnTo>
                  <a:lnTo>
                    <a:pt x="626109" y="783590"/>
                  </a:lnTo>
                  <a:lnTo>
                    <a:pt x="659764" y="762000"/>
                  </a:lnTo>
                  <a:lnTo>
                    <a:pt x="691514" y="737235"/>
                  </a:lnTo>
                  <a:lnTo>
                    <a:pt x="720725" y="708660"/>
                  </a:lnTo>
                  <a:lnTo>
                    <a:pt x="747395" y="676910"/>
                  </a:lnTo>
                  <a:lnTo>
                    <a:pt x="770889" y="642620"/>
                  </a:lnTo>
                  <a:lnTo>
                    <a:pt x="791209" y="604520"/>
                  </a:lnTo>
                  <a:lnTo>
                    <a:pt x="808989" y="563880"/>
                  </a:lnTo>
                  <a:lnTo>
                    <a:pt x="822959" y="520700"/>
                  </a:lnTo>
                  <a:lnTo>
                    <a:pt x="833120" y="474980"/>
                  </a:lnTo>
                  <a:lnTo>
                    <a:pt x="840104" y="426720"/>
                  </a:lnTo>
                  <a:lnTo>
                    <a:pt x="841375" y="381000"/>
                  </a:lnTo>
                  <a:lnTo>
                    <a:pt x="836929" y="335915"/>
                  </a:lnTo>
                  <a:lnTo>
                    <a:pt x="828039" y="293370"/>
                  </a:lnTo>
                  <a:lnTo>
                    <a:pt x="813434" y="252730"/>
                  </a:lnTo>
                  <a:lnTo>
                    <a:pt x="795020" y="213995"/>
                  </a:lnTo>
                  <a:lnTo>
                    <a:pt x="772795" y="178435"/>
                  </a:lnTo>
                  <a:lnTo>
                    <a:pt x="746125" y="144780"/>
                  </a:lnTo>
                  <a:lnTo>
                    <a:pt x="716914" y="114935"/>
                  </a:lnTo>
                  <a:lnTo>
                    <a:pt x="683895" y="87630"/>
                  </a:lnTo>
                  <a:lnTo>
                    <a:pt x="648970" y="63500"/>
                  </a:lnTo>
                  <a:lnTo>
                    <a:pt x="611504" y="43180"/>
                  </a:lnTo>
                  <a:lnTo>
                    <a:pt x="571500" y="26035"/>
                  </a:lnTo>
                  <a:lnTo>
                    <a:pt x="532764" y="13970"/>
                  </a:lnTo>
                  <a:close/>
                </a:path>
              </a:pathLst>
            </a:custGeom>
            <a:solidFill>
              <a:srgbClr val="003A52"/>
            </a:solidFill>
          </p:spPr>
          <p:txBody>
            <a:bodyPr wrap="square" lIns="0" tIns="0" rIns="0" bIns="0" rtlCol="0"/>
            <a:lstStyle/>
            <a:p>
              <a:endParaRPr/>
            </a:p>
          </p:txBody>
        </p:sp>
      </p:grpSp>
      <p:grpSp>
        <p:nvGrpSpPr>
          <p:cNvPr id="22" name="object 22"/>
          <p:cNvGrpSpPr/>
          <p:nvPr/>
        </p:nvGrpSpPr>
        <p:grpSpPr>
          <a:xfrm>
            <a:off x="3261995" y="4689475"/>
            <a:ext cx="1470660" cy="1603375"/>
            <a:chOff x="3261995" y="4689475"/>
            <a:chExt cx="1470660" cy="1603375"/>
          </a:xfrm>
        </p:grpSpPr>
        <p:sp>
          <p:nvSpPr>
            <p:cNvPr id="23" name="object 23"/>
            <p:cNvSpPr/>
            <p:nvPr/>
          </p:nvSpPr>
          <p:spPr>
            <a:xfrm>
              <a:off x="3265805" y="4695825"/>
              <a:ext cx="843280" cy="824865"/>
            </a:xfrm>
            <a:custGeom>
              <a:avLst/>
              <a:gdLst/>
              <a:ahLst/>
              <a:cxnLst/>
              <a:rect l="l" t="t" r="r" b="b"/>
              <a:pathLst>
                <a:path w="843279" h="824864">
                  <a:moveTo>
                    <a:pt x="425450" y="0"/>
                  </a:moveTo>
                  <a:lnTo>
                    <a:pt x="379095" y="2539"/>
                  </a:lnTo>
                  <a:lnTo>
                    <a:pt x="334645" y="10160"/>
                  </a:lnTo>
                  <a:lnTo>
                    <a:pt x="291465" y="21589"/>
                  </a:lnTo>
                  <a:lnTo>
                    <a:pt x="250190" y="38100"/>
                  </a:lnTo>
                  <a:lnTo>
                    <a:pt x="210820" y="58419"/>
                  </a:lnTo>
                  <a:lnTo>
                    <a:pt x="173990" y="81914"/>
                  </a:lnTo>
                  <a:lnTo>
                    <a:pt x="140335" y="109855"/>
                  </a:lnTo>
                  <a:lnTo>
                    <a:pt x="109855" y="140335"/>
                  </a:lnTo>
                  <a:lnTo>
                    <a:pt x="81915" y="174625"/>
                  </a:lnTo>
                  <a:lnTo>
                    <a:pt x="57785" y="210819"/>
                  </a:lnTo>
                  <a:lnTo>
                    <a:pt x="38100" y="250189"/>
                  </a:lnTo>
                  <a:lnTo>
                    <a:pt x="21590" y="291464"/>
                  </a:lnTo>
                  <a:lnTo>
                    <a:pt x="9525" y="334644"/>
                  </a:lnTo>
                  <a:lnTo>
                    <a:pt x="2540" y="379730"/>
                  </a:lnTo>
                  <a:lnTo>
                    <a:pt x="0" y="426085"/>
                  </a:lnTo>
                  <a:lnTo>
                    <a:pt x="3175" y="474980"/>
                  </a:lnTo>
                  <a:lnTo>
                    <a:pt x="11430" y="521969"/>
                  </a:lnTo>
                  <a:lnTo>
                    <a:pt x="25400" y="566419"/>
                  </a:lnTo>
                  <a:lnTo>
                    <a:pt x="44450" y="607694"/>
                  </a:lnTo>
                  <a:lnTo>
                    <a:pt x="68580" y="646430"/>
                  </a:lnTo>
                  <a:lnTo>
                    <a:pt x="96520" y="681355"/>
                  </a:lnTo>
                  <a:lnTo>
                    <a:pt x="128270" y="713739"/>
                  </a:lnTo>
                  <a:lnTo>
                    <a:pt x="163830" y="741680"/>
                  </a:lnTo>
                  <a:lnTo>
                    <a:pt x="202565" y="766444"/>
                  </a:lnTo>
                  <a:lnTo>
                    <a:pt x="244475" y="786764"/>
                  </a:lnTo>
                  <a:lnTo>
                    <a:pt x="288290" y="803275"/>
                  </a:lnTo>
                  <a:lnTo>
                    <a:pt x="334645" y="814705"/>
                  </a:lnTo>
                  <a:lnTo>
                    <a:pt x="382905" y="822325"/>
                  </a:lnTo>
                  <a:lnTo>
                    <a:pt x="433070" y="824864"/>
                  </a:lnTo>
                  <a:lnTo>
                    <a:pt x="478790" y="821689"/>
                  </a:lnTo>
                  <a:lnTo>
                    <a:pt x="523240" y="814069"/>
                  </a:lnTo>
                  <a:lnTo>
                    <a:pt x="565785" y="801369"/>
                  </a:lnTo>
                  <a:lnTo>
                    <a:pt x="605790" y="784225"/>
                  </a:lnTo>
                  <a:lnTo>
                    <a:pt x="643890" y="762635"/>
                  </a:lnTo>
                  <a:lnTo>
                    <a:pt x="678815" y="737235"/>
                  </a:lnTo>
                  <a:lnTo>
                    <a:pt x="711200" y="708025"/>
                  </a:lnTo>
                  <a:lnTo>
                    <a:pt x="740410" y="675639"/>
                  </a:lnTo>
                  <a:lnTo>
                    <a:pt x="766445" y="640714"/>
                  </a:lnTo>
                  <a:lnTo>
                    <a:pt x="789305" y="602614"/>
                  </a:lnTo>
                  <a:lnTo>
                    <a:pt x="808355" y="562610"/>
                  </a:lnTo>
                  <a:lnTo>
                    <a:pt x="822960" y="520064"/>
                  </a:lnTo>
                  <a:lnTo>
                    <a:pt x="834390" y="476250"/>
                  </a:lnTo>
                  <a:lnTo>
                    <a:pt x="840740" y="430530"/>
                  </a:lnTo>
                  <a:lnTo>
                    <a:pt x="843280" y="384175"/>
                  </a:lnTo>
                  <a:lnTo>
                    <a:pt x="840740" y="334644"/>
                  </a:lnTo>
                  <a:lnTo>
                    <a:pt x="832485" y="288289"/>
                  </a:lnTo>
                  <a:lnTo>
                    <a:pt x="819150" y="245110"/>
                  </a:lnTo>
                  <a:lnTo>
                    <a:pt x="801370" y="205105"/>
                  </a:lnTo>
                  <a:lnTo>
                    <a:pt x="779145" y="167639"/>
                  </a:lnTo>
                  <a:lnTo>
                    <a:pt x="753110" y="133985"/>
                  </a:lnTo>
                  <a:lnTo>
                    <a:pt x="722630" y="103505"/>
                  </a:lnTo>
                  <a:lnTo>
                    <a:pt x="688975" y="76835"/>
                  </a:lnTo>
                  <a:lnTo>
                    <a:pt x="651510" y="53975"/>
                  </a:lnTo>
                  <a:lnTo>
                    <a:pt x="611505" y="34925"/>
                  </a:lnTo>
                  <a:lnTo>
                    <a:pt x="568325" y="19685"/>
                  </a:lnTo>
                  <a:lnTo>
                    <a:pt x="523240" y="8889"/>
                  </a:lnTo>
                  <a:lnTo>
                    <a:pt x="475615" y="2539"/>
                  </a:lnTo>
                  <a:lnTo>
                    <a:pt x="425450" y="0"/>
                  </a:lnTo>
                  <a:close/>
                </a:path>
              </a:pathLst>
            </a:custGeom>
            <a:solidFill>
              <a:srgbClr val="FCC303"/>
            </a:solidFill>
          </p:spPr>
          <p:txBody>
            <a:bodyPr wrap="square" lIns="0" tIns="0" rIns="0" bIns="0" rtlCol="0"/>
            <a:lstStyle/>
            <a:p>
              <a:endParaRPr/>
            </a:p>
          </p:txBody>
        </p:sp>
        <p:sp>
          <p:nvSpPr>
            <p:cNvPr id="24" name="object 24"/>
            <p:cNvSpPr/>
            <p:nvPr/>
          </p:nvSpPr>
          <p:spPr>
            <a:xfrm>
              <a:off x="3261995" y="4689475"/>
              <a:ext cx="847725" cy="835025"/>
            </a:xfrm>
            <a:custGeom>
              <a:avLst/>
              <a:gdLst/>
              <a:ahLst/>
              <a:cxnLst/>
              <a:rect l="l" t="t" r="r" b="b"/>
              <a:pathLst>
                <a:path w="847725" h="835025">
                  <a:moveTo>
                    <a:pt x="454659" y="0"/>
                  </a:moveTo>
                  <a:lnTo>
                    <a:pt x="407669" y="0"/>
                  </a:lnTo>
                  <a:lnTo>
                    <a:pt x="361950" y="4444"/>
                  </a:lnTo>
                  <a:lnTo>
                    <a:pt x="318134" y="13335"/>
                  </a:lnTo>
                  <a:lnTo>
                    <a:pt x="275589" y="27305"/>
                  </a:lnTo>
                  <a:lnTo>
                    <a:pt x="235584" y="45085"/>
                  </a:lnTo>
                  <a:lnTo>
                    <a:pt x="198119" y="66675"/>
                  </a:lnTo>
                  <a:lnTo>
                    <a:pt x="163194" y="92075"/>
                  </a:lnTo>
                  <a:lnTo>
                    <a:pt x="131444" y="120650"/>
                  </a:lnTo>
                  <a:lnTo>
                    <a:pt x="102234" y="152400"/>
                  </a:lnTo>
                  <a:lnTo>
                    <a:pt x="76200" y="186055"/>
                  </a:lnTo>
                  <a:lnTo>
                    <a:pt x="53339" y="222885"/>
                  </a:lnTo>
                  <a:lnTo>
                    <a:pt x="34925" y="260985"/>
                  </a:lnTo>
                  <a:lnTo>
                    <a:pt x="19684" y="300989"/>
                  </a:lnTo>
                  <a:lnTo>
                    <a:pt x="8889" y="342264"/>
                  </a:lnTo>
                  <a:lnTo>
                    <a:pt x="1904" y="384810"/>
                  </a:lnTo>
                  <a:lnTo>
                    <a:pt x="0" y="427989"/>
                  </a:lnTo>
                  <a:lnTo>
                    <a:pt x="2539" y="471805"/>
                  </a:lnTo>
                  <a:lnTo>
                    <a:pt x="9525" y="514985"/>
                  </a:lnTo>
                  <a:lnTo>
                    <a:pt x="22225" y="558164"/>
                  </a:lnTo>
                  <a:lnTo>
                    <a:pt x="40004" y="601344"/>
                  </a:lnTo>
                  <a:lnTo>
                    <a:pt x="64769" y="644525"/>
                  </a:lnTo>
                  <a:lnTo>
                    <a:pt x="94614" y="683894"/>
                  </a:lnTo>
                  <a:lnTo>
                    <a:pt x="129539" y="718819"/>
                  </a:lnTo>
                  <a:lnTo>
                    <a:pt x="167639" y="749935"/>
                  </a:lnTo>
                  <a:lnTo>
                    <a:pt x="209550" y="775969"/>
                  </a:lnTo>
                  <a:lnTo>
                    <a:pt x="254634" y="797560"/>
                  </a:lnTo>
                  <a:lnTo>
                    <a:pt x="300989" y="814705"/>
                  </a:lnTo>
                  <a:lnTo>
                    <a:pt x="349250" y="826769"/>
                  </a:lnTo>
                  <a:lnTo>
                    <a:pt x="398779" y="833119"/>
                  </a:lnTo>
                  <a:lnTo>
                    <a:pt x="448309" y="835025"/>
                  </a:lnTo>
                  <a:lnTo>
                    <a:pt x="497204" y="831214"/>
                  </a:lnTo>
                  <a:lnTo>
                    <a:pt x="529589" y="824230"/>
                  </a:lnTo>
                  <a:lnTo>
                    <a:pt x="400050" y="824230"/>
                  </a:lnTo>
                  <a:lnTo>
                    <a:pt x="353059" y="819150"/>
                  </a:lnTo>
                  <a:lnTo>
                    <a:pt x="307339" y="808989"/>
                  </a:lnTo>
                  <a:lnTo>
                    <a:pt x="262889" y="794385"/>
                  </a:lnTo>
                  <a:lnTo>
                    <a:pt x="220979" y="775335"/>
                  </a:lnTo>
                  <a:lnTo>
                    <a:pt x="180975" y="752475"/>
                  </a:lnTo>
                  <a:lnTo>
                    <a:pt x="144144" y="725169"/>
                  </a:lnTo>
                  <a:lnTo>
                    <a:pt x="110489" y="694055"/>
                  </a:lnTo>
                  <a:lnTo>
                    <a:pt x="81279" y="659764"/>
                  </a:lnTo>
                  <a:lnTo>
                    <a:pt x="55879" y="622300"/>
                  </a:lnTo>
                  <a:lnTo>
                    <a:pt x="35559" y="581025"/>
                  </a:lnTo>
                  <a:lnTo>
                    <a:pt x="20319" y="537210"/>
                  </a:lnTo>
                  <a:lnTo>
                    <a:pt x="10794" y="490855"/>
                  </a:lnTo>
                  <a:lnTo>
                    <a:pt x="7619" y="441325"/>
                  </a:lnTo>
                  <a:lnTo>
                    <a:pt x="9525" y="394969"/>
                  </a:lnTo>
                  <a:lnTo>
                    <a:pt x="16509" y="349250"/>
                  </a:lnTo>
                  <a:lnTo>
                    <a:pt x="28575" y="304800"/>
                  </a:lnTo>
                  <a:lnTo>
                    <a:pt x="45084" y="261619"/>
                  </a:lnTo>
                  <a:lnTo>
                    <a:pt x="66675" y="220344"/>
                  </a:lnTo>
                  <a:lnTo>
                    <a:pt x="92075" y="181610"/>
                  </a:lnTo>
                  <a:lnTo>
                    <a:pt x="121919" y="146050"/>
                  </a:lnTo>
                  <a:lnTo>
                    <a:pt x="152400" y="116205"/>
                  </a:lnTo>
                  <a:lnTo>
                    <a:pt x="185419" y="90169"/>
                  </a:lnTo>
                  <a:lnTo>
                    <a:pt x="220344" y="68580"/>
                  </a:lnTo>
                  <a:lnTo>
                    <a:pt x="256539" y="50164"/>
                  </a:lnTo>
                  <a:lnTo>
                    <a:pt x="294639" y="35560"/>
                  </a:lnTo>
                  <a:lnTo>
                    <a:pt x="334009" y="24764"/>
                  </a:lnTo>
                  <a:lnTo>
                    <a:pt x="373379" y="17144"/>
                  </a:lnTo>
                  <a:lnTo>
                    <a:pt x="414019" y="13335"/>
                  </a:lnTo>
                  <a:lnTo>
                    <a:pt x="548004" y="13335"/>
                  </a:lnTo>
                  <a:lnTo>
                    <a:pt x="544194" y="12064"/>
                  </a:lnTo>
                  <a:lnTo>
                    <a:pt x="500379" y="3810"/>
                  </a:lnTo>
                  <a:lnTo>
                    <a:pt x="454659" y="0"/>
                  </a:lnTo>
                  <a:close/>
                </a:path>
                <a:path w="847725" h="835025">
                  <a:moveTo>
                    <a:pt x="548004" y="13335"/>
                  </a:moveTo>
                  <a:lnTo>
                    <a:pt x="454659" y="13335"/>
                  </a:lnTo>
                  <a:lnTo>
                    <a:pt x="494664" y="16510"/>
                  </a:lnTo>
                  <a:lnTo>
                    <a:pt x="534034" y="22860"/>
                  </a:lnTo>
                  <a:lnTo>
                    <a:pt x="572769" y="32385"/>
                  </a:lnTo>
                  <a:lnTo>
                    <a:pt x="610234" y="45719"/>
                  </a:lnTo>
                  <a:lnTo>
                    <a:pt x="646429" y="62230"/>
                  </a:lnTo>
                  <a:lnTo>
                    <a:pt x="680084" y="81914"/>
                  </a:lnTo>
                  <a:lnTo>
                    <a:pt x="711834" y="104139"/>
                  </a:lnTo>
                  <a:lnTo>
                    <a:pt x="741044" y="129539"/>
                  </a:lnTo>
                  <a:lnTo>
                    <a:pt x="767714" y="158750"/>
                  </a:lnTo>
                  <a:lnTo>
                    <a:pt x="790575" y="189864"/>
                  </a:lnTo>
                  <a:lnTo>
                    <a:pt x="810259" y="224155"/>
                  </a:lnTo>
                  <a:lnTo>
                    <a:pt x="826134" y="261619"/>
                  </a:lnTo>
                  <a:lnTo>
                    <a:pt x="837564" y="301625"/>
                  </a:lnTo>
                  <a:lnTo>
                    <a:pt x="844550" y="344169"/>
                  </a:lnTo>
                  <a:lnTo>
                    <a:pt x="846454" y="389889"/>
                  </a:lnTo>
                  <a:lnTo>
                    <a:pt x="844550" y="436244"/>
                  </a:lnTo>
                  <a:lnTo>
                    <a:pt x="836929" y="482600"/>
                  </a:lnTo>
                  <a:lnTo>
                    <a:pt x="824864" y="527685"/>
                  </a:lnTo>
                  <a:lnTo>
                    <a:pt x="807719" y="570864"/>
                  </a:lnTo>
                  <a:lnTo>
                    <a:pt x="786764" y="612775"/>
                  </a:lnTo>
                  <a:lnTo>
                    <a:pt x="762000" y="651510"/>
                  </a:lnTo>
                  <a:lnTo>
                    <a:pt x="732789" y="687705"/>
                  </a:lnTo>
                  <a:lnTo>
                    <a:pt x="700404" y="720725"/>
                  </a:lnTo>
                  <a:lnTo>
                    <a:pt x="664844" y="749935"/>
                  </a:lnTo>
                  <a:lnTo>
                    <a:pt x="626109" y="774700"/>
                  </a:lnTo>
                  <a:lnTo>
                    <a:pt x="584834" y="795019"/>
                  </a:lnTo>
                  <a:lnTo>
                    <a:pt x="541019" y="810260"/>
                  </a:lnTo>
                  <a:lnTo>
                    <a:pt x="495300" y="820419"/>
                  </a:lnTo>
                  <a:lnTo>
                    <a:pt x="447675" y="824230"/>
                  </a:lnTo>
                  <a:lnTo>
                    <a:pt x="529589" y="824230"/>
                  </a:lnTo>
                  <a:lnTo>
                    <a:pt x="588644" y="805814"/>
                  </a:lnTo>
                  <a:lnTo>
                    <a:pt x="629919" y="784860"/>
                  </a:lnTo>
                  <a:lnTo>
                    <a:pt x="668654" y="758825"/>
                  </a:lnTo>
                  <a:lnTo>
                    <a:pt x="704214" y="728980"/>
                  </a:lnTo>
                  <a:lnTo>
                    <a:pt x="736600" y="695325"/>
                  </a:lnTo>
                  <a:lnTo>
                    <a:pt x="765175" y="657860"/>
                  </a:lnTo>
                  <a:lnTo>
                    <a:pt x="789939" y="617855"/>
                  </a:lnTo>
                  <a:lnTo>
                    <a:pt x="810894" y="575310"/>
                  </a:lnTo>
                  <a:lnTo>
                    <a:pt x="826769" y="530225"/>
                  </a:lnTo>
                  <a:lnTo>
                    <a:pt x="838834" y="484505"/>
                  </a:lnTo>
                  <a:lnTo>
                    <a:pt x="845819" y="437514"/>
                  </a:lnTo>
                  <a:lnTo>
                    <a:pt x="847725" y="389889"/>
                  </a:lnTo>
                  <a:lnTo>
                    <a:pt x="845920" y="344169"/>
                  </a:lnTo>
                  <a:lnTo>
                    <a:pt x="845819" y="341630"/>
                  </a:lnTo>
                  <a:lnTo>
                    <a:pt x="838200" y="295910"/>
                  </a:lnTo>
                  <a:lnTo>
                    <a:pt x="826134" y="253364"/>
                  </a:lnTo>
                  <a:lnTo>
                    <a:pt x="808989" y="213360"/>
                  </a:lnTo>
                  <a:lnTo>
                    <a:pt x="787400" y="175894"/>
                  </a:lnTo>
                  <a:lnTo>
                    <a:pt x="762000" y="142239"/>
                  </a:lnTo>
                  <a:lnTo>
                    <a:pt x="733425" y="111760"/>
                  </a:lnTo>
                  <a:lnTo>
                    <a:pt x="701039" y="84455"/>
                  </a:lnTo>
                  <a:lnTo>
                    <a:pt x="665479" y="60960"/>
                  </a:lnTo>
                  <a:lnTo>
                    <a:pt x="627379" y="40639"/>
                  </a:lnTo>
                  <a:lnTo>
                    <a:pt x="586739" y="24130"/>
                  </a:lnTo>
                  <a:lnTo>
                    <a:pt x="548004" y="13335"/>
                  </a:lnTo>
                  <a:close/>
                </a:path>
              </a:pathLst>
            </a:custGeom>
            <a:solidFill>
              <a:srgbClr val="003A52"/>
            </a:solidFill>
          </p:spPr>
          <p:txBody>
            <a:bodyPr wrap="square" lIns="0" tIns="0" rIns="0" bIns="0" rtlCol="0"/>
            <a:lstStyle/>
            <a:p>
              <a:endParaRPr/>
            </a:p>
          </p:txBody>
        </p:sp>
        <p:sp>
          <p:nvSpPr>
            <p:cNvPr id="25" name="object 25"/>
            <p:cNvSpPr/>
            <p:nvPr/>
          </p:nvSpPr>
          <p:spPr>
            <a:xfrm>
              <a:off x="3907790" y="5450205"/>
              <a:ext cx="818515" cy="837565"/>
            </a:xfrm>
            <a:custGeom>
              <a:avLst/>
              <a:gdLst/>
              <a:ahLst/>
              <a:cxnLst/>
              <a:rect l="l" t="t" r="r" b="b"/>
              <a:pathLst>
                <a:path w="818514" h="837564">
                  <a:moveTo>
                    <a:pt x="440689" y="0"/>
                  </a:moveTo>
                  <a:lnTo>
                    <a:pt x="397510" y="1904"/>
                  </a:lnTo>
                  <a:lnTo>
                    <a:pt x="354330" y="8889"/>
                  </a:lnTo>
                  <a:lnTo>
                    <a:pt x="311785" y="20319"/>
                  </a:lnTo>
                  <a:lnTo>
                    <a:pt x="269875" y="36194"/>
                  </a:lnTo>
                  <a:lnTo>
                    <a:pt x="229870" y="55879"/>
                  </a:lnTo>
                  <a:lnTo>
                    <a:pt x="191770" y="79374"/>
                  </a:lnTo>
                  <a:lnTo>
                    <a:pt x="156210" y="106679"/>
                  </a:lnTo>
                  <a:lnTo>
                    <a:pt x="122555" y="136524"/>
                  </a:lnTo>
                  <a:lnTo>
                    <a:pt x="92710" y="170179"/>
                  </a:lnTo>
                  <a:lnTo>
                    <a:pt x="66039" y="207009"/>
                  </a:lnTo>
                  <a:lnTo>
                    <a:pt x="43814" y="246379"/>
                  </a:lnTo>
                  <a:lnTo>
                    <a:pt x="25400" y="288289"/>
                  </a:lnTo>
                  <a:lnTo>
                    <a:pt x="12064" y="332739"/>
                  </a:lnTo>
                  <a:lnTo>
                    <a:pt x="3810" y="379729"/>
                  </a:lnTo>
                  <a:lnTo>
                    <a:pt x="0" y="426719"/>
                  </a:lnTo>
                  <a:lnTo>
                    <a:pt x="1905" y="473709"/>
                  </a:lnTo>
                  <a:lnTo>
                    <a:pt x="8889" y="520064"/>
                  </a:lnTo>
                  <a:lnTo>
                    <a:pt x="20955" y="564514"/>
                  </a:lnTo>
                  <a:lnTo>
                    <a:pt x="38100" y="607694"/>
                  </a:lnTo>
                  <a:lnTo>
                    <a:pt x="59689" y="648969"/>
                  </a:lnTo>
                  <a:lnTo>
                    <a:pt x="85089" y="687069"/>
                  </a:lnTo>
                  <a:lnTo>
                    <a:pt x="114935" y="721994"/>
                  </a:lnTo>
                  <a:lnTo>
                    <a:pt x="147955" y="753109"/>
                  </a:lnTo>
                  <a:lnTo>
                    <a:pt x="184785" y="780414"/>
                  </a:lnTo>
                  <a:lnTo>
                    <a:pt x="224789" y="802639"/>
                  </a:lnTo>
                  <a:lnTo>
                    <a:pt x="267970" y="819784"/>
                  </a:lnTo>
                  <a:lnTo>
                    <a:pt x="313689" y="831214"/>
                  </a:lnTo>
                  <a:lnTo>
                    <a:pt x="361314" y="836929"/>
                  </a:lnTo>
                  <a:lnTo>
                    <a:pt x="384810" y="837564"/>
                  </a:lnTo>
                  <a:lnTo>
                    <a:pt x="431164" y="835024"/>
                  </a:lnTo>
                  <a:lnTo>
                    <a:pt x="477520" y="827404"/>
                  </a:lnTo>
                  <a:lnTo>
                    <a:pt x="521970" y="815339"/>
                  </a:lnTo>
                  <a:lnTo>
                    <a:pt x="565785" y="798829"/>
                  </a:lnTo>
                  <a:lnTo>
                    <a:pt x="607060" y="777874"/>
                  </a:lnTo>
                  <a:lnTo>
                    <a:pt x="646430" y="753109"/>
                  </a:lnTo>
                  <a:lnTo>
                    <a:pt x="682625" y="723899"/>
                  </a:lnTo>
                  <a:lnTo>
                    <a:pt x="715645" y="691514"/>
                  </a:lnTo>
                  <a:lnTo>
                    <a:pt x="744220" y="655319"/>
                  </a:lnTo>
                  <a:lnTo>
                    <a:pt x="768985" y="615949"/>
                  </a:lnTo>
                  <a:lnTo>
                    <a:pt x="789939" y="571499"/>
                  </a:lnTo>
                  <a:lnTo>
                    <a:pt x="805180" y="525144"/>
                  </a:lnTo>
                  <a:lnTo>
                    <a:pt x="814705" y="477519"/>
                  </a:lnTo>
                  <a:lnTo>
                    <a:pt x="818514" y="428624"/>
                  </a:lnTo>
                  <a:lnTo>
                    <a:pt x="817245" y="379729"/>
                  </a:lnTo>
                  <a:lnTo>
                    <a:pt x="810260" y="331469"/>
                  </a:lnTo>
                  <a:lnTo>
                    <a:pt x="798195" y="283844"/>
                  </a:lnTo>
                  <a:lnTo>
                    <a:pt x="781685" y="238124"/>
                  </a:lnTo>
                  <a:lnTo>
                    <a:pt x="760095" y="194309"/>
                  </a:lnTo>
                  <a:lnTo>
                    <a:pt x="733425" y="153034"/>
                  </a:lnTo>
                  <a:lnTo>
                    <a:pt x="699135" y="110489"/>
                  </a:lnTo>
                  <a:lnTo>
                    <a:pt x="661670" y="75564"/>
                  </a:lnTo>
                  <a:lnTo>
                    <a:pt x="621030" y="47624"/>
                  </a:lnTo>
                  <a:lnTo>
                    <a:pt x="578485" y="26034"/>
                  </a:lnTo>
                  <a:lnTo>
                    <a:pt x="533400" y="11429"/>
                  </a:lnTo>
                  <a:lnTo>
                    <a:pt x="487680" y="2539"/>
                  </a:lnTo>
                  <a:lnTo>
                    <a:pt x="440689" y="0"/>
                  </a:lnTo>
                  <a:close/>
                </a:path>
              </a:pathLst>
            </a:custGeom>
            <a:solidFill>
              <a:srgbClr val="EE791D"/>
            </a:solidFill>
          </p:spPr>
          <p:txBody>
            <a:bodyPr wrap="square" lIns="0" tIns="0" rIns="0" bIns="0" rtlCol="0"/>
            <a:lstStyle/>
            <a:p>
              <a:endParaRPr/>
            </a:p>
          </p:txBody>
        </p:sp>
        <p:sp>
          <p:nvSpPr>
            <p:cNvPr id="26" name="object 26"/>
            <p:cNvSpPr/>
            <p:nvPr/>
          </p:nvSpPr>
          <p:spPr>
            <a:xfrm>
              <a:off x="3897630" y="5441315"/>
              <a:ext cx="835025" cy="851535"/>
            </a:xfrm>
            <a:custGeom>
              <a:avLst/>
              <a:gdLst/>
              <a:ahLst/>
              <a:cxnLst/>
              <a:rect l="l" t="t" r="r" b="b"/>
              <a:pathLst>
                <a:path w="835025" h="851535">
                  <a:moveTo>
                    <a:pt x="439420" y="0"/>
                  </a:moveTo>
                  <a:lnTo>
                    <a:pt x="391160" y="3175"/>
                  </a:lnTo>
                  <a:lnTo>
                    <a:pt x="342265" y="12065"/>
                  </a:lnTo>
                  <a:lnTo>
                    <a:pt x="294640" y="26670"/>
                  </a:lnTo>
                  <a:lnTo>
                    <a:pt x="248285" y="46355"/>
                  </a:lnTo>
                  <a:lnTo>
                    <a:pt x="203200" y="72390"/>
                  </a:lnTo>
                  <a:lnTo>
                    <a:pt x="160020" y="103505"/>
                  </a:lnTo>
                  <a:lnTo>
                    <a:pt x="125095" y="133985"/>
                  </a:lnTo>
                  <a:lnTo>
                    <a:pt x="95250" y="167005"/>
                  </a:lnTo>
                  <a:lnTo>
                    <a:pt x="68580" y="202565"/>
                  </a:lnTo>
                  <a:lnTo>
                    <a:pt x="46990" y="240665"/>
                  </a:lnTo>
                  <a:lnTo>
                    <a:pt x="29210" y="280035"/>
                  </a:lnTo>
                  <a:lnTo>
                    <a:pt x="15875" y="321310"/>
                  </a:lnTo>
                  <a:lnTo>
                    <a:pt x="6350" y="363220"/>
                  </a:lnTo>
                  <a:lnTo>
                    <a:pt x="1270" y="405765"/>
                  </a:lnTo>
                  <a:lnTo>
                    <a:pt x="0" y="448310"/>
                  </a:lnTo>
                  <a:lnTo>
                    <a:pt x="3175" y="491490"/>
                  </a:lnTo>
                  <a:lnTo>
                    <a:pt x="10160" y="533400"/>
                  </a:lnTo>
                  <a:lnTo>
                    <a:pt x="21590" y="574675"/>
                  </a:lnTo>
                  <a:lnTo>
                    <a:pt x="36830" y="614680"/>
                  </a:lnTo>
                  <a:lnTo>
                    <a:pt x="56515" y="652780"/>
                  </a:lnTo>
                  <a:lnTo>
                    <a:pt x="80010" y="688975"/>
                  </a:lnTo>
                  <a:lnTo>
                    <a:pt x="107315" y="722630"/>
                  </a:lnTo>
                  <a:lnTo>
                    <a:pt x="139065" y="753745"/>
                  </a:lnTo>
                  <a:lnTo>
                    <a:pt x="174625" y="781685"/>
                  </a:lnTo>
                  <a:lnTo>
                    <a:pt x="213995" y="805815"/>
                  </a:lnTo>
                  <a:lnTo>
                    <a:pt x="258445" y="826135"/>
                  </a:lnTo>
                  <a:lnTo>
                    <a:pt x="304800" y="840740"/>
                  </a:lnTo>
                  <a:lnTo>
                    <a:pt x="352425" y="848995"/>
                  </a:lnTo>
                  <a:lnTo>
                    <a:pt x="400685" y="851535"/>
                  </a:lnTo>
                  <a:lnTo>
                    <a:pt x="450850" y="848995"/>
                  </a:lnTo>
                  <a:lnTo>
                    <a:pt x="461645" y="847090"/>
                  </a:lnTo>
                  <a:lnTo>
                    <a:pt x="379730" y="847090"/>
                  </a:lnTo>
                  <a:lnTo>
                    <a:pt x="371475" y="846455"/>
                  </a:lnTo>
                  <a:lnTo>
                    <a:pt x="323850" y="840740"/>
                  </a:lnTo>
                  <a:lnTo>
                    <a:pt x="278130" y="829310"/>
                  </a:lnTo>
                  <a:lnTo>
                    <a:pt x="234950" y="812165"/>
                  </a:lnTo>
                  <a:lnTo>
                    <a:pt x="194945" y="789940"/>
                  </a:lnTo>
                  <a:lnTo>
                    <a:pt x="158115" y="762635"/>
                  </a:lnTo>
                  <a:lnTo>
                    <a:pt x="125095" y="731520"/>
                  </a:lnTo>
                  <a:lnTo>
                    <a:pt x="95250" y="696595"/>
                  </a:lnTo>
                  <a:lnTo>
                    <a:pt x="69850" y="658495"/>
                  </a:lnTo>
                  <a:lnTo>
                    <a:pt x="48260" y="617220"/>
                  </a:lnTo>
                  <a:lnTo>
                    <a:pt x="31115" y="574040"/>
                  </a:lnTo>
                  <a:lnTo>
                    <a:pt x="19050" y="529590"/>
                  </a:lnTo>
                  <a:lnTo>
                    <a:pt x="12065" y="483235"/>
                  </a:lnTo>
                  <a:lnTo>
                    <a:pt x="10237" y="438150"/>
                  </a:lnTo>
                  <a:lnTo>
                    <a:pt x="10160" y="436245"/>
                  </a:lnTo>
                  <a:lnTo>
                    <a:pt x="13970" y="389255"/>
                  </a:lnTo>
                  <a:lnTo>
                    <a:pt x="22225" y="342265"/>
                  </a:lnTo>
                  <a:lnTo>
                    <a:pt x="35560" y="297815"/>
                  </a:lnTo>
                  <a:lnTo>
                    <a:pt x="53975" y="255905"/>
                  </a:lnTo>
                  <a:lnTo>
                    <a:pt x="76200" y="216535"/>
                  </a:lnTo>
                  <a:lnTo>
                    <a:pt x="102870" y="179705"/>
                  </a:lnTo>
                  <a:lnTo>
                    <a:pt x="132715" y="146050"/>
                  </a:lnTo>
                  <a:lnTo>
                    <a:pt x="166370" y="116205"/>
                  </a:lnTo>
                  <a:lnTo>
                    <a:pt x="201930" y="88900"/>
                  </a:lnTo>
                  <a:lnTo>
                    <a:pt x="240030" y="65405"/>
                  </a:lnTo>
                  <a:lnTo>
                    <a:pt x="280035" y="45720"/>
                  </a:lnTo>
                  <a:lnTo>
                    <a:pt x="321945" y="29845"/>
                  </a:lnTo>
                  <a:lnTo>
                    <a:pt x="364490" y="18415"/>
                  </a:lnTo>
                  <a:lnTo>
                    <a:pt x="407670" y="11430"/>
                  </a:lnTo>
                  <a:lnTo>
                    <a:pt x="450850" y="9525"/>
                  </a:lnTo>
                  <a:lnTo>
                    <a:pt x="519430" y="9525"/>
                  </a:lnTo>
                  <a:lnTo>
                    <a:pt x="488950" y="3175"/>
                  </a:lnTo>
                  <a:lnTo>
                    <a:pt x="439420" y="0"/>
                  </a:lnTo>
                  <a:close/>
                </a:path>
                <a:path w="835025" h="851535">
                  <a:moveTo>
                    <a:pt x="519430" y="9525"/>
                  </a:moveTo>
                  <a:lnTo>
                    <a:pt x="450850" y="9525"/>
                  </a:lnTo>
                  <a:lnTo>
                    <a:pt x="497840" y="12065"/>
                  </a:lnTo>
                  <a:lnTo>
                    <a:pt x="543560" y="20955"/>
                  </a:lnTo>
                  <a:lnTo>
                    <a:pt x="588645" y="35560"/>
                  </a:lnTo>
                  <a:lnTo>
                    <a:pt x="631190" y="57150"/>
                  </a:lnTo>
                  <a:lnTo>
                    <a:pt x="671830" y="85090"/>
                  </a:lnTo>
                  <a:lnTo>
                    <a:pt x="709295" y="120015"/>
                  </a:lnTo>
                  <a:lnTo>
                    <a:pt x="743585" y="162560"/>
                  </a:lnTo>
                  <a:lnTo>
                    <a:pt x="770255" y="203835"/>
                  </a:lnTo>
                  <a:lnTo>
                    <a:pt x="791845" y="247650"/>
                  </a:lnTo>
                  <a:lnTo>
                    <a:pt x="808355" y="293370"/>
                  </a:lnTo>
                  <a:lnTo>
                    <a:pt x="820420" y="340995"/>
                  </a:lnTo>
                  <a:lnTo>
                    <a:pt x="827405" y="389255"/>
                  </a:lnTo>
                  <a:lnTo>
                    <a:pt x="828625" y="436245"/>
                  </a:lnTo>
                  <a:lnTo>
                    <a:pt x="828675" y="438150"/>
                  </a:lnTo>
                  <a:lnTo>
                    <a:pt x="824865" y="487045"/>
                  </a:lnTo>
                  <a:lnTo>
                    <a:pt x="815340" y="534670"/>
                  </a:lnTo>
                  <a:lnTo>
                    <a:pt x="800100" y="581025"/>
                  </a:lnTo>
                  <a:lnTo>
                    <a:pt x="779145" y="625475"/>
                  </a:lnTo>
                  <a:lnTo>
                    <a:pt x="754380" y="664845"/>
                  </a:lnTo>
                  <a:lnTo>
                    <a:pt x="725805" y="701040"/>
                  </a:lnTo>
                  <a:lnTo>
                    <a:pt x="692785" y="733425"/>
                  </a:lnTo>
                  <a:lnTo>
                    <a:pt x="656590" y="762635"/>
                  </a:lnTo>
                  <a:lnTo>
                    <a:pt x="617220" y="787400"/>
                  </a:lnTo>
                  <a:lnTo>
                    <a:pt x="575945" y="808355"/>
                  </a:lnTo>
                  <a:lnTo>
                    <a:pt x="532130" y="824865"/>
                  </a:lnTo>
                  <a:lnTo>
                    <a:pt x="487680" y="836930"/>
                  </a:lnTo>
                  <a:lnTo>
                    <a:pt x="441325" y="844550"/>
                  </a:lnTo>
                  <a:lnTo>
                    <a:pt x="394970" y="847090"/>
                  </a:lnTo>
                  <a:lnTo>
                    <a:pt x="461645" y="847090"/>
                  </a:lnTo>
                  <a:lnTo>
                    <a:pt x="500380" y="840740"/>
                  </a:lnTo>
                  <a:lnTo>
                    <a:pt x="548640" y="826770"/>
                  </a:lnTo>
                  <a:lnTo>
                    <a:pt x="595630" y="808355"/>
                  </a:lnTo>
                  <a:lnTo>
                    <a:pt x="640080" y="784860"/>
                  </a:lnTo>
                  <a:lnTo>
                    <a:pt x="681355" y="756285"/>
                  </a:lnTo>
                  <a:lnTo>
                    <a:pt x="718820" y="724535"/>
                  </a:lnTo>
                  <a:lnTo>
                    <a:pt x="751205" y="689610"/>
                  </a:lnTo>
                  <a:lnTo>
                    <a:pt x="777875" y="650875"/>
                  </a:lnTo>
                  <a:lnTo>
                    <a:pt x="799465" y="609600"/>
                  </a:lnTo>
                  <a:lnTo>
                    <a:pt x="815975" y="565785"/>
                  </a:lnTo>
                  <a:lnTo>
                    <a:pt x="827405" y="520700"/>
                  </a:lnTo>
                  <a:lnTo>
                    <a:pt x="833755" y="474345"/>
                  </a:lnTo>
                  <a:lnTo>
                    <a:pt x="835025" y="427355"/>
                  </a:lnTo>
                  <a:lnTo>
                    <a:pt x="831215" y="380365"/>
                  </a:lnTo>
                  <a:lnTo>
                    <a:pt x="822960" y="333375"/>
                  </a:lnTo>
                  <a:lnTo>
                    <a:pt x="810260" y="287655"/>
                  </a:lnTo>
                  <a:lnTo>
                    <a:pt x="793115" y="243840"/>
                  </a:lnTo>
                  <a:lnTo>
                    <a:pt x="770890" y="201295"/>
                  </a:lnTo>
                  <a:lnTo>
                    <a:pt x="744855" y="161290"/>
                  </a:lnTo>
                  <a:lnTo>
                    <a:pt x="709295" y="118110"/>
                  </a:lnTo>
                  <a:lnTo>
                    <a:pt x="670560" y="81280"/>
                  </a:lnTo>
                  <a:lnTo>
                    <a:pt x="628650" y="52070"/>
                  </a:lnTo>
                  <a:lnTo>
                    <a:pt x="583565" y="29210"/>
                  </a:lnTo>
                  <a:lnTo>
                    <a:pt x="537210" y="12700"/>
                  </a:lnTo>
                  <a:lnTo>
                    <a:pt x="519430" y="9525"/>
                  </a:lnTo>
                  <a:close/>
                </a:path>
              </a:pathLst>
            </a:custGeom>
            <a:solidFill>
              <a:srgbClr val="003A52"/>
            </a:solidFill>
          </p:spPr>
          <p:txBody>
            <a:bodyPr wrap="square" lIns="0" tIns="0" rIns="0" bIns="0" rtlCol="0"/>
            <a:lstStyle/>
            <a:p>
              <a:endParaRPr/>
            </a:p>
          </p:txBody>
        </p:sp>
      </p:grpSp>
      <p:grpSp>
        <p:nvGrpSpPr>
          <p:cNvPr id="27" name="object 27"/>
          <p:cNvGrpSpPr/>
          <p:nvPr/>
        </p:nvGrpSpPr>
        <p:grpSpPr>
          <a:xfrm>
            <a:off x="4896484" y="5688329"/>
            <a:ext cx="862330" cy="845819"/>
            <a:chOff x="4896484" y="5688329"/>
            <a:chExt cx="862330" cy="845819"/>
          </a:xfrm>
        </p:grpSpPr>
        <p:sp>
          <p:nvSpPr>
            <p:cNvPr id="28" name="object 28"/>
            <p:cNvSpPr/>
            <p:nvPr/>
          </p:nvSpPr>
          <p:spPr>
            <a:xfrm>
              <a:off x="4899659" y="5694679"/>
              <a:ext cx="859155" cy="833755"/>
            </a:xfrm>
            <a:custGeom>
              <a:avLst/>
              <a:gdLst/>
              <a:ahLst/>
              <a:cxnLst/>
              <a:rect l="l" t="t" r="r" b="b"/>
              <a:pathLst>
                <a:path w="859154" h="833754">
                  <a:moveTo>
                    <a:pt x="433704" y="0"/>
                  </a:moveTo>
                  <a:lnTo>
                    <a:pt x="383539" y="2539"/>
                  </a:lnTo>
                  <a:lnTo>
                    <a:pt x="335279" y="10159"/>
                  </a:lnTo>
                  <a:lnTo>
                    <a:pt x="288925" y="22224"/>
                  </a:lnTo>
                  <a:lnTo>
                    <a:pt x="244475" y="38734"/>
                  </a:lnTo>
                  <a:lnTo>
                    <a:pt x="203200" y="59689"/>
                  </a:lnTo>
                  <a:lnTo>
                    <a:pt x="164464" y="84454"/>
                  </a:lnTo>
                  <a:lnTo>
                    <a:pt x="128904" y="113029"/>
                  </a:lnTo>
                  <a:lnTo>
                    <a:pt x="96519" y="145414"/>
                  </a:lnTo>
                  <a:lnTo>
                    <a:pt x="68579" y="180974"/>
                  </a:lnTo>
                  <a:lnTo>
                    <a:pt x="45085" y="219709"/>
                  </a:lnTo>
                  <a:lnTo>
                    <a:pt x="26035" y="261619"/>
                  </a:lnTo>
                  <a:lnTo>
                    <a:pt x="12064" y="306069"/>
                  </a:lnTo>
                  <a:lnTo>
                    <a:pt x="3175" y="353059"/>
                  </a:lnTo>
                  <a:lnTo>
                    <a:pt x="0" y="402589"/>
                  </a:lnTo>
                  <a:lnTo>
                    <a:pt x="3175" y="452119"/>
                  </a:lnTo>
                  <a:lnTo>
                    <a:pt x="10794" y="500379"/>
                  </a:lnTo>
                  <a:lnTo>
                    <a:pt x="23494" y="546734"/>
                  </a:lnTo>
                  <a:lnTo>
                    <a:pt x="41275" y="591184"/>
                  </a:lnTo>
                  <a:lnTo>
                    <a:pt x="62864" y="632459"/>
                  </a:lnTo>
                  <a:lnTo>
                    <a:pt x="88900" y="671194"/>
                  </a:lnTo>
                  <a:lnTo>
                    <a:pt x="118744" y="706754"/>
                  </a:lnTo>
                  <a:lnTo>
                    <a:pt x="151764" y="738504"/>
                  </a:lnTo>
                  <a:lnTo>
                    <a:pt x="188594" y="765809"/>
                  </a:lnTo>
                  <a:lnTo>
                    <a:pt x="228600" y="789939"/>
                  </a:lnTo>
                  <a:lnTo>
                    <a:pt x="271144" y="808354"/>
                  </a:lnTo>
                  <a:lnTo>
                    <a:pt x="316229" y="822324"/>
                  </a:lnTo>
                  <a:lnTo>
                    <a:pt x="363854" y="831214"/>
                  </a:lnTo>
                  <a:lnTo>
                    <a:pt x="413385" y="833754"/>
                  </a:lnTo>
                  <a:lnTo>
                    <a:pt x="459739" y="831214"/>
                  </a:lnTo>
                  <a:lnTo>
                    <a:pt x="505460" y="822324"/>
                  </a:lnTo>
                  <a:lnTo>
                    <a:pt x="549910" y="807719"/>
                  </a:lnTo>
                  <a:lnTo>
                    <a:pt x="592454" y="788669"/>
                  </a:lnTo>
                  <a:lnTo>
                    <a:pt x="633094" y="764539"/>
                  </a:lnTo>
                  <a:lnTo>
                    <a:pt x="671829" y="736599"/>
                  </a:lnTo>
                  <a:lnTo>
                    <a:pt x="707389" y="704849"/>
                  </a:lnTo>
                  <a:lnTo>
                    <a:pt x="740410" y="669289"/>
                  </a:lnTo>
                  <a:lnTo>
                    <a:pt x="769619" y="631189"/>
                  </a:lnTo>
                  <a:lnTo>
                    <a:pt x="795654" y="590549"/>
                  </a:lnTo>
                  <a:lnTo>
                    <a:pt x="817244" y="548004"/>
                  </a:lnTo>
                  <a:lnTo>
                    <a:pt x="835025" y="503554"/>
                  </a:lnTo>
                  <a:lnTo>
                    <a:pt x="848360" y="457834"/>
                  </a:lnTo>
                  <a:lnTo>
                    <a:pt x="855979" y="411479"/>
                  </a:lnTo>
                  <a:lnTo>
                    <a:pt x="859154" y="364489"/>
                  </a:lnTo>
                  <a:lnTo>
                    <a:pt x="855979" y="315594"/>
                  </a:lnTo>
                  <a:lnTo>
                    <a:pt x="847725" y="270509"/>
                  </a:lnTo>
                  <a:lnTo>
                    <a:pt x="834389" y="227964"/>
                  </a:lnTo>
                  <a:lnTo>
                    <a:pt x="815975" y="189229"/>
                  </a:lnTo>
                  <a:lnTo>
                    <a:pt x="792479" y="154304"/>
                  </a:lnTo>
                  <a:lnTo>
                    <a:pt x="765810" y="122554"/>
                  </a:lnTo>
                  <a:lnTo>
                    <a:pt x="734060" y="93979"/>
                  </a:lnTo>
                  <a:lnTo>
                    <a:pt x="699769" y="69214"/>
                  </a:lnTo>
                  <a:lnTo>
                    <a:pt x="661669" y="48259"/>
                  </a:lnTo>
                  <a:lnTo>
                    <a:pt x="620394" y="31114"/>
                  </a:lnTo>
                  <a:lnTo>
                    <a:pt x="577214" y="17779"/>
                  </a:lnTo>
                  <a:lnTo>
                    <a:pt x="530860" y="7619"/>
                  </a:lnTo>
                  <a:lnTo>
                    <a:pt x="483235" y="1904"/>
                  </a:lnTo>
                  <a:lnTo>
                    <a:pt x="433704" y="0"/>
                  </a:lnTo>
                  <a:close/>
                </a:path>
              </a:pathLst>
            </a:custGeom>
            <a:solidFill>
              <a:srgbClr val="D4131A"/>
            </a:solidFill>
          </p:spPr>
          <p:txBody>
            <a:bodyPr wrap="square" lIns="0" tIns="0" rIns="0" bIns="0" rtlCol="0"/>
            <a:lstStyle/>
            <a:p>
              <a:endParaRPr/>
            </a:p>
          </p:txBody>
        </p:sp>
        <p:sp>
          <p:nvSpPr>
            <p:cNvPr id="29" name="object 29"/>
            <p:cNvSpPr/>
            <p:nvPr/>
          </p:nvSpPr>
          <p:spPr>
            <a:xfrm>
              <a:off x="4896484" y="5688329"/>
              <a:ext cx="862330" cy="845819"/>
            </a:xfrm>
            <a:custGeom>
              <a:avLst/>
              <a:gdLst/>
              <a:ahLst/>
              <a:cxnLst/>
              <a:rect l="l" t="t" r="r" b="b"/>
              <a:pathLst>
                <a:path w="862329" h="845820">
                  <a:moveTo>
                    <a:pt x="443864" y="0"/>
                  </a:moveTo>
                  <a:lnTo>
                    <a:pt x="401319" y="1904"/>
                  </a:lnTo>
                  <a:lnTo>
                    <a:pt x="358775" y="6984"/>
                  </a:lnTo>
                  <a:lnTo>
                    <a:pt x="316864" y="15239"/>
                  </a:lnTo>
                  <a:lnTo>
                    <a:pt x="276225" y="27939"/>
                  </a:lnTo>
                  <a:lnTo>
                    <a:pt x="236854" y="43179"/>
                  </a:lnTo>
                  <a:lnTo>
                    <a:pt x="196214" y="64134"/>
                  </a:lnTo>
                  <a:lnTo>
                    <a:pt x="160019" y="88264"/>
                  </a:lnTo>
                  <a:lnTo>
                    <a:pt x="127000" y="114299"/>
                  </a:lnTo>
                  <a:lnTo>
                    <a:pt x="98425" y="143509"/>
                  </a:lnTo>
                  <a:lnTo>
                    <a:pt x="73660" y="174624"/>
                  </a:lnTo>
                  <a:lnTo>
                    <a:pt x="52069" y="208279"/>
                  </a:lnTo>
                  <a:lnTo>
                    <a:pt x="34289" y="242569"/>
                  </a:lnTo>
                  <a:lnTo>
                    <a:pt x="20319" y="278764"/>
                  </a:lnTo>
                  <a:lnTo>
                    <a:pt x="10160" y="316229"/>
                  </a:lnTo>
                  <a:lnTo>
                    <a:pt x="3175" y="354329"/>
                  </a:lnTo>
                  <a:lnTo>
                    <a:pt x="0" y="393064"/>
                  </a:lnTo>
                  <a:lnTo>
                    <a:pt x="0" y="431799"/>
                  </a:lnTo>
                  <a:lnTo>
                    <a:pt x="3810" y="469899"/>
                  </a:lnTo>
                  <a:lnTo>
                    <a:pt x="10160" y="508634"/>
                  </a:lnTo>
                  <a:lnTo>
                    <a:pt x="20954" y="546099"/>
                  </a:lnTo>
                  <a:lnTo>
                    <a:pt x="34289" y="582929"/>
                  </a:lnTo>
                  <a:lnTo>
                    <a:pt x="50800" y="618489"/>
                  </a:lnTo>
                  <a:lnTo>
                    <a:pt x="70485" y="652779"/>
                  </a:lnTo>
                  <a:lnTo>
                    <a:pt x="93979" y="685164"/>
                  </a:lnTo>
                  <a:lnTo>
                    <a:pt x="120014" y="715644"/>
                  </a:lnTo>
                  <a:lnTo>
                    <a:pt x="149225" y="743584"/>
                  </a:lnTo>
                  <a:lnTo>
                    <a:pt x="180975" y="768984"/>
                  </a:lnTo>
                  <a:lnTo>
                    <a:pt x="216535" y="791209"/>
                  </a:lnTo>
                  <a:lnTo>
                    <a:pt x="254635" y="810259"/>
                  </a:lnTo>
                  <a:lnTo>
                    <a:pt x="295275" y="826134"/>
                  </a:lnTo>
                  <a:lnTo>
                    <a:pt x="340360" y="838834"/>
                  </a:lnTo>
                  <a:lnTo>
                    <a:pt x="384810" y="845184"/>
                  </a:lnTo>
                  <a:lnTo>
                    <a:pt x="428625" y="845819"/>
                  </a:lnTo>
                  <a:lnTo>
                    <a:pt x="471804" y="842009"/>
                  </a:lnTo>
                  <a:lnTo>
                    <a:pt x="502285" y="835024"/>
                  </a:lnTo>
                  <a:lnTo>
                    <a:pt x="427354" y="835024"/>
                  </a:lnTo>
                  <a:lnTo>
                    <a:pt x="377825" y="834389"/>
                  </a:lnTo>
                  <a:lnTo>
                    <a:pt x="328929" y="827404"/>
                  </a:lnTo>
                  <a:lnTo>
                    <a:pt x="281939" y="814704"/>
                  </a:lnTo>
                  <a:lnTo>
                    <a:pt x="236219" y="796289"/>
                  </a:lnTo>
                  <a:lnTo>
                    <a:pt x="193039" y="771524"/>
                  </a:lnTo>
                  <a:lnTo>
                    <a:pt x="153035" y="741044"/>
                  </a:lnTo>
                  <a:lnTo>
                    <a:pt x="117475" y="706754"/>
                  </a:lnTo>
                  <a:lnTo>
                    <a:pt x="86360" y="668019"/>
                  </a:lnTo>
                  <a:lnTo>
                    <a:pt x="60325" y="626109"/>
                  </a:lnTo>
                  <a:lnTo>
                    <a:pt x="38735" y="581659"/>
                  </a:lnTo>
                  <a:lnTo>
                    <a:pt x="22860" y="534669"/>
                  </a:lnTo>
                  <a:lnTo>
                    <a:pt x="12064" y="485774"/>
                  </a:lnTo>
                  <a:lnTo>
                    <a:pt x="6985" y="436879"/>
                  </a:lnTo>
                  <a:lnTo>
                    <a:pt x="7546" y="393064"/>
                  </a:lnTo>
                  <a:lnTo>
                    <a:pt x="7619" y="387349"/>
                  </a:lnTo>
                  <a:lnTo>
                    <a:pt x="13969" y="337819"/>
                  </a:lnTo>
                  <a:lnTo>
                    <a:pt x="26035" y="290194"/>
                  </a:lnTo>
                  <a:lnTo>
                    <a:pt x="44450" y="243839"/>
                  </a:lnTo>
                  <a:lnTo>
                    <a:pt x="69214" y="201294"/>
                  </a:lnTo>
                  <a:lnTo>
                    <a:pt x="98425" y="162559"/>
                  </a:lnTo>
                  <a:lnTo>
                    <a:pt x="132714" y="127634"/>
                  </a:lnTo>
                  <a:lnTo>
                    <a:pt x="170814" y="96519"/>
                  </a:lnTo>
                  <a:lnTo>
                    <a:pt x="212725" y="70484"/>
                  </a:lnTo>
                  <a:lnTo>
                    <a:pt x="257175" y="48894"/>
                  </a:lnTo>
                  <a:lnTo>
                    <a:pt x="303529" y="32384"/>
                  </a:lnTo>
                  <a:lnTo>
                    <a:pt x="351154" y="20954"/>
                  </a:lnTo>
                  <a:lnTo>
                    <a:pt x="400050" y="15239"/>
                  </a:lnTo>
                  <a:lnTo>
                    <a:pt x="445769" y="13334"/>
                  </a:lnTo>
                  <a:lnTo>
                    <a:pt x="558164" y="13334"/>
                  </a:lnTo>
                  <a:lnTo>
                    <a:pt x="528319" y="6984"/>
                  </a:lnTo>
                  <a:lnTo>
                    <a:pt x="486410" y="1904"/>
                  </a:lnTo>
                  <a:lnTo>
                    <a:pt x="443864" y="0"/>
                  </a:lnTo>
                  <a:close/>
                </a:path>
                <a:path w="862329" h="845820">
                  <a:moveTo>
                    <a:pt x="558164" y="13334"/>
                  </a:moveTo>
                  <a:lnTo>
                    <a:pt x="445769" y="13334"/>
                  </a:lnTo>
                  <a:lnTo>
                    <a:pt x="490854" y="15239"/>
                  </a:lnTo>
                  <a:lnTo>
                    <a:pt x="535939" y="20954"/>
                  </a:lnTo>
                  <a:lnTo>
                    <a:pt x="579119" y="30479"/>
                  </a:lnTo>
                  <a:lnTo>
                    <a:pt x="621029" y="43814"/>
                  </a:lnTo>
                  <a:lnTo>
                    <a:pt x="661035" y="60324"/>
                  </a:lnTo>
                  <a:lnTo>
                    <a:pt x="698500" y="80644"/>
                  </a:lnTo>
                  <a:lnTo>
                    <a:pt x="733425" y="104774"/>
                  </a:lnTo>
                  <a:lnTo>
                    <a:pt x="765175" y="132079"/>
                  </a:lnTo>
                  <a:lnTo>
                    <a:pt x="792479" y="163194"/>
                  </a:lnTo>
                  <a:lnTo>
                    <a:pt x="816610" y="197484"/>
                  </a:lnTo>
                  <a:lnTo>
                    <a:pt x="835660" y="235584"/>
                  </a:lnTo>
                  <a:lnTo>
                    <a:pt x="849629" y="277494"/>
                  </a:lnTo>
                  <a:lnTo>
                    <a:pt x="857885" y="322579"/>
                  </a:lnTo>
                  <a:lnTo>
                    <a:pt x="861060" y="371474"/>
                  </a:lnTo>
                  <a:lnTo>
                    <a:pt x="857250" y="421004"/>
                  </a:lnTo>
                  <a:lnTo>
                    <a:pt x="847725" y="469899"/>
                  </a:lnTo>
                  <a:lnTo>
                    <a:pt x="833119" y="516889"/>
                  </a:lnTo>
                  <a:lnTo>
                    <a:pt x="814069" y="562609"/>
                  </a:lnTo>
                  <a:lnTo>
                    <a:pt x="789939" y="605789"/>
                  </a:lnTo>
                  <a:lnTo>
                    <a:pt x="761364" y="647064"/>
                  </a:lnTo>
                  <a:lnTo>
                    <a:pt x="728979" y="685164"/>
                  </a:lnTo>
                  <a:lnTo>
                    <a:pt x="694054" y="719454"/>
                  </a:lnTo>
                  <a:lnTo>
                    <a:pt x="655319" y="751204"/>
                  </a:lnTo>
                  <a:lnTo>
                    <a:pt x="614044" y="778509"/>
                  </a:lnTo>
                  <a:lnTo>
                    <a:pt x="570229" y="801369"/>
                  </a:lnTo>
                  <a:lnTo>
                    <a:pt x="523875" y="819149"/>
                  </a:lnTo>
                  <a:lnTo>
                    <a:pt x="476250" y="829944"/>
                  </a:lnTo>
                  <a:lnTo>
                    <a:pt x="427354" y="835024"/>
                  </a:lnTo>
                  <a:lnTo>
                    <a:pt x="502285" y="835024"/>
                  </a:lnTo>
                  <a:lnTo>
                    <a:pt x="554989" y="819149"/>
                  </a:lnTo>
                  <a:lnTo>
                    <a:pt x="594360" y="801369"/>
                  </a:lnTo>
                  <a:lnTo>
                    <a:pt x="631825" y="779144"/>
                  </a:lnTo>
                  <a:lnTo>
                    <a:pt x="668019" y="753744"/>
                  </a:lnTo>
                  <a:lnTo>
                    <a:pt x="701039" y="725169"/>
                  </a:lnTo>
                  <a:lnTo>
                    <a:pt x="732154" y="693419"/>
                  </a:lnTo>
                  <a:lnTo>
                    <a:pt x="760729" y="659764"/>
                  </a:lnTo>
                  <a:lnTo>
                    <a:pt x="786129" y="622934"/>
                  </a:lnTo>
                  <a:lnTo>
                    <a:pt x="808354" y="584199"/>
                  </a:lnTo>
                  <a:lnTo>
                    <a:pt x="826769" y="543559"/>
                  </a:lnTo>
                  <a:lnTo>
                    <a:pt x="842010" y="502284"/>
                  </a:lnTo>
                  <a:lnTo>
                    <a:pt x="852804" y="459104"/>
                  </a:lnTo>
                  <a:lnTo>
                    <a:pt x="859789" y="415924"/>
                  </a:lnTo>
                  <a:lnTo>
                    <a:pt x="862329" y="371474"/>
                  </a:lnTo>
                  <a:lnTo>
                    <a:pt x="859789" y="325119"/>
                  </a:lnTo>
                  <a:lnTo>
                    <a:pt x="852804" y="281304"/>
                  </a:lnTo>
                  <a:lnTo>
                    <a:pt x="840739" y="240664"/>
                  </a:lnTo>
                  <a:lnTo>
                    <a:pt x="823594" y="202564"/>
                  </a:lnTo>
                  <a:lnTo>
                    <a:pt x="802639" y="168274"/>
                  </a:lnTo>
                  <a:lnTo>
                    <a:pt x="777875" y="136524"/>
                  </a:lnTo>
                  <a:lnTo>
                    <a:pt x="749935" y="108584"/>
                  </a:lnTo>
                  <a:lnTo>
                    <a:pt x="718185" y="83184"/>
                  </a:lnTo>
                  <a:lnTo>
                    <a:pt x="684529" y="61594"/>
                  </a:lnTo>
                  <a:lnTo>
                    <a:pt x="647700" y="43179"/>
                  </a:lnTo>
                  <a:lnTo>
                    <a:pt x="609600" y="27939"/>
                  </a:lnTo>
                  <a:lnTo>
                    <a:pt x="569594" y="15874"/>
                  </a:lnTo>
                  <a:lnTo>
                    <a:pt x="558164" y="13334"/>
                  </a:lnTo>
                  <a:close/>
                </a:path>
              </a:pathLst>
            </a:custGeom>
            <a:solidFill>
              <a:srgbClr val="003A52"/>
            </a:solidFill>
          </p:spPr>
          <p:txBody>
            <a:bodyPr wrap="square" lIns="0" tIns="0" rIns="0" bIns="0" rtlCol="0"/>
            <a:lstStyle/>
            <a:p>
              <a:endParaRPr/>
            </a:p>
          </p:txBody>
        </p:sp>
      </p:grpSp>
      <p:grpSp>
        <p:nvGrpSpPr>
          <p:cNvPr id="30" name="object 30"/>
          <p:cNvGrpSpPr/>
          <p:nvPr/>
        </p:nvGrpSpPr>
        <p:grpSpPr>
          <a:xfrm>
            <a:off x="5831840" y="4712970"/>
            <a:ext cx="1562735" cy="1527175"/>
            <a:chOff x="5831840" y="4712970"/>
            <a:chExt cx="1562735" cy="1527175"/>
          </a:xfrm>
        </p:grpSpPr>
        <p:sp>
          <p:nvSpPr>
            <p:cNvPr id="31" name="object 31"/>
            <p:cNvSpPr/>
            <p:nvPr/>
          </p:nvSpPr>
          <p:spPr>
            <a:xfrm>
              <a:off x="6554470" y="4719320"/>
              <a:ext cx="838835" cy="823594"/>
            </a:xfrm>
            <a:custGeom>
              <a:avLst/>
              <a:gdLst/>
              <a:ahLst/>
              <a:cxnLst/>
              <a:rect l="l" t="t" r="r" b="b"/>
              <a:pathLst>
                <a:path w="838834" h="823595">
                  <a:moveTo>
                    <a:pt x="425450" y="0"/>
                  </a:moveTo>
                  <a:lnTo>
                    <a:pt x="379095" y="2540"/>
                  </a:lnTo>
                  <a:lnTo>
                    <a:pt x="334009" y="10160"/>
                  </a:lnTo>
                  <a:lnTo>
                    <a:pt x="290829" y="22225"/>
                  </a:lnTo>
                  <a:lnTo>
                    <a:pt x="249554" y="38100"/>
                  </a:lnTo>
                  <a:lnTo>
                    <a:pt x="210820" y="58420"/>
                  </a:lnTo>
                  <a:lnTo>
                    <a:pt x="173989" y="82550"/>
                  </a:lnTo>
                  <a:lnTo>
                    <a:pt x="140334" y="109855"/>
                  </a:lnTo>
                  <a:lnTo>
                    <a:pt x="109220" y="140970"/>
                  </a:lnTo>
                  <a:lnTo>
                    <a:pt x="81914" y="174625"/>
                  </a:lnTo>
                  <a:lnTo>
                    <a:pt x="57784" y="210820"/>
                  </a:lnTo>
                  <a:lnTo>
                    <a:pt x="37464" y="250190"/>
                  </a:lnTo>
                  <a:lnTo>
                    <a:pt x="21589" y="291465"/>
                  </a:lnTo>
                  <a:lnTo>
                    <a:pt x="9525" y="334645"/>
                  </a:lnTo>
                  <a:lnTo>
                    <a:pt x="1904" y="379730"/>
                  </a:lnTo>
                  <a:lnTo>
                    <a:pt x="0" y="426085"/>
                  </a:lnTo>
                  <a:lnTo>
                    <a:pt x="2539" y="474980"/>
                  </a:lnTo>
                  <a:lnTo>
                    <a:pt x="10795" y="521970"/>
                  </a:lnTo>
                  <a:lnTo>
                    <a:pt x="23495" y="566420"/>
                  </a:lnTo>
                  <a:lnTo>
                    <a:pt x="41909" y="607695"/>
                  </a:lnTo>
                  <a:lnTo>
                    <a:pt x="64134" y="646430"/>
                  </a:lnTo>
                  <a:lnTo>
                    <a:pt x="90804" y="681355"/>
                  </a:lnTo>
                  <a:lnTo>
                    <a:pt x="121284" y="713105"/>
                  </a:lnTo>
                  <a:lnTo>
                    <a:pt x="155575" y="741680"/>
                  </a:lnTo>
                  <a:lnTo>
                    <a:pt x="193039" y="765810"/>
                  </a:lnTo>
                  <a:lnTo>
                    <a:pt x="233045" y="786130"/>
                  </a:lnTo>
                  <a:lnTo>
                    <a:pt x="276225" y="802640"/>
                  </a:lnTo>
                  <a:lnTo>
                    <a:pt x="321945" y="814070"/>
                  </a:lnTo>
                  <a:lnTo>
                    <a:pt x="369570" y="821690"/>
                  </a:lnTo>
                  <a:lnTo>
                    <a:pt x="419100" y="823595"/>
                  </a:lnTo>
                  <a:lnTo>
                    <a:pt x="468629" y="821055"/>
                  </a:lnTo>
                  <a:lnTo>
                    <a:pt x="514984" y="814070"/>
                  </a:lnTo>
                  <a:lnTo>
                    <a:pt x="559434" y="801370"/>
                  </a:lnTo>
                  <a:lnTo>
                    <a:pt x="600709" y="784860"/>
                  </a:lnTo>
                  <a:lnTo>
                    <a:pt x="639445" y="763905"/>
                  </a:lnTo>
                  <a:lnTo>
                    <a:pt x="675004" y="739140"/>
                  </a:lnTo>
                  <a:lnTo>
                    <a:pt x="707389" y="710565"/>
                  </a:lnTo>
                  <a:lnTo>
                    <a:pt x="736600" y="678180"/>
                  </a:lnTo>
                  <a:lnTo>
                    <a:pt x="762634" y="641985"/>
                  </a:lnTo>
                  <a:lnTo>
                    <a:pt x="784859" y="603250"/>
                  </a:lnTo>
                  <a:lnTo>
                    <a:pt x="803909" y="561340"/>
                  </a:lnTo>
                  <a:lnTo>
                    <a:pt x="818514" y="516890"/>
                  </a:lnTo>
                  <a:lnTo>
                    <a:pt x="829945" y="470535"/>
                  </a:lnTo>
                  <a:lnTo>
                    <a:pt x="836929" y="421005"/>
                  </a:lnTo>
                  <a:lnTo>
                    <a:pt x="838834" y="377190"/>
                  </a:lnTo>
                  <a:lnTo>
                    <a:pt x="835025" y="334645"/>
                  </a:lnTo>
                  <a:lnTo>
                    <a:pt x="825500" y="292735"/>
                  </a:lnTo>
                  <a:lnTo>
                    <a:pt x="811529" y="252730"/>
                  </a:lnTo>
                  <a:lnTo>
                    <a:pt x="793114" y="213995"/>
                  </a:lnTo>
                  <a:lnTo>
                    <a:pt x="769620" y="177800"/>
                  </a:lnTo>
                  <a:lnTo>
                    <a:pt x="742950" y="144145"/>
                  </a:lnTo>
                  <a:lnTo>
                    <a:pt x="712470" y="113030"/>
                  </a:lnTo>
                  <a:lnTo>
                    <a:pt x="678814" y="85090"/>
                  </a:lnTo>
                  <a:lnTo>
                    <a:pt x="641984" y="60325"/>
                  </a:lnTo>
                  <a:lnTo>
                    <a:pt x="602614" y="39370"/>
                  </a:lnTo>
                  <a:lnTo>
                    <a:pt x="560704" y="22860"/>
                  </a:lnTo>
                  <a:lnTo>
                    <a:pt x="517525" y="10795"/>
                  </a:lnTo>
                  <a:lnTo>
                    <a:pt x="471804" y="2540"/>
                  </a:lnTo>
                  <a:lnTo>
                    <a:pt x="425450" y="0"/>
                  </a:lnTo>
                  <a:close/>
                </a:path>
              </a:pathLst>
            </a:custGeom>
            <a:solidFill>
              <a:srgbClr val="79797B"/>
            </a:solidFill>
          </p:spPr>
          <p:txBody>
            <a:bodyPr wrap="square" lIns="0" tIns="0" rIns="0" bIns="0" rtlCol="0"/>
            <a:lstStyle/>
            <a:p>
              <a:endParaRPr/>
            </a:p>
          </p:txBody>
        </p:sp>
        <p:sp>
          <p:nvSpPr>
            <p:cNvPr id="32" name="object 32"/>
            <p:cNvSpPr/>
            <p:nvPr/>
          </p:nvSpPr>
          <p:spPr>
            <a:xfrm>
              <a:off x="6552565" y="4712970"/>
              <a:ext cx="842010" cy="835025"/>
            </a:xfrm>
            <a:custGeom>
              <a:avLst/>
              <a:gdLst/>
              <a:ahLst/>
              <a:cxnLst/>
              <a:rect l="l" t="t" r="r" b="b"/>
              <a:pathLst>
                <a:path w="842009" h="835025">
                  <a:moveTo>
                    <a:pt x="445769" y="0"/>
                  </a:moveTo>
                  <a:lnTo>
                    <a:pt x="401954" y="0"/>
                  </a:lnTo>
                  <a:lnTo>
                    <a:pt x="358139" y="4445"/>
                  </a:lnTo>
                  <a:lnTo>
                    <a:pt x="314959" y="13970"/>
                  </a:lnTo>
                  <a:lnTo>
                    <a:pt x="271779" y="28575"/>
                  </a:lnTo>
                  <a:lnTo>
                    <a:pt x="230504" y="47625"/>
                  </a:lnTo>
                  <a:lnTo>
                    <a:pt x="193039" y="69215"/>
                  </a:lnTo>
                  <a:lnTo>
                    <a:pt x="158114" y="94615"/>
                  </a:lnTo>
                  <a:lnTo>
                    <a:pt x="127000" y="122555"/>
                  </a:lnTo>
                  <a:lnTo>
                    <a:pt x="99059" y="152400"/>
                  </a:lnTo>
                  <a:lnTo>
                    <a:pt x="74294" y="185420"/>
                  </a:lnTo>
                  <a:lnTo>
                    <a:pt x="53339" y="219710"/>
                  </a:lnTo>
                  <a:lnTo>
                    <a:pt x="35559" y="255905"/>
                  </a:lnTo>
                  <a:lnTo>
                    <a:pt x="21589" y="293370"/>
                  </a:lnTo>
                  <a:lnTo>
                    <a:pt x="10794" y="332105"/>
                  </a:lnTo>
                  <a:lnTo>
                    <a:pt x="3809" y="370840"/>
                  </a:lnTo>
                  <a:lnTo>
                    <a:pt x="0" y="410210"/>
                  </a:lnTo>
                  <a:lnTo>
                    <a:pt x="634" y="450215"/>
                  </a:lnTo>
                  <a:lnTo>
                    <a:pt x="3809" y="489585"/>
                  </a:lnTo>
                  <a:lnTo>
                    <a:pt x="11429" y="528320"/>
                  </a:lnTo>
                  <a:lnTo>
                    <a:pt x="22225" y="565785"/>
                  </a:lnTo>
                  <a:lnTo>
                    <a:pt x="37464" y="602615"/>
                  </a:lnTo>
                  <a:lnTo>
                    <a:pt x="55879" y="637540"/>
                  </a:lnTo>
                  <a:lnTo>
                    <a:pt x="78104" y="671195"/>
                  </a:lnTo>
                  <a:lnTo>
                    <a:pt x="104775" y="702310"/>
                  </a:lnTo>
                  <a:lnTo>
                    <a:pt x="134619" y="731520"/>
                  </a:lnTo>
                  <a:lnTo>
                    <a:pt x="168275" y="757555"/>
                  </a:lnTo>
                  <a:lnTo>
                    <a:pt x="206375" y="780415"/>
                  </a:lnTo>
                  <a:lnTo>
                    <a:pt x="248284" y="800735"/>
                  </a:lnTo>
                  <a:lnTo>
                    <a:pt x="294639" y="815975"/>
                  </a:lnTo>
                  <a:lnTo>
                    <a:pt x="340359" y="826770"/>
                  </a:lnTo>
                  <a:lnTo>
                    <a:pt x="385444" y="833120"/>
                  </a:lnTo>
                  <a:lnTo>
                    <a:pt x="429259" y="835025"/>
                  </a:lnTo>
                  <a:lnTo>
                    <a:pt x="471804" y="832485"/>
                  </a:lnTo>
                  <a:lnTo>
                    <a:pt x="513079" y="826135"/>
                  </a:lnTo>
                  <a:lnTo>
                    <a:pt x="521334" y="824230"/>
                  </a:lnTo>
                  <a:lnTo>
                    <a:pt x="436879" y="824230"/>
                  </a:lnTo>
                  <a:lnTo>
                    <a:pt x="391794" y="823595"/>
                  </a:lnTo>
                  <a:lnTo>
                    <a:pt x="345439" y="818515"/>
                  </a:lnTo>
                  <a:lnTo>
                    <a:pt x="298450" y="808355"/>
                  </a:lnTo>
                  <a:lnTo>
                    <a:pt x="250825" y="793750"/>
                  </a:lnTo>
                  <a:lnTo>
                    <a:pt x="205739" y="774065"/>
                  </a:lnTo>
                  <a:lnTo>
                    <a:pt x="165100" y="749300"/>
                  </a:lnTo>
                  <a:lnTo>
                    <a:pt x="128904" y="720090"/>
                  </a:lnTo>
                  <a:lnTo>
                    <a:pt x="97154" y="687705"/>
                  </a:lnTo>
                  <a:lnTo>
                    <a:pt x="69850" y="651510"/>
                  </a:lnTo>
                  <a:lnTo>
                    <a:pt x="47625" y="612775"/>
                  </a:lnTo>
                  <a:lnTo>
                    <a:pt x="29844" y="571500"/>
                  </a:lnTo>
                  <a:lnTo>
                    <a:pt x="16509" y="528320"/>
                  </a:lnTo>
                  <a:lnTo>
                    <a:pt x="8889" y="483235"/>
                  </a:lnTo>
                  <a:lnTo>
                    <a:pt x="5714" y="438150"/>
                  </a:lnTo>
                  <a:lnTo>
                    <a:pt x="7619" y="391795"/>
                  </a:lnTo>
                  <a:lnTo>
                    <a:pt x="15239" y="345440"/>
                  </a:lnTo>
                  <a:lnTo>
                    <a:pt x="27939" y="300355"/>
                  </a:lnTo>
                  <a:lnTo>
                    <a:pt x="46354" y="255270"/>
                  </a:lnTo>
                  <a:lnTo>
                    <a:pt x="68579" y="213360"/>
                  </a:lnTo>
                  <a:lnTo>
                    <a:pt x="94614" y="175260"/>
                  </a:lnTo>
                  <a:lnTo>
                    <a:pt x="124459" y="140970"/>
                  </a:lnTo>
                  <a:lnTo>
                    <a:pt x="157479" y="111125"/>
                  </a:lnTo>
                  <a:lnTo>
                    <a:pt x="193039" y="84455"/>
                  </a:lnTo>
                  <a:lnTo>
                    <a:pt x="230504" y="62230"/>
                  </a:lnTo>
                  <a:lnTo>
                    <a:pt x="270509" y="43815"/>
                  </a:lnTo>
                  <a:lnTo>
                    <a:pt x="311784" y="29845"/>
                  </a:lnTo>
                  <a:lnTo>
                    <a:pt x="354329" y="20320"/>
                  </a:lnTo>
                  <a:lnTo>
                    <a:pt x="397509" y="14605"/>
                  </a:lnTo>
                  <a:lnTo>
                    <a:pt x="440689" y="13970"/>
                  </a:lnTo>
                  <a:lnTo>
                    <a:pt x="532764" y="13970"/>
                  </a:lnTo>
                  <a:lnTo>
                    <a:pt x="531494" y="13335"/>
                  </a:lnTo>
                  <a:lnTo>
                    <a:pt x="488950" y="4445"/>
                  </a:lnTo>
                  <a:lnTo>
                    <a:pt x="445769" y="0"/>
                  </a:lnTo>
                  <a:close/>
                </a:path>
                <a:path w="842009" h="835025">
                  <a:moveTo>
                    <a:pt x="532764" y="13970"/>
                  </a:moveTo>
                  <a:lnTo>
                    <a:pt x="440689" y="13970"/>
                  </a:lnTo>
                  <a:lnTo>
                    <a:pt x="484504" y="17145"/>
                  </a:lnTo>
                  <a:lnTo>
                    <a:pt x="527684" y="24765"/>
                  </a:lnTo>
                  <a:lnTo>
                    <a:pt x="570229" y="37465"/>
                  </a:lnTo>
                  <a:lnTo>
                    <a:pt x="611504" y="54610"/>
                  </a:lnTo>
                  <a:lnTo>
                    <a:pt x="651509" y="76200"/>
                  </a:lnTo>
                  <a:lnTo>
                    <a:pt x="688975" y="102870"/>
                  </a:lnTo>
                  <a:lnTo>
                    <a:pt x="724534" y="133985"/>
                  </a:lnTo>
                  <a:lnTo>
                    <a:pt x="756284" y="168275"/>
                  </a:lnTo>
                  <a:lnTo>
                    <a:pt x="783589" y="205740"/>
                  </a:lnTo>
                  <a:lnTo>
                    <a:pt x="806450" y="246380"/>
                  </a:lnTo>
                  <a:lnTo>
                    <a:pt x="823594" y="289560"/>
                  </a:lnTo>
                  <a:lnTo>
                    <a:pt x="835025" y="334010"/>
                  </a:lnTo>
                  <a:lnTo>
                    <a:pt x="840739" y="380365"/>
                  </a:lnTo>
                  <a:lnTo>
                    <a:pt x="838834" y="426720"/>
                  </a:lnTo>
                  <a:lnTo>
                    <a:pt x="831850" y="476250"/>
                  </a:lnTo>
                  <a:lnTo>
                    <a:pt x="820419" y="523240"/>
                  </a:lnTo>
                  <a:lnTo>
                    <a:pt x="805179" y="567055"/>
                  </a:lnTo>
                  <a:lnTo>
                    <a:pt x="785494" y="608330"/>
                  </a:lnTo>
                  <a:lnTo>
                    <a:pt x="762634" y="645795"/>
                  </a:lnTo>
                  <a:lnTo>
                    <a:pt x="736600" y="680720"/>
                  </a:lnTo>
                  <a:lnTo>
                    <a:pt x="707389" y="711835"/>
                  </a:lnTo>
                  <a:lnTo>
                    <a:pt x="675639" y="739775"/>
                  </a:lnTo>
                  <a:lnTo>
                    <a:pt x="640714" y="763270"/>
                  </a:lnTo>
                  <a:lnTo>
                    <a:pt x="603884" y="783590"/>
                  </a:lnTo>
                  <a:lnTo>
                    <a:pt x="564514" y="800100"/>
                  </a:lnTo>
                  <a:lnTo>
                    <a:pt x="523875" y="812165"/>
                  </a:lnTo>
                  <a:lnTo>
                    <a:pt x="481329" y="820420"/>
                  </a:lnTo>
                  <a:lnTo>
                    <a:pt x="436879" y="824230"/>
                  </a:lnTo>
                  <a:lnTo>
                    <a:pt x="521334" y="824230"/>
                  </a:lnTo>
                  <a:lnTo>
                    <a:pt x="590550" y="802005"/>
                  </a:lnTo>
                  <a:lnTo>
                    <a:pt x="626744" y="783590"/>
                  </a:lnTo>
                  <a:lnTo>
                    <a:pt x="660400" y="762000"/>
                  </a:lnTo>
                  <a:lnTo>
                    <a:pt x="692150" y="737235"/>
                  </a:lnTo>
                  <a:lnTo>
                    <a:pt x="721359" y="708660"/>
                  </a:lnTo>
                  <a:lnTo>
                    <a:pt x="748029" y="676910"/>
                  </a:lnTo>
                  <a:lnTo>
                    <a:pt x="771525" y="642620"/>
                  </a:lnTo>
                  <a:lnTo>
                    <a:pt x="791844" y="604520"/>
                  </a:lnTo>
                  <a:lnTo>
                    <a:pt x="809625" y="563880"/>
                  </a:lnTo>
                  <a:lnTo>
                    <a:pt x="823594" y="520700"/>
                  </a:lnTo>
                  <a:lnTo>
                    <a:pt x="833754" y="474980"/>
                  </a:lnTo>
                  <a:lnTo>
                    <a:pt x="840104" y="426720"/>
                  </a:lnTo>
                  <a:lnTo>
                    <a:pt x="842009" y="380365"/>
                  </a:lnTo>
                  <a:lnTo>
                    <a:pt x="837564" y="335915"/>
                  </a:lnTo>
                  <a:lnTo>
                    <a:pt x="828039" y="293370"/>
                  </a:lnTo>
                  <a:lnTo>
                    <a:pt x="814069" y="252730"/>
                  </a:lnTo>
                  <a:lnTo>
                    <a:pt x="795654" y="213995"/>
                  </a:lnTo>
                  <a:lnTo>
                    <a:pt x="772794" y="178435"/>
                  </a:lnTo>
                  <a:lnTo>
                    <a:pt x="746759" y="144780"/>
                  </a:lnTo>
                  <a:lnTo>
                    <a:pt x="716914" y="114300"/>
                  </a:lnTo>
                  <a:lnTo>
                    <a:pt x="684529" y="87630"/>
                  </a:lnTo>
                  <a:lnTo>
                    <a:pt x="648969" y="63500"/>
                  </a:lnTo>
                  <a:lnTo>
                    <a:pt x="611504" y="42545"/>
                  </a:lnTo>
                  <a:lnTo>
                    <a:pt x="572134" y="26035"/>
                  </a:lnTo>
                  <a:lnTo>
                    <a:pt x="532764" y="13970"/>
                  </a:lnTo>
                  <a:close/>
                </a:path>
              </a:pathLst>
            </a:custGeom>
            <a:solidFill>
              <a:srgbClr val="003A52"/>
            </a:solidFill>
          </p:spPr>
          <p:txBody>
            <a:bodyPr wrap="square" lIns="0" tIns="0" rIns="0" bIns="0" rtlCol="0"/>
            <a:lstStyle/>
            <a:p>
              <a:endParaRPr/>
            </a:p>
          </p:txBody>
        </p:sp>
        <p:sp>
          <p:nvSpPr>
            <p:cNvPr id="33" name="object 33"/>
            <p:cNvSpPr/>
            <p:nvPr/>
          </p:nvSpPr>
          <p:spPr>
            <a:xfrm>
              <a:off x="5834380" y="5405120"/>
              <a:ext cx="896619" cy="828675"/>
            </a:xfrm>
            <a:custGeom>
              <a:avLst/>
              <a:gdLst/>
              <a:ahLst/>
              <a:cxnLst/>
              <a:rect l="l" t="t" r="r" b="b"/>
              <a:pathLst>
                <a:path w="896620" h="828675">
                  <a:moveTo>
                    <a:pt x="436245" y="0"/>
                  </a:moveTo>
                  <a:lnTo>
                    <a:pt x="389890" y="2540"/>
                  </a:lnTo>
                  <a:lnTo>
                    <a:pt x="344805" y="9525"/>
                  </a:lnTo>
                  <a:lnTo>
                    <a:pt x="300990" y="21590"/>
                  </a:lnTo>
                  <a:lnTo>
                    <a:pt x="259080" y="38100"/>
                  </a:lnTo>
                  <a:lnTo>
                    <a:pt x="219075" y="58420"/>
                  </a:lnTo>
                  <a:lnTo>
                    <a:pt x="181610" y="81915"/>
                  </a:lnTo>
                  <a:lnTo>
                    <a:pt x="146685" y="109855"/>
                  </a:lnTo>
                  <a:lnTo>
                    <a:pt x="114935" y="140970"/>
                  </a:lnTo>
                  <a:lnTo>
                    <a:pt x="86360" y="174625"/>
                  </a:lnTo>
                  <a:lnTo>
                    <a:pt x="60960" y="211455"/>
                  </a:lnTo>
                  <a:lnTo>
                    <a:pt x="40005" y="250190"/>
                  </a:lnTo>
                  <a:lnTo>
                    <a:pt x="22860" y="291465"/>
                  </a:lnTo>
                  <a:lnTo>
                    <a:pt x="10795" y="334645"/>
                  </a:lnTo>
                  <a:lnTo>
                    <a:pt x="2540" y="379730"/>
                  </a:lnTo>
                  <a:lnTo>
                    <a:pt x="0" y="426085"/>
                  </a:lnTo>
                  <a:lnTo>
                    <a:pt x="3175" y="475615"/>
                  </a:lnTo>
                  <a:lnTo>
                    <a:pt x="10795" y="522605"/>
                  </a:lnTo>
                  <a:lnTo>
                    <a:pt x="24130" y="567055"/>
                  </a:lnTo>
                  <a:lnTo>
                    <a:pt x="41910" y="608965"/>
                  </a:lnTo>
                  <a:lnTo>
                    <a:pt x="64135" y="647700"/>
                  </a:lnTo>
                  <a:lnTo>
                    <a:pt x="90805" y="683260"/>
                  </a:lnTo>
                  <a:lnTo>
                    <a:pt x="120650" y="715645"/>
                  </a:lnTo>
                  <a:lnTo>
                    <a:pt x="154940" y="744220"/>
                  </a:lnTo>
                  <a:lnTo>
                    <a:pt x="192405" y="769620"/>
                  </a:lnTo>
                  <a:lnTo>
                    <a:pt x="232410" y="789940"/>
                  </a:lnTo>
                  <a:lnTo>
                    <a:pt x="275590" y="807085"/>
                  </a:lnTo>
                  <a:lnTo>
                    <a:pt x="320675" y="819150"/>
                  </a:lnTo>
                  <a:lnTo>
                    <a:pt x="368300" y="826135"/>
                  </a:lnTo>
                  <a:lnTo>
                    <a:pt x="417830" y="828675"/>
                  </a:lnTo>
                  <a:lnTo>
                    <a:pt x="467995" y="826770"/>
                  </a:lnTo>
                  <a:lnTo>
                    <a:pt x="516255" y="819785"/>
                  </a:lnTo>
                  <a:lnTo>
                    <a:pt x="562610" y="808990"/>
                  </a:lnTo>
                  <a:lnTo>
                    <a:pt x="607060" y="794385"/>
                  </a:lnTo>
                  <a:lnTo>
                    <a:pt x="648970" y="775970"/>
                  </a:lnTo>
                  <a:lnTo>
                    <a:pt x="688340" y="753745"/>
                  </a:lnTo>
                  <a:lnTo>
                    <a:pt x="725170" y="728980"/>
                  </a:lnTo>
                  <a:lnTo>
                    <a:pt x="758825" y="700405"/>
                  </a:lnTo>
                  <a:lnTo>
                    <a:pt x="789304" y="669925"/>
                  </a:lnTo>
                  <a:lnTo>
                    <a:pt x="816610" y="636270"/>
                  </a:lnTo>
                  <a:lnTo>
                    <a:pt x="840104" y="600710"/>
                  </a:lnTo>
                  <a:lnTo>
                    <a:pt x="859790" y="562610"/>
                  </a:lnTo>
                  <a:lnTo>
                    <a:pt x="875665" y="523240"/>
                  </a:lnTo>
                  <a:lnTo>
                    <a:pt x="887095" y="481965"/>
                  </a:lnTo>
                  <a:lnTo>
                    <a:pt x="894715" y="439420"/>
                  </a:lnTo>
                  <a:lnTo>
                    <a:pt x="896620" y="395605"/>
                  </a:lnTo>
                  <a:lnTo>
                    <a:pt x="894079" y="349885"/>
                  </a:lnTo>
                  <a:lnTo>
                    <a:pt x="885190" y="306070"/>
                  </a:lnTo>
                  <a:lnTo>
                    <a:pt x="871854" y="264160"/>
                  </a:lnTo>
                  <a:lnTo>
                    <a:pt x="852804" y="225425"/>
                  </a:lnTo>
                  <a:lnTo>
                    <a:pt x="829945" y="188595"/>
                  </a:lnTo>
                  <a:lnTo>
                    <a:pt x="802640" y="154940"/>
                  </a:lnTo>
                  <a:lnTo>
                    <a:pt x="771525" y="123825"/>
                  </a:lnTo>
                  <a:lnTo>
                    <a:pt x="737235" y="95885"/>
                  </a:lnTo>
                  <a:lnTo>
                    <a:pt x="700404" y="71755"/>
                  </a:lnTo>
                  <a:lnTo>
                    <a:pt x="660400" y="50165"/>
                  </a:lnTo>
                  <a:lnTo>
                    <a:pt x="618490" y="32385"/>
                  </a:lnTo>
                  <a:lnTo>
                    <a:pt x="574675" y="18415"/>
                  </a:lnTo>
                  <a:lnTo>
                    <a:pt x="529590" y="8255"/>
                  </a:lnTo>
                  <a:lnTo>
                    <a:pt x="483235" y="1905"/>
                  </a:lnTo>
                  <a:lnTo>
                    <a:pt x="436245" y="0"/>
                  </a:lnTo>
                  <a:close/>
                </a:path>
              </a:pathLst>
            </a:custGeom>
            <a:solidFill>
              <a:srgbClr val="7B4722"/>
            </a:solidFill>
          </p:spPr>
          <p:txBody>
            <a:bodyPr wrap="square" lIns="0" tIns="0" rIns="0" bIns="0" rtlCol="0"/>
            <a:lstStyle/>
            <a:p>
              <a:endParaRPr/>
            </a:p>
          </p:txBody>
        </p:sp>
        <p:sp>
          <p:nvSpPr>
            <p:cNvPr id="34" name="object 34"/>
            <p:cNvSpPr/>
            <p:nvPr/>
          </p:nvSpPr>
          <p:spPr>
            <a:xfrm>
              <a:off x="5831840" y="5398770"/>
              <a:ext cx="899794" cy="841375"/>
            </a:xfrm>
            <a:custGeom>
              <a:avLst/>
              <a:gdLst/>
              <a:ahLst/>
              <a:cxnLst/>
              <a:rect l="l" t="t" r="r" b="b"/>
              <a:pathLst>
                <a:path w="899795" h="841375">
                  <a:moveTo>
                    <a:pt x="432435" y="0"/>
                  </a:moveTo>
                  <a:lnTo>
                    <a:pt x="389255" y="3175"/>
                  </a:lnTo>
                  <a:lnTo>
                    <a:pt x="347345" y="9525"/>
                  </a:lnTo>
                  <a:lnTo>
                    <a:pt x="306070" y="20320"/>
                  </a:lnTo>
                  <a:lnTo>
                    <a:pt x="266064" y="35560"/>
                  </a:lnTo>
                  <a:lnTo>
                    <a:pt x="226695" y="54610"/>
                  </a:lnTo>
                  <a:lnTo>
                    <a:pt x="189864" y="76835"/>
                  </a:lnTo>
                  <a:lnTo>
                    <a:pt x="156845" y="101600"/>
                  </a:lnTo>
                  <a:lnTo>
                    <a:pt x="126364" y="128905"/>
                  </a:lnTo>
                  <a:lnTo>
                    <a:pt x="99695" y="158115"/>
                  </a:lnTo>
                  <a:lnTo>
                    <a:pt x="75564" y="189865"/>
                  </a:lnTo>
                  <a:lnTo>
                    <a:pt x="55245" y="222250"/>
                  </a:lnTo>
                  <a:lnTo>
                    <a:pt x="38100" y="257175"/>
                  </a:lnTo>
                  <a:lnTo>
                    <a:pt x="13335" y="328930"/>
                  </a:lnTo>
                  <a:lnTo>
                    <a:pt x="1270" y="402590"/>
                  </a:lnTo>
                  <a:lnTo>
                    <a:pt x="1270" y="404495"/>
                  </a:lnTo>
                  <a:lnTo>
                    <a:pt x="0" y="440690"/>
                  </a:lnTo>
                  <a:lnTo>
                    <a:pt x="8255" y="514985"/>
                  </a:lnTo>
                  <a:lnTo>
                    <a:pt x="29210" y="586740"/>
                  </a:lnTo>
                  <a:lnTo>
                    <a:pt x="63500" y="653415"/>
                  </a:lnTo>
                  <a:lnTo>
                    <a:pt x="85725" y="684530"/>
                  </a:lnTo>
                  <a:lnTo>
                    <a:pt x="111760" y="713740"/>
                  </a:lnTo>
                  <a:lnTo>
                    <a:pt x="140335" y="740410"/>
                  </a:lnTo>
                  <a:lnTo>
                    <a:pt x="172720" y="765175"/>
                  </a:lnTo>
                  <a:lnTo>
                    <a:pt x="208280" y="786765"/>
                  </a:lnTo>
                  <a:lnTo>
                    <a:pt x="247650" y="805180"/>
                  </a:lnTo>
                  <a:lnTo>
                    <a:pt x="289560" y="821055"/>
                  </a:lnTo>
                  <a:lnTo>
                    <a:pt x="334645" y="832485"/>
                  </a:lnTo>
                  <a:lnTo>
                    <a:pt x="379730" y="838835"/>
                  </a:lnTo>
                  <a:lnTo>
                    <a:pt x="425450" y="841375"/>
                  </a:lnTo>
                  <a:lnTo>
                    <a:pt x="470535" y="839470"/>
                  </a:lnTo>
                  <a:lnTo>
                    <a:pt x="514985" y="833120"/>
                  </a:lnTo>
                  <a:lnTo>
                    <a:pt x="523239" y="831215"/>
                  </a:lnTo>
                  <a:lnTo>
                    <a:pt x="423545" y="831215"/>
                  </a:lnTo>
                  <a:lnTo>
                    <a:pt x="379095" y="829945"/>
                  </a:lnTo>
                  <a:lnTo>
                    <a:pt x="335280" y="824230"/>
                  </a:lnTo>
                  <a:lnTo>
                    <a:pt x="292100" y="814070"/>
                  </a:lnTo>
                  <a:lnTo>
                    <a:pt x="248285" y="799465"/>
                  </a:lnTo>
                  <a:lnTo>
                    <a:pt x="207645" y="780415"/>
                  </a:lnTo>
                  <a:lnTo>
                    <a:pt x="170814" y="758190"/>
                  </a:lnTo>
                  <a:lnTo>
                    <a:pt x="137795" y="732155"/>
                  </a:lnTo>
                  <a:lnTo>
                    <a:pt x="107950" y="703580"/>
                  </a:lnTo>
                  <a:lnTo>
                    <a:pt x="81914" y="671830"/>
                  </a:lnTo>
                  <a:lnTo>
                    <a:pt x="59689" y="638175"/>
                  </a:lnTo>
                  <a:lnTo>
                    <a:pt x="41275" y="601980"/>
                  </a:lnTo>
                  <a:lnTo>
                    <a:pt x="26670" y="564515"/>
                  </a:lnTo>
                  <a:lnTo>
                    <a:pt x="16510" y="525780"/>
                  </a:lnTo>
                  <a:lnTo>
                    <a:pt x="9525" y="485775"/>
                  </a:lnTo>
                  <a:lnTo>
                    <a:pt x="6985" y="445770"/>
                  </a:lnTo>
                  <a:lnTo>
                    <a:pt x="8255" y="404495"/>
                  </a:lnTo>
                  <a:lnTo>
                    <a:pt x="13335" y="363855"/>
                  </a:lnTo>
                  <a:lnTo>
                    <a:pt x="22860" y="323850"/>
                  </a:lnTo>
                  <a:lnTo>
                    <a:pt x="36195" y="284480"/>
                  </a:lnTo>
                  <a:lnTo>
                    <a:pt x="53975" y="245745"/>
                  </a:lnTo>
                  <a:lnTo>
                    <a:pt x="76200" y="208280"/>
                  </a:lnTo>
                  <a:lnTo>
                    <a:pt x="102235" y="173355"/>
                  </a:lnTo>
                  <a:lnTo>
                    <a:pt x="133350" y="139700"/>
                  </a:lnTo>
                  <a:lnTo>
                    <a:pt x="168910" y="108585"/>
                  </a:lnTo>
                  <a:lnTo>
                    <a:pt x="208280" y="80645"/>
                  </a:lnTo>
                  <a:lnTo>
                    <a:pt x="249555" y="57785"/>
                  </a:lnTo>
                  <a:lnTo>
                    <a:pt x="294005" y="39370"/>
                  </a:lnTo>
                  <a:lnTo>
                    <a:pt x="339725" y="25400"/>
                  </a:lnTo>
                  <a:lnTo>
                    <a:pt x="386714" y="17145"/>
                  </a:lnTo>
                  <a:lnTo>
                    <a:pt x="433705" y="13335"/>
                  </a:lnTo>
                  <a:lnTo>
                    <a:pt x="553720" y="13335"/>
                  </a:lnTo>
                  <a:lnTo>
                    <a:pt x="518160" y="6350"/>
                  </a:lnTo>
                  <a:lnTo>
                    <a:pt x="475614" y="1270"/>
                  </a:lnTo>
                  <a:lnTo>
                    <a:pt x="432435" y="0"/>
                  </a:lnTo>
                  <a:close/>
                </a:path>
                <a:path w="899795" h="841375">
                  <a:moveTo>
                    <a:pt x="553720" y="13335"/>
                  </a:moveTo>
                  <a:lnTo>
                    <a:pt x="433705" y="13335"/>
                  </a:lnTo>
                  <a:lnTo>
                    <a:pt x="478155" y="14605"/>
                  </a:lnTo>
                  <a:lnTo>
                    <a:pt x="522605" y="19685"/>
                  </a:lnTo>
                  <a:lnTo>
                    <a:pt x="567055" y="29210"/>
                  </a:lnTo>
                  <a:lnTo>
                    <a:pt x="610235" y="41910"/>
                  </a:lnTo>
                  <a:lnTo>
                    <a:pt x="652780" y="59055"/>
                  </a:lnTo>
                  <a:lnTo>
                    <a:pt x="692785" y="79375"/>
                  </a:lnTo>
                  <a:lnTo>
                    <a:pt x="731519" y="103505"/>
                  </a:lnTo>
                  <a:lnTo>
                    <a:pt x="767080" y="130810"/>
                  </a:lnTo>
                  <a:lnTo>
                    <a:pt x="799464" y="161290"/>
                  </a:lnTo>
                  <a:lnTo>
                    <a:pt x="828039" y="194945"/>
                  </a:lnTo>
                  <a:lnTo>
                    <a:pt x="852169" y="231140"/>
                  </a:lnTo>
                  <a:lnTo>
                    <a:pt x="872489" y="270510"/>
                  </a:lnTo>
                  <a:lnTo>
                    <a:pt x="887094" y="311785"/>
                  </a:lnTo>
                  <a:lnTo>
                    <a:pt x="895985" y="356235"/>
                  </a:lnTo>
                  <a:lnTo>
                    <a:pt x="898525" y="402590"/>
                  </a:lnTo>
                  <a:lnTo>
                    <a:pt x="895985" y="448945"/>
                  </a:lnTo>
                  <a:lnTo>
                    <a:pt x="888364" y="493395"/>
                  </a:lnTo>
                  <a:lnTo>
                    <a:pt x="875030" y="535940"/>
                  </a:lnTo>
                  <a:lnTo>
                    <a:pt x="857885" y="575945"/>
                  </a:lnTo>
                  <a:lnTo>
                    <a:pt x="836294" y="613410"/>
                  </a:lnTo>
                  <a:lnTo>
                    <a:pt x="810894" y="648970"/>
                  </a:lnTo>
                  <a:lnTo>
                    <a:pt x="782319" y="681355"/>
                  </a:lnTo>
                  <a:lnTo>
                    <a:pt x="749935" y="710565"/>
                  </a:lnTo>
                  <a:lnTo>
                    <a:pt x="715644" y="737235"/>
                  </a:lnTo>
                  <a:lnTo>
                    <a:pt x="678180" y="761365"/>
                  </a:lnTo>
                  <a:lnTo>
                    <a:pt x="638810" y="781685"/>
                  </a:lnTo>
                  <a:lnTo>
                    <a:pt x="598170" y="798830"/>
                  </a:lnTo>
                  <a:lnTo>
                    <a:pt x="555625" y="812800"/>
                  </a:lnTo>
                  <a:lnTo>
                    <a:pt x="511810" y="822325"/>
                  </a:lnTo>
                  <a:lnTo>
                    <a:pt x="467995" y="828675"/>
                  </a:lnTo>
                  <a:lnTo>
                    <a:pt x="423545" y="831215"/>
                  </a:lnTo>
                  <a:lnTo>
                    <a:pt x="523239" y="831215"/>
                  </a:lnTo>
                  <a:lnTo>
                    <a:pt x="601345" y="809625"/>
                  </a:lnTo>
                  <a:lnTo>
                    <a:pt x="642620" y="791845"/>
                  </a:lnTo>
                  <a:lnTo>
                    <a:pt x="681989" y="770890"/>
                  </a:lnTo>
                  <a:lnTo>
                    <a:pt x="718819" y="746760"/>
                  </a:lnTo>
                  <a:lnTo>
                    <a:pt x="753110" y="719455"/>
                  </a:lnTo>
                  <a:lnTo>
                    <a:pt x="784860" y="688975"/>
                  </a:lnTo>
                  <a:lnTo>
                    <a:pt x="813435" y="655320"/>
                  </a:lnTo>
                  <a:lnTo>
                    <a:pt x="838835" y="619125"/>
                  </a:lnTo>
                  <a:lnTo>
                    <a:pt x="859789" y="580390"/>
                  </a:lnTo>
                  <a:lnTo>
                    <a:pt x="876935" y="539750"/>
                  </a:lnTo>
                  <a:lnTo>
                    <a:pt x="889635" y="495935"/>
                  </a:lnTo>
                  <a:lnTo>
                    <a:pt x="897255" y="450215"/>
                  </a:lnTo>
                  <a:lnTo>
                    <a:pt x="899693" y="404495"/>
                  </a:lnTo>
                  <a:lnTo>
                    <a:pt x="899794" y="402590"/>
                  </a:lnTo>
                  <a:lnTo>
                    <a:pt x="897889" y="358140"/>
                  </a:lnTo>
                  <a:lnTo>
                    <a:pt x="889635" y="315595"/>
                  </a:lnTo>
                  <a:lnTo>
                    <a:pt x="876935" y="274955"/>
                  </a:lnTo>
                  <a:lnTo>
                    <a:pt x="859789" y="236855"/>
                  </a:lnTo>
                  <a:lnTo>
                    <a:pt x="838835" y="200660"/>
                  </a:lnTo>
                  <a:lnTo>
                    <a:pt x="813435" y="167640"/>
                  </a:lnTo>
                  <a:lnTo>
                    <a:pt x="784860" y="136525"/>
                  </a:lnTo>
                  <a:lnTo>
                    <a:pt x="753110" y="108585"/>
                  </a:lnTo>
                  <a:lnTo>
                    <a:pt x="718185" y="83820"/>
                  </a:lnTo>
                  <a:lnTo>
                    <a:pt x="681355" y="61595"/>
                  </a:lnTo>
                  <a:lnTo>
                    <a:pt x="642620" y="43180"/>
                  </a:lnTo>
                  <a:lnTo>
                    <a:pt x="602614" y="27305"/>
                  </a:lnTo>
                  <a:lnTo>
                    <a:pt x="560705" y="15240"/>
                  </a:lnTo>
                  <a:lnTo>
                    <a:pt x="553720" y="13335"/>
                  </a:lnTo>
                  <a:close/>
                </a:path>
              </a:pathLst>
            </a:custGeom>
            <a:solidFill>
              <a:srgbClr val="003A52"/>
            </a:solidFill>
          </p:spPr>
          <p:txBody>
            <a:bodyPr wrap="square" lIns="0" tIns="0" rIns="0" bIns="0" rtlCol="0"/>
            <a:lstStyle/>
            <a:p>
              <a:endParaRPr/>
            </a:p>
          </p:txBody>
        </p:sp>
      </p:grpSp>
      <p:sp>
        <p:nvSpPr>
          <p:cNvPr id="35" name="object 35"/>
          <p:cNvSpPr txBox="1"/>
          <p:nvPr/>
        </p:nvSpPr>
        <p:spPr>
          <a:xfrm>
            <a:off x="735583" y="3711321"/>
            <a:ext cx="36830" cy="64135"/>
          </a:xfrm>
          <a:prstGeom prst="rect">
            <a:avLst/>
          </a:prstGeom>
        </p:spPr>
        <p:txBody>
          <a:bodyPr vert="horz" wrap="square" lIns="0" tIns="12700" rIns="0" bIns="0" rtlCol="0">
            <a:spAutoFit/>
          </a:bodyPr>
          <a:lstStyle/>
          <a:p>
            <a:pPr algn="ctr">
              <a:lnSpc>
                <a:spcPct val="100000"/>
              </a:lnSpc>
              <a:spcBef>
                <a:spcPts val="100"/>
              </a:spcBef>
            </a:pPr>
            <a:r>
              <a:rPr sz="250" spc="-50" dirty="0">
                <a:latin typeface="Arial"/>
                <a:cs typeface="Arial"/>
              </a:rPr>
              <a:t>•</a:t>
            </a:r>
            <a:endParaRPr sz="250">
              <a:latin typeface="Arial"/>
              <a:cs typeface="Arial"/>
            </a:endParaRPr>
          </a:p>
        </p:txBody>
      </p:sp>
      <p:sp>
        <p:nvSpPr>
          <p:cNvPr id="36" name="object 36"/>
          <p:cNvSpPr txBox="1"/>
          <p:nvPr/>
        </p:nvSpPr>
        <p:spPr>
          <a:xfrm>
            <a:off x="735583" y="4624197"/>
            <a:ext cx="36830" cy="64135"/>
          </a:xfrm>
          <a:prstGeom prst="rect">
            <a:avLst/>
          </a:prstGeom>
        </p:spPr>
        <p:txBody>
          <a:bodyPr vert="horz" wrap="square" lIns="0" tIns="12700" rIns="0" bIns="0" rtlCol="0">
            <a:spAutoFit/>
          </a:bodyPr>
          <a:lstStyle/>
          <a:p>
            <a:pPr algn="ctr">
              <a:lnSpc>
                <a:spcPct val="100000"/>
              </a:lnSpc>
              <a:spcBef>
                <a:spcPts val="100"/>
              </a:spcBef>
            </a:pPr>
            <a:r>
              <a:rPr sz="250" spc="-50" dirty="0">
                <a:latin typeface="Arial"/>
                <a:cs typeface="Arial"/>
              </a:rPr>
              <a:t>•</a:t>
            </a:r>
            <a:endParaRPr sz="25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spc="-10" dirty="0"/>
              <a:t>Avslutning</a:t>
            </a:r>
          </a:p>
        </p:txBody>
      </p:sp>
      <p:pic>
        <p:nvPicPr>
          <p:cNvPr id="3" name="object 3"/>
          <p:cNvPicPr/>
          <p:nvPr/>
        </p:nvPicPr>
        <p:blipFill>
          <a:blip r:embed="rId2" cstate="print"/>
          <a:stretch>
            <a:fillRect/>
          </a:stretch>
        </p:blipFill>
        <p:spPr>
          <a:xfrm>
            <a:off x="3042285" y="1752549"/>
            <a:ext cx="4613910" cy="527570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5A67C-2DEE-4DD8-8998-7B40D41547C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ADC9678-9E34-6F34-ADD4-7377F3F5298A}"/>
              </a:ext>
            </a:extLst>
          </p:cNvPr>
          <p:cNvSpPr txBox="1">
            <a:spLocks noGrp="1"/>
          </p:cNvSpPr>
          <p:nvPr>
            <p:ph type="title"/>
          </p:nvPr>
        </p:nvSpPr>
        <p:spPr>
          <a:xfrm>
            <a:off x="851408" y="694689"/>
            <a:ext cx="8602980" cy="720069"/>
          </a:xfrm>
          <a:prstGeom prst="rect">
            <a:avLst/>
          </a:prstGeom>
        </p:spPr>
        <p:txBody>
          <a:bodyPr vert="horz" wrap="square" lIns="0" tIns="12065" rIns="0" bIns="0" rtlCol="0">
            <a:spAutoFit/>
          </a:bodyPr>
          <a:lstStyle/>
          <a:p>
            <a:pPr marL="64135">
              <a:lnSpc>
                <a:spcPct val="100000"/>
              </a:lnSpc>
              <a:spcBef>
                <a:spcPts val="95"/>
              </a:spcBef>
            </a:pPr>
            <a:r>
              <a:rPr lang="nb-NO" dirty="0"/>
              <a:t>Du </a:t>
            </a:r>
            <a:r>
              <a:rPr lang="nb-NO"/>
              <a:t>kan kontakte</a:t>
            </a:r>
            <a:r>
              <a:rPr lang="nb-NO" spc="-25"/>
              <a:t>:</a:t>
            </a:r>
            <a:endParaRPr spc="-25" dirty="0"/>
          </a:p>
        </p:txBody>
      </p:sp>
      <p:pic>
        <p:nvPicPr>
          <p:cNvPr id="3" name="object 3">
            <a:extLst>
              <a:ext uri="{FF2B5EF4-FFF2-40B4-BE49-F238E27FC236}">
                <a16:creationId xmlns:a16="http://schemas.microsoft.com/office/drawing/2014/main" id="{48DCA5CF-488F-002D-10E5-28AA233DAE25}"/>
              </a:ext>
            </a:extLst>
          </p:cNvPr>
          <p:cNvPicPr/>
          <p:nvPr/>
        </p:nvPicPr>
        <p:blipFill>
          <a:blip r:embed="rId2" cstate="print"/>
          <a:stretch>
            <a:fillRect/>
          </a:stretch>
        </p:blipFill>
        <p:spPr>
          <a:xfrm>
            <a:off x="9442450" y="6541160"/>
            <a:ext cx="929005" cy="760069"/>
          </a:xfrm>
          <a:prstGeom prst="rect">
            <a:avLst/>
          </a:prstGeom>
        </p:spPr>
      </p:pic>
      <p:sp>
        <p:nvSpPr>
          <p:cNvPr id="4" name="object 4">
            <a:extLst>
              <a:ext uri="{FF2B5EF4-FFF2-40B4-BE49-F238E27FC236}">
                <a16:creationId xmlns:a16="http://schemas.microsoft.com/office/drawing/2014/main" id="{E70DBFC9-F829-41D8-F504-5DD455EABC08}"/>
              </a:ext>
            </a:extLst>
          </p:cNvPr>
          <p:cNvSpPr txBox="1"/>
          <p:nvPr/>
        </p:nvSpPr>
        <p:spPr>
          <a:xfrm>
            <a:off x="685291" y="1731010"/>
            <a:ext cx="8103870" cy="5691173"/>
          </a:xfrm>
          <a:prstGeom prst="rect">
            <a:avLst/>
          </a:prstGeom>
        </p:spPr>
        <p:txBody>
          <a:bodyPr vert="horz" wrap="square" lIns="0" tIns="13335" rIns="0" bIns="0" rtlCol="0">
            <a:spAutoFit/>
          </a:bodyPr>
          <a:lstStyle/>
          <a:p>
            <a:pPr marL="862965" indent="-228600">
              <a:lnSpc>
                <a:spcPct val="100000"/>
              </a:lnSpc>
              <a:spcBef>
                <a:spcPts val="105"/>
              </a:spcBef>
              <a:buFont typeface="Arial"/>
              <a:buChar char="•"/>
              <a:tabLst>
                <a:tab pos="862965" algn="l"/>
              </a:tabLst>
            </a:pPr>
            <a:r>
              <a:rPr sz="1700" b="1" dirty="0">
                <a:latin typeface="Arial"/>
                <a:cs typeface="Arial"/>
              </a:rPr>
              <a:t>Kirkens</a:t>
            </a:r>
            <a:r>
              <a:rPr sz="1700" b="1" spc="-30" dirty="0">
                <a:latin typeface="Arial"/>
                <a:cs typeface="Arial"/>
              </a:rPr>
              <a:t> </a:t>
            </a:r>
            <a:r>
              <a:rPr sz="1700" b="1" dirty="0">
                <a:latin typeface="Arial"/>
                <a:cs typeface="Arial"/>
              </a:rPr>
              <a:t>SOS:</a:t>
            </a:r>
            <a:r>
              <a:rPr sz="1700" b="1" spc="-30" dirty="0">
                <a:latin typeface="Arial"/>
                <a:cs typeface="Arial"/>
              </a:rPr>
              <a:t> </a:t>
            </a:r>
            <a:r>
              <a:rPr sz="1700" dirty="0">
                <a:latin typeface="Arial"/>
                <a:cs typeface="Arial"/>
              </a:rPr>
              <a:t>Tlf.</a:t>
            </a:r>
            <a:r>
              <a:rPr sz="1700" spc="-35" dirty="0">
                <a:latin typeface="Arial"/>
                <a:cs typeface="Arial"/>
              </a:rPr>
              <a:t> </a:t>
            </a:r>
            <a:r>
              <a:rPr sz="1700" dirty="0">
                <a:latin typeface="Arial"/>
                <a:cs typeface="Arial"/>
              </a:rPr>
              <a:t>22</a:t>
            </a:r>
            <a:r>
              <a:rPr sz="1700" spc="-30" dirty="0">
                <a:latin typeface="Arial"/>
                <a:cs typeface="Arial"/>
              </a:rPr>
              <a:t> </a:t>
            </a:r>
            <a:r>
              <a:rPr sz="1700" dirty="0">
                <a:latin typeface="Arial"/>
                <a:cs typeface="Arial"/>
              </a:rPr>
              <a:t>40</a:t>
            </a:r>
            <a:r>
              <a:rPr sz="1700" spc="-35" dirty="0">
                <a:latin typeface="Arial"/>
                <a:cs typeface="Arial"/>
              </a:rPr>
              <a:t> </a:t>
            </a:r>
            <a:r>
              <a:rPr sz="1700" dirty="0">
                <a:latin typeface="Arial"/>
                <a:cs typeface="Arial"/>
              </a:rPr>
              <a:t>00</a:t>
            </a:r>
            <a:r>
              <a:rPr sz="1700" spc="-25" dirty="0">
                <a:latin typeface="Arial"/>
                <a:cs typeface="Arial"/>
              </a:rPr>
              <a:t> </a:t>
            </a:r>
            <a:r>
              <a:rPr sz="1700" dirty="0">
                <a:latin typeface="Arial"/>
                <a:cs typeface="Arial"/>
              </a:rPr>
              <a:t>40</a:t>
            </a:r>
            <a:r>
              <a:rPr sz="1700" spc="-35" dirty="0">
                <a:latin typeface="Arial"/>
                <a:cs typeface="Arial"/>
              </a:rPr>
              <a:t> </a:t>
            </a:r>
            <a:r>
              <a:rPr sz="1700" dirty="0">
                <a:latin typeface="Arial"/>
                <a:cs typeface="Arial"/>
              </a:rPr>
              <a:t>og</a:t>
            </a:r>
            <a:r>
              <a:rPr sz="1700" spc="-30" dirty="0">
                <a:latin typeface="Arial"/>
                <a:cs typeface="Arial"/>
              </a:rPr>
              <a:t> </a:t>
            </a:r>
            <a:r>
              <a:rPr sz="1700" u="heavy" spc="-10" dirty="0">
                <a:solidFill>
                  <a:srgbClr val="0000FF"/>
                </a:solidFill>
                <a:uFill>
                  <a:solidFill>
                    <a:srgbClr val="0000FF"/>
                  </a:solidFill>
                </a:uFill>
                <a:latin typeface="Arial"/>
                <a:cs typeface="Arial"/>
                <a:hlinkClick r:id="rId3"/>
              </a:rPr>
              <a:t>https://www.soschat.no/</a:t>
            </a:r>
            <a:endParaRPr sz="1700" dirty="0">
              <a:latin typeface="Arial"/>
              <a:cs typeface="Arial"/>
            </a:endParaRPr>
          </a:p>
          <a:p>
            <a:pPr>
              <a:lnSpc>
                <a:spcPct val="100000"/>
              </a:lnSpc>
              <a:spcBef>
                <a:spcPts val="915"/>
              </a:spcBef>
              <a:buFont typeface="Arial"/>
              <a:buChar char="•"/>
            </a:pPr>
            <a:endParaRPr sz="1700" dirty="0">
              <a:latin typeface="Arial"/>
              <a:cs typeface="Arial"/>
            </a:endParaRPr>
          </a:p>
          <a:p>
            <a:pPr marL="862965" indent="-228600">
              <a:lnSpc>
                <a:spcPct val="100000"/>
              </a:lnSpc>
              <a:buFont typeface="Arial"/>
              <a:buChar char="•"/>
              <a:tabLst>
                <a:tab pos="862965" algn="l"/>
              </a:tabLst>
            </a:pPr>
            <a:r>
              <a:rPr sz="1700" b="1" dirty="0">
                <a:latin typeface="Arial"/>
                <a:cs typeface="Arial"/>
              </a:rPr>
              <a:t>Mental</a:t>
            </a:r>
            <a:r>
              <a:rPr sz="1700" b="1" spc="-45" dirty="0">
                <a:latin typeface="Arial"/>
                <a:cs typeface="Arial"/>
              </a:rPr>
              <a:t> </a:t>
            </a:r>
            <a:r>
              <a:rPr sz="1700" b="1" dirty="0">
                <a:latin typeface="Arial"/>
                <a:cs typeface="Arial"/>
              </a:rPr>
              <a:t>Helses</a:t>
            </a:r>
            <a:r>
              <a:rPr sz="1700" b="1" spc="-45" dirty="0">
                <a:latin typeface="Arial"/>
                <a:cs typeface="Arial"/>
              </a:rPr>
              <a:t> </a:t>
            </a:r>
            <a:r>
              <a:rPr sz="1700" b="1" dirty="0">
                <a:latin typeface="Arial"/>
                <a:cs typeface="Arial"/>
              </a:rPr>
              <a:t>hjelpetelefon:</a:t>
            </a:r>
            <a:r>
              <a:rPr sz="1700" b="1" spc="-50" dirty="0">
                <a:latin typeface="Arial"/>
                <a:cs typeface="Arial"/>
              </a:rPr>
              <a:t> </a:t>
            </a:r>
            <a:r>
              <a:rPr sz="1700" dirty="0">
                <a:latin typeface="Arial"/>
                <a:cs typeface="Arial"/>
              </a:rPr>
              <a:t>Tlf.</a:t>
            </a:r>
            <a:r>
              <a:rPr sz="1700" spc="-40" dirty="0">
                <a:latin typeface="Arial"/>
                <a:cs typeface="Arial"/>
              </a:rPr>
              <a:t> </a:t>
            </a:r>
            <a:r>
              <a:rPr sz="1700" dirty="0">
                <a:latin typeface="Arial"/>
                <a:cs typeface="Arial"/>
              </a:rPr>
              <a:t>116</a:t>
            </a:r>
            <a:r>
              <a:rPr sz="1700" spc="-35" dirty="0">
                <a:latin typeface="Arial"/>
                <a:cs typeface="Arial"/>
              </a:rPr>
              <a:t> </a:t>
            </a:r>
            <a:r>
              <a:rPr sz="1700" spc="-25" dirty="0">
                <a:latin typeface="Arial"/>
                <a:cs typeface="Arial"/>
              </a:rPr>
              <a:t>123</a:t>
            </a:r>
            <a:endParaRPr sz="1700" dirty="0">
              <a:latin typeface="Arial"/>
              <a:cs typeface="Arial"/>
            </a:endParaRPr>
          </a:p>
          <a:p>
            <a:pPr>
              <a:lnSpc>
                <a:spcPct val="100000"/>
              </a:lnSpc>
              <a:spcBef>
                <a:spcPts val="1070"/>
              </a:spcBef>
              <a:buFont typeface="Arial"/>
              <a:buChar char="•"/>
            </a:pPr>
            <a:endParaRPr sz="1700" dirty="0">
              <a:latin typeface="Arial"/>
              <a:cs typeface="Arial"/>
            </a:endParaRPr>
          </a:p>
          <a:p>
            <a:pPr marL="862965" marR="3222625" indent="-228600">
              <a:lnSpc>
                <a:spcPts val="1939"/>
              </a:lnSpc>
              <a:buFont typeface="Arial"/>
              <a:buChar char="•"/>
              <a:tabLst>
                <a:tab pos="862965" algn="l"/>
              </a:tabLst>
            </a:pPr>
            <a:r>
              <a:rPr sz="1700" b="1" dirty="0">
                <a:latin typeface="Arial"/>
                <a:cs typeface="Arial"/>
              </a:rPr>
              <a:t>Blå</a:t>
            </a:r>
            <a:r>
              <a:rPr sz="1700" b="1" spc="-25" dirty="0">
                <a:latin typeface="Arial"/>
                <a:cs typeface="Arial"/>
              </a:rPr>
              <a:t> </a:t>
            </a:r>
            <a:r>
              <a:rPr sz="1700" b="1" dirty="0">
                <a:latin typeface="Arial"/>
                <a:cs typeface="Arial"/>
              </a:rPr>
              <a:t>Kors:</a:t>
            </a:r>
            <a:r>
              <a:rPr sz="1700" b="1" spc="-25" dirty="0">
                <a:latin typeface="Arial"/>
                <a:cs typeface="Arial"/>
              </a:rPr>
              <a:t> </a:t>
            </a:r>
            <a:r>
              <a:rPr sz="1700" spc="-10" dirty="0">
                <a:latin typeface="Arial"/>
                <a:cs typeface="Arial"/>
              </a:rPr>
              <a:t>chattetjeneste</a:t>
            </a:r>
            <a:r>
              <a:rPr sz="1700" spc="-30" dirty="0">
                <a:latin typeface="Arial"/>
                <a:cs typeface="Arial"/>
              </a:rPr>
              <a:t> </a:t>
            </a:r>
            <a:r>
              <a:rPr sz="1700" dirty="0">
                <a:latin typeface="Arial"/>
                <a:cs typeface="Arial"/>
              </a:rPr>
              <a:t>for</a:t>
            </a:r>
            <a:r>
              <a:rPr sz="1700" spc="-30" dirty="0">
                <a:latin typeface="Arial"/>
                <a:cs typeface="Arial"/>
              </a:rPr>
              <a:t> </a:t>
            </a:r>
            <a:r>
              <a:rPr sz="1700" dirty="0">
                <a:latin typeface="Arial"/>
                <a:cs typeface="Arial"/>
              </a:rPr>
              <a:t>barn</a:t>
            </a:r>
            <a:r>
              <a:rPr sz="1700" spc="-30" dirty="0">
                <a:latin typeface="Arial"/>
                <a:cs typeface="Arial"/>
              </a:rPr>
              <a:t> </a:t>
            </a:r>
            <a:r>
              <a:rPr sz="1700" dirty="0">
                <a:latin typeface="Arial"/>
                <a:cs typeface="Arial"/>
              </a:rPr>
              <a:t>og</a:t>
            </a:r>
            <a:r>
              <a:rPr sz="1700" spc="-20" dirty="0">
                <a:latin typeface="Arial"/>
                <a:cs typeface="Arial"/>
              </a:rPr>
              <a:t> unge </a:t>
            </a:r>
            <a:r>
              <a:rPr sz="1700" u="heavy" spc="-10" dirty="0">
                <a:solidFill>
                  <a:srgbClr val="0000FF"/>
                </a:solidFill>
                <a:uFill>
                  <a:solidFill>
                    <a:srgbClr val="0000FF"/>
                  </a:solidFill>
                </a:uFill>
                <a:latin typeface="Arial"/>
                <a:cs typeface="Arial"/>
                <a:hlinkClick r:id="rId4"/>
              </a:rPr>
              <a:t>SnakkOmPsyken.no</a:t>
            </a:r>
            <a:endParaRPr sz="1700" dirty="0">
              <a:latin typeface="Arial"/>
              <a:cs typeface="Arial"/>
            </a:endParaRPr>
          </a:p>
          <a:p>
            <a:pPr>
              <a:lnSpc>
                <a:spcPct val="100000"/>
              </a:lnSpc>
              <a:spcBef>
                <a:spcPts val="885"/>
              </a:spcBef>
              <a:buFont typeface="Arial"/>
              <a:buChar char="•"/>
            </a:pPr>
            <a:endParaRPr sz="1700" dirty="0">
              <a:latin typeface="Arial"/>
              <a:cs typeface="Arial"/>
            </a:endParaRPr>
          </a:p>
          <a:p>
            <a:pPr marL="862965" indent="-228600">
              <a:lnSpc>
                <a:spcPts val="2000"/>
              </a:lnSpc>
              <a:buFont typeface="Arial"/>
              <a:buChar char="•"/>
              <a:tabLst>
                <a:tab pos="862965" algn="l"/>
              </a:tabLst>
            </a:pPr>
            <a:r>
              <a:rPr sz="1700" b="1" dirty="0">
                <a:latin typeface="Arial"/>
                <a:cs typeface="Arial"/>
              </a:rPr>
              <a:t>Kors</a:t>
            </a:r>
            <a:r>
              <a:rPr sz="1700" b="1" spc="-25" dirty="0">
                <a:latin typeface="Arial"/>
                <a:cs typeface="Arial"/>
              </a:rPr>
              <a:t> </a:t>
            </a:r>
            <a:r>
              <a:rPr sz="1700" b="1" dirty="0">
                <a:latin typeface="Arial"/>
                <a:cs typeface="Arial"/>
              </a:rPr>
              <a:t>på</a:t>
            </a:r>
            <a:r>
              <a:rPr sz="1700" b="1" spc="-20" dirty="0">
                <a:latin typeface="Arial"/>
                <a:cs typeface="Arial"/>
              </a:rPr>
              <a:t> </a:t>
            </a:r>
            <a:r>
              <a:rPr sz="1700" b="1" dirty="0">
                <a:latin typeface="Arial"/>
                <a:cs typeface="Arial"/>
              </a:rPr>
              <a:t>halsen</a:t>
            </a:r>
            <a:r>
              <a:rPr sz="1700" b="1" spc="-35" dirty="0">
                <a:latin typeface="Arial"/>
                <a:cs typeface="Arial"/>
              </a:rPr>
              <a:t> </a:t>
            </a:r>
            <a:r>
              <a:rPr sz="1700" b="1" dirty="0">
                <a:latin typeface="Arial"/>
                <a:cs typeface="Arial"/>
              </a:rPr>
              <a:t>(Røde</a:t>
            </a:r>
            <a:r>
              <a:rPr sz="1700" b="1" spc="-30" dirty="0">
                <a:latin typeface="Arial"/>
                <a:cs typeface="Arial"/>
              </a:rPr>
              <a:t> </a:t>
            </a:r>
            <a:r>
              <a:rPr sz="1700" b="1" dirty="0">
                <a:latin typeface="Arial"/>
                <a:cs typeface="Arial"/>
              </a:rPr>
              <a:t>Kors</a:t>
            </a:r>
            <a:r>
              <a:rPr sz="1700" b="1" spc="-20" dirty="0">
                <a:latin typeface="Arial"/>
                <a:cs typeface="Arial"/>
              </a:rPr>
              <a:t> </a:t>
            </a:r>
            <a:r>
              <a:rPr sz="1700" b="1" dirty="0">
                <a:latin typeface="Arial"/>
                <a:cs typeface="Arial"/>
              </a:rPr>
              <a:t>for</a:t>
            </a:r>
            <a:r>
              <a:rPr sz="1700" b="1" spc="-30" dirty="0">
                <a:latin typeface="Arial"/>
                <a:cs typeface="Arial"/>
              </a:rPr>
              <a:t> </a:t>
            </a:r>
            <a:r>
              <a:rPr sz="1700" b="1" dirty="0">
                <a:latin typeface="Arial"/>
                <a:cs typeface="Arial"/>
              </a:rPr>
              <a:t>deg</a:t>
            </a:r>
            <a:r>
              <a:rPr sz="1700" b="1" spc="-15" dirty="0">
                <a:latin typeface="Arial"/>
                <a:cs typeface="Arial"/>
              </a:rPr>
              <a:t> </a:t>
            </a:r>
            <a:r>
              <a:rPr sz="1700" b="1" dirty="0">
                <a:latin typeface="Arial"/>
                <a:cs typeface="Arial"/>
              </a:rPr>
              <a:t>under</a:t>
            </a:r>
            <a:r>
              <a:rPr sz="1700" b="1" spc="-25" dirty="0">
                <a:latin typeface="Arial"/>
                <a:cs typeface="Arial"/>
              </a:rPr>
              <a:t> </a:t>
            </a:r>
            <a:r>
              <a:rPr sz="1700" b="1" dirty="0">
                <a:latin typeface="Arial"/>
                <a:cs typeface="Arial"/>
              </a:rPr>
              <a:t>18</a:t>
            </a:r>
            <a:r>
              <a:rPr sz="1700" b="1" spc="-15" dirty="0">
                <a:latin typeface="Arial"/>
                <a:cs typeface="Arial"/>
              </a:rPr>
              <a:t> </a:t>
            </a:r>
            <a:r>
              <a:rPr sz="1700" b="1" spc="-20" dirty="0">
                <a:latin typeface="Arial"/>
                <a:cs typeface="Arial"/>
              </a:rPr>
              <a:t>år):</a:t>
            </a:r>
            <a:endParaRPr sz="1700" dirty="0">
              <a:latin typeface="Arial"/>
              <a:cs typeface="Arial"/>
            </a:endParaRPr>
          </a:p>
          <a:p>
            <a:pPr marL="862965">
              <a:lnSpc>
                <a:spcPts val="2000"/>
              </a:lnSpc>
            </a:pPr>
            <a:r>
              <a:rPr sz="1700" dirty="0">
                <a:latin typeface="Arial"/>
                <a:cs typeface="Arial"/>
              </a:rPr>
              <a:t>Tlf.</a:t>
            </a:r>
            <a:r>
              <a:rPr sz="1700" spc="-35" dirty="0">
                <a:latin typeface="Arial"/>
                <a:cs typeface="Arial"/>
              </a:rPr>
              <a:t> </a:t>
            </a:r>
            <a:r>
              <a:rPr sz="1700" dirty="0">
                <a:latin typeface="Arial"/>
                <a:cs typeface="Arial"/>
              </a:rPr>
              <a:t>800</a:t>
            </a:r>
            <a:r>
              <a:rPr sz="1700" spc="-25" dirty="0">
                <a:latin typeface="Arial"/>
                <a:cs typeface="Arial"/>
              </a:rPr>
              <a:t> </a:t>
            </a:r>
            <a:r>
              <a:rPr sz="1700" dirty="0">
                <a:latin typeface="Arial"/>
                <a:cs typeface="Arial"/>
              </a:rPr>
              <a:t>333</a:t>
            </a:r>
            <a:r>
              <a:rPr sz="1700" spc="-35" dirty="0">
                <a:latin typeface="Arial"/>
                <a:cs typeface="Arial"/>
              </a:rPr>
              <a:t> </a:t>
            </a:r>
            <a:r>
              <a:rPr sz="1700" spc="-25" dirty="0">
                <a:latin typeface="Arial"/>
                <a:cs typeface="Arial"/>
              </a:rPr>
              <a:t>21</a:t>
            </a:r>
            <a:endParaRPr sz="1700" dirty="0">
              <a:latin typeface="Arial"/>
              <a:cs typeface="Arial"/>
            </a:endParaRPr>
          </a:p>
          <a:p>
            <a:pPr>
              <a:lnSpc>
                <a:spcPct val="100000"/>
              </a:lnSpc>
              <a:spcBef>
                <a:spcPts val="1045"/>
              </a:spcBef>
            </a:pPr>
            <a:endParaRPr sz="1700" dirty="0">
              <a:latin typeface="Arial"/>
              <a:cs typeface="Arial"/>
            </a:endParaRPr>
          </a:p>
          <a:p>
            <a:pPr marL="862965" marR="2612390" indent="-228600">
              <a:lnSpc>
                <a:spcPts val="1960"/>
              </a:lnSpc>
              <a:buFont typeface="Arial"/>
              <a:buChar char="•"/>
              <a:tabLst>
                <a:tab pos="862965" algn="l"/>
              </a:tabLst>
            </a:pPr>
            <a:r>
              <a:rPr sz="1700" b="1" dirty="0">
                <a:latin typeface="Arial"/>
                <a:cs typeface="Arial"/>
              </a:rPr>
              <a:t>Alarmtelefonen</a:t>
            </a:r>
            <a:r>
              <a:rPr sz="1700" b="1" spc="-25" dirty="0">
                <a:latin typeface="Arial"/>
                <a:cs typeface="Arial"/>
              </a:rPr>
              <a:t> </a:t>
            </a:r>
            <a:r>
              <a:rPr sz="1700" b="1" dirty="0">
                <a:latin typeface="Arial"/>
                <a:cs typeface="Arial"/>
              </a:rPr>
              <a:t>for</a:t>
            </a:r>
            <a:r>
              <a:rPr sz="1700" b="1" spc="-25" dirty="0">
                <a:latin typeface="Arial"/>
                <a:cs typeface="Arial"/>
              </a:rPr>
              <a:t> </a:t>
            </a:r>
            <a:r>
              <a:rPr sz="1700" b="1" dirty="0">
                <a:latin typeface="Arial"/>
                <a:cs typeface="Arial"/>
              </a:rPr>
              <a:t>barn</a:t>
            </a:r>
            <a:r>
              <a:rPr sz="1700" b="1" spc="-20" dirty="0">
                <a:latin typeface="Arial"/>
                <a:cs typeface="Arial"/>
              </a:rPr>
              <a:t> </a:t>
            </a:r>
            <a:r>
              <a:rPr sz="1700" b="1" dirty="0">
                <a:latin typeface="Arial"/>
                <a:cs typeface="Arial"/>
              </a:rPr>
              <a:t>og</a:t>
            </a:r>
            <a:r>
              <a:rPr sz="1700" b="1" spc="-35" dirty="0">
                <a:latin typeface="Arial"/>
                <a:cs typeface="Arial"/>
              </a:rPr>
              <a:t> </a:t>
            </a:r>
            <a:r>
              <a:rPr sz="1700" b="1" dirty="0">
                <a:latin typeface="Arial"/>
                <a:cs typeface="Arial"/>
              </a:rPr>
              <a:t>unge:</a:t>
            </a:r>
            <a:r>
              <a:rPr sz="1700" b="1" spc="-30" dirty="0">
                <a:latin typeface="Arial"/>
                <a:cs typeface="Arial"/>
              </a:rPr>
              <a:t> </a:t>
            </a:r>
            <a:r>
              <a:rPr sz="1700" dirty="0">
                <a:latin typeface="Arial"/>
                <a:cs typeface="Arial"/>
              </a:rPr>
              <a:t>Tlf.</a:t>
            </a:r>
            <a:r>
              <a:rPr sz="1700" spc="-30" dirty="0">
                <a:latin typeface="Arial"/>
                <a:cs typeface="Arial"/>
              </a:rPr>
              <a:t> </a:t>
            </a:r>
            <a:r>
              <a:rPr sz="1700" dirty="0">
                <a:latin typeface="Arial"/>
                <a:cs typeface="Arial"/>
              </a:rPr>
              <a:t>116</a:t>
            </a:r>
            <a:r>
              <a:rPr sz="1700" spc="-25" dirty="0">
                <a:latin typeface="Arial"/>
                <a:cs typeface="Arial"/>
              </a:rPr>
              <a:t> 111 </a:t>
            </a:r>
            <a:r>
              <a:rPr sz="1700" dirty="0">
                <a:latin typeface="Arial"/>
                <a:cs typeface="Arial"/>
              </a:rPr>
              <a:t>og</a:t>
            </a:r>
            <a:r>
              <a:rPr sz="1700" spc="-30" dirty="0">
                <a:latin typeface="Arial"/>
                <a:cs typeface="Arial"/>
              </a:rPr>
              <a:t> </a:t>
            </a:r>
            <a:r>
              <a:rPr sz="1700" dirty="0">
                <a:latin typeface="Arial"/>
                <a:cs typeface="Arial"/>
              </a:rPr>
              <a:t>chat</a:t>
            </a:r>
            <a:r>
              <a:rPr sz="1700" spc="-40" dirty="0">
                <a:latin typeface="Arial"/>
                <a:cs typeface="Arial"/>
              </a:rPr>
              <a:t> </a:t>
            </a:r>
            <a:r>
              <a:rPr sz="1700" dirty="0">
                <a:latin typeface="Arial"/>
                <a:cs typeface="Arial"/>
              </a:rPr>
              <a:t>på</a:t>
            </a:r>
            <a:r>
              <a:rPr sz="1700" spc="-40" dirty="0">
                <a:latin typeface="Arial"/>
                <a:cs typeface="Arial"/>
              </a:rPr>
              <a:t> </a:t>
            </a:r>
            <a:r>
              <a:rPr sz="1700" u="heavy" spc="-10" dirty="0">
                <a:solidFill>
                  <a:srgbClr val="0000FF"/>
                </a:solidFill>
                <a:uFill>
                  <a:solidFill>
                    <a:srgbClr val="0000FF"/>
                  </a:solidFill>
                </a:uFill>
                <a:latin typeface="Arial"/>
                <a:cs typeface="Arial"/>
                <a:hlinkClick r:id="rId5"/>
              </a:rPr>
              <a:t>https://www.116111.no/ungdom</a:t>
            </a:r>
            <a:endParaRPr sz="1700" dirty="0">
              <a:latin typeface="Arial"/>
              <a:cs typeface="Arial"/>
            </a:endParaRPr>
          </a:p>
          <a:p>
            <a:pPr>
              <a:lnSpc>
                <a:spcPct val="100000"/>
              </a:lnSpc>
              <a:spcBef>
                <a:spcPts val="869"/>
              </a:spcBef>
              <a:buFont typeface="Arial"/>
              <a:buChar char="•"/>
            </a:pPr>
            <a:endParaRPr sz="1700" dirty="0">
              <a:latin typeface="Arial"/>
              <a:cs typeface="Arial"/>
            </a:endParaRPr>
          </a:p>
          <a:p>
            <a:pPr marL="862965" indent="-228600">
              <a:lnSpc>
                <a:spcPts val="2000"/>
              </a:lnSpc>
              <a:buFont typeface="Arial"/>
              <a:buChar char="•"/>
              <a:tabLst>
                <a:tab pos="862965" algn="l"/>
              </a:tabLst>
            </a:pPr>
            <a:r>
              <a:rPr sz="1700" b="1" dirty="0">
                <a:latin typeface="Arial"/>
                <a:cs typeface="Arial"/>
              </a:rPr>
              <a:t>Legevakten:</a:t>
            </a:r>
            <a:r>
              <a:rPr sz="1700" b="1" spc="-50" dirty="0">
                <a:latin typeface="Arial"/>
                <a:cs typeface="Arial"/>
              </a:rPr>
              <a:t> </a:t>
            </a:r>
            <a:r>
              <a:rPr sz="1700" dirty="0">
                <a:latin typeface="Arial"/>
                <a:cs typeface="Arial"/>
              </a:rPr>
              <a:t>Ring</a:t>
            </a:r>
            <a:r>
              <a:rPr sz="1700" spc="-25" dirty="0">
                <a:latin typeface="Arial"/>
                <a:cs typeface="Arial"/>
              </a:rPr>
              <a:t> </a:t>
            </a:r>
            <a:r>
              <a:rPr sz="1700" dirty="0">
                <a:latin typeface="Arial"/>
                <a:cs typeface="Arial"/>
              </a:rPr>
              <a:t>116</a:t>
            </a:r>
            <a:r>
              <a:rPr sz="1700" spc="-35" dirty="0">
                <a:latin typeface="Arial"/>
                <a:cs typeface="Arial"/>
              </a:rPr>
              <a:t> </a:t>
            </a:r>
            <a:r>
              <a:rPr sz="1700" spc="-25" dirty="0">
                <a:latin typeface="Arial"/>
                <a:cs typeface="Arial"/>
              </a:rPr>
              <a:t>117</a:t>
            </a:r>
            <a:endParaRPr sz="1700" dirty="0">
              <a:latin typeface="Arial"/>
              <a:cs typeface="Arial"/>
            </a:endParaRPr>
          </a:p>
          <a:p>
            <a:pPr marL="862965">
              <a:lnSpc>
                <a:spcPts val="2000"/>
              </a:lnSpc>
            </a:pPr>
            <a:r>
              <a:rPr sz="1700" dirty="0">
                <a:latin typeface="Arial"/>
                <a:cs typeface="Arial"/>
              </a:rPr>
              <a:t>for</a:t>
            </a:r>
            <a:r>
              <a:rPr sz="1700" spc="-40" dirty="0">
                <a:latin typeface="Arial"/>
                <a:cs typeface="Arial"/>
              </a:rPr>
              <a:t> </a:t>
            </a:r>
            <a:r>
              <a:rPr sz="1700" dirty="0">
                <a:latin typeface="Arial"/>
                <a:cs typeface="Arial"/>
              </a:rPr>
              <a:t>rask</a:t>
            </a:r>
            <a:r>
              <a:rPr sz="1700" spc="-35" dirty="0">
                <a:latin typeface="Arial"/>
                <a:cs typeface="Arial"/>
              </a:rPr>
              <a:t> </a:t>
            </a:r>
            <a:r>
              <a:rPr sz="1700" dirty="0">
                <a:latin typeface="Arial"/>
                <a:cs typeface="Arial"/>
              </a:rPr>
              <a:t>hjelp</a:t>
            </a:r>
            <a:r>
              <a:rPr sz="1700" spc="-30" dirty="0">
                <a:latin typeface="Arial"/>
                <a:cs typeface="Arial"/>
              </a:rPr>
              <a:t> </a:t>
            </a:r>
            <a:r>
              <a:rPr sz="1700" dirty="0">
                <a:latin typeface="Arial"/>
                <a:cs typeface="Arial"/>
              </a:rPr>
              <a:t>ved</a:t>
            </a:r>
            <a:r>
              <a:rPr sz="1700" spc="-35" dirty="0">
                <a:latin typeface="Arial"/>
                <a:cs typeface="Arial"/>
              </a:rPr>
              <a:t> </a:t>
            </a:r>
            <a:r>
              <a:rPr sz="1700" dirty="0">
                <a:latin typeface="Arial"/>
                <a:cs typeface="Arial"/>
              </a:rPr>
              <a:t>akutte</a:t>
            </a:r>
            <a:r>
              <a:rPr sz="1700" spc="-30" dirty="0">
                <a:latin typeface="Arial"/>
                <a:cs typeface="Arial"/>
              </a:rPr>
              <a:t> </a:t>
            </a:r>
            <a:r>
              <a:rPr sz="1700" spc="-10" dirty="0">
                <a:latin typeface="Arial"/>
                <a:cs typeface="Arial"/>
              </a:rPr>
              <a:t>problemer</a:t>
            </a:r>
            <a:endParaRPr sz="1700" dirty="0">
              <a:latin typeface="Arial"/>
              <a:cs typeface="Arial"/>
            </a:endParaRPr>
          </a:p>
          <a:p>
            <a:pPr>
              <a:lnSpc>
                <a:spcPct val="100000"/>
              </a:lnSpc>
              <a:spcBef>
                <a:spcPts val="455"/>
              </a:spcBef>
            </a:pPr>
            <a:endParaRPr sz="1700" dirty="0">
              <a:latin typeface="Arial"/>
              <a:cs typeface="Arial"/>
            </a:endParaRPr>
          </a:p>
          <a:p>
            <a:pPr>
              <a:lnSpc>
                <a:spcPct val="107000"/>
              </a:lnSpc>
              <a:spcAft>
                <a:spcPts val="800"/>
              </a:spcAft>
            </a:pPr>
            <a:r>
              <a:rPr lang="nn-NO" sz="1800" kern="100" dirty="0">
                <a:effectLst/>
                <a:latin typeface="Aptos" panose="020B0004020202020204" pitchFamily="34" charset="0"/>
                <a:ea typeface="Aptos" panose="020B0004020202020204" pitchFamily="34" charset="0"/>
                <a:cs typeface="Times New Roman" panose="02020603050405020304" pitchFamily="18" charset="0"/>
              </a:rPr>
              <a:t>Det er òg mogleg å ta kontakt med helsestasjonen for ungdom, skulehelsetenesta, psykisk helsehjelp for barn og unge der du bur, eller nokon som jobbar i din lokale kyrkjelyd.</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784BFB1B-9D56-C296-3F72-48C97AEE1497}"/>
              </a:ext>
            </a:extLst>
          </p:cNvPr>
          <p:cNvPicPr/>
          <p:nvPr/>
        </p:nvPicPr>
        <p:blipFill>
          <a:blip r:embed="rId6" cstate="print"/>
          <a:stretch>
            <a:fillRect/>
          </a:stretch>
        </p:blipFill>
        <p:spPr>
          <a:xfrm>
            <a:off x="7260285" y="1869530"/>
            <a:ext cx="2620314" cy="3765459"/>
          </a:xfrm>
          <a:prstGeom prst="rect">
            <a:avLst/>
          </a:prstGeom>
        </p:spPr>
      </p:pic>
    </p:spTree>
    <p:extLst>
      <p:ext uri="{BB962C8B-B14F-4D97-AF65-F5344CB8AC3E}">
        <p14:creationId xmlns:p14="http://schemas.microsoft.com/office/powerpoint/2010/main" val="325674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772E3-F0D3-924E-87D4-398E2E63D35E}"/>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1361874-2228-44D8-1A5B-5D7E0B1B0D33}"/>
              </a:ext>
            </a:extLst>
          </p:cNvPr>
          <p:cNvPicPr/>
          <p:nvPr/>
        </p:nvPicPr>
        <p:blipFill>
          <a:blip r:embed="rId2" cstate="print"/>
          <a:stretch>
            <a:fillRect/>
          </a:stretch>
        </p:blipFill>
        <p:spPr>
          <a:xfrm>
            <a:off x="9499251" y="6596210"/>
            <a:ext cx="825562" cy="694393"/>
          </a:xfrm>
          <a:prstGeom prst="rect">
            <a:avLst/>
          </a:prstGeom>
        </p:spPr>
      </p:pic>
      <p:sp>
        <p:nvSpPr>
          <p:cNvPr id="3" name="object 3">
            <a:extLst>
              <a:ext uri="{FF2B5EF4-FFF2-40B4-BE49-F238E27FC236}">
                <a16:creationId xmlns:a16="http://schemas.microsoft.com/office/drawing/2014/main" id="{9E68DDCF-ADAA-353F-F7E3-92D2DF256FA4}"/>
              </a:ext>
            </a:extLst>
          </p:cNvPr>
          <p:cNvSpPr txBox="1">
            <a:spLocks noGrp="1"/>
          </p:cNvSpPr>
          <p:nvPr>
            <p:ph type="title"/>
          </p:nvPr>
        </p:nvSpPr>
        <p:spPr>
          <a:xfrm>
            <a:off x="851408" y="761746"/>
            <a:ext cx="3076575" cy="726440"/>
          </a:xfrm>
          <a:prstGeom prst="rect">
            <a:avLst/>
          </a:prstGeom>
        </p:spPr>
        <p:txBody>
          <a:bodyPr vert="horz" wrap="square" lIns="0" tIns="12065" rIns="0" bIns="0" rtlCol="0">
            <a:spAutoFit/>
          </a:bodyPr>
          <a:lstStyle/>
          <a:p>
            <a:pPr marL="12700">
              <a:lnSpc>
                <a:spcPct val="100000"/>
              </a:lnSpc>
              <a:spcBef>
                <a:spcPts val="95"/>
              </a:spcBef>
            </a:pPr>
            <a:r>
              <a:rPr lang="nb-NO" spc="-10" dirty="0" err="1"/>
              <a:t>Sidan</a:t>
            </a:r>
            <a:r>
              <a:rPr lang="nb-NO" spc="-10" dirty="0"/>
              <a:t> sist</a:t>
            </a:r>
            <a:endParaRPr spc="-10" dirty="0"/>
          </a:p>
        </p:txBody>
      </p:sp>
      <p:sp>
        <p:nvSpPr>
          <p:cNvPr id="4" name="object 4">
            <a:extLst>
              <a:ext uri="{FF2B5EF4-FFF2-40B4-BE49-F238E27FC236}">
                <a16:creationId xmlns:a16="http://schemas.microsoft.com/office/drawing/2014/main" id="{944B4474-EA58-A38B-FB19-1E60C50F2C3B}"/>
              </a:ext>
            </a:extLst>
          </p:cNvPr>
          <p:cNvSpPr txBox="1"/>
          <p:nvPr/>
        </p:nvSpPr>
        <p:spPr>
          <a:xfrm>
            <a:off x="851408" y="1912747"/>
            <a:ext cx="3076574" cy="2466573"/>
          </a:xfrm>
          <a:prstGeom prst="rect">
            <a:avLst/>
          </a:prstGeom>
        </p:spPr>
        <p:txBody>
          <a:bodyPr vert="horz" wrap="square" lIns="0" tIns="13335" rIns="0" bIns="0" rtlCol="0">
            <a:spAutoFit/>
          </a:bodyPr>
          <a:lstStyle/>
          <a:p>
            <a:pPr marL="12700" marR="5080">
              <a:lnSpc>
                <a:spcPct val="111000"/>
              </a:lnSpc>
              <a:spcBef>
                <a:spcPts val="105"/>
              </a:spcBef>
            </a:pPr>
            <a:r>
              <a:rPr lang="nn-NO" sz="2400" b="0" i="0" dirty="0">
                <a:solidFill>
                  <a:schemeClr val="tx1"/>
                </a:solidFill>
                <a:effectLst/>
                <a:latin typeface="Arial" panose="020B0604020202020204" pitchFamily="34" charset="0"/>
                <a:cs typeface="Arial" panose="020B0604020202020204" pitchFamily="34" charset="0"/>
              </a:rPr>
              <a:t>Kva tankar eller kjensler hadde du etter det siste møtet? </a:t>
            </a:r>
          </a:p>
          <a:p>
            <a:pPr marL="12700" marR="5080">
              <a:lnSpc>
                <a:spcPct val="111000"/>
              </a:lnSpc>
              <a:spcBef>
                <a:spcPts val="105"/>
              </a:spcBef>
            </a:pPr>
            <a:endParaRPr lang="nn-NO" sz="2400" dirty="0">
              <a:solidFill>
                <a:schemeClr val="tx1"/>
              </a:solidFill>
              <a:latin typeface="Arial" panose="020B0604020202020204" pitchFamily="34" charset="0"/>
              <a:cs typeface="Arial" panose="020B0604020202020204" pitchFamily="34" charset="0"/>
            </a:endParaRPr>
          </a:p>
          <a:p>
            <a:pPr marL="12700" marR="5080">
              <a:lnSpc>
                <a:spcPct val="111000"/>
              </a:lnSpc>
              <a:spcBef>
                <a:spcPts val="105"/>
              </a:spcBef>
            </a:pPr>
            <a:r>
              <a:rPr lang="nn-NO" sz="2400" b="0" i="0" dirty="0">
                <a:solidFill>
                  <a:schemeClr val="tx1"/>
                </a:solidFill>
                <a:effectLst/>
                <a:latin typeface="Arial" panose="020B0604020202020204" pitchFamily="34" charset="0"/>
                <a:cs typeface="Arial" panose="020B0604020202020204" pitchFamily="34" charset="0"/>
              </a:rPr>
              <a:t>Har du prøvd noko av det vi gjekk gjennom?</a:t>
            </a:r>
            <a:endParaRPr lang="nn-NO" sz="2400" dirty="0">
              <a:solidFill>
                <a:schemeClr val="tx1"/>
              </a:solidFill>
              <a:latin typeface="Arial" panose="020B0604020202020204" pitchFamily="34" charset="0"/>
              <a:cs typeface="Arial" panose="020B0604020202020204" pitchFamily="34" charset="0"/>
            </a:endParaRPr>
          </a:p>
        </p:txBody>
      </p:sp>
      <p:pic>
        <p:nvPicPr>
          <p:cNvPr id="5" name="object 5">
            <a:extLst>
              <a:ext uri="{FF2B5EF4-FFF2-40B4-BE49-F238E27FC236}">
                <a16:creationId xmlns:a16="http://schemas.microsoft.com/office/drawing/2014/main" id="{99E46122-9EB8-1CA8-3A24-AAC301DA040C}"/>
              </a:ext>
            </a:extLst>
          </p:cNvPr>
          <p:cNvPicPr/>
          <p:nvPr/>
        </p:nvPicPr>
        <p:blipFill>
          <a:blip r:embed="rId3" cstate="print"/>
          <a:stretch>
            <a:fillRect/>
          </a:stretch>
        </p:blipFill>
        <p:spPr>
          <a:xfrm>
            <a:off x="4251959" y="808024"/>
            <a:ext cx="5075936" cy="5847715"/>
          </a:xfrm>
          <a:prstGeom prst="rect">
            <a:avLst/>
          </a:prstGeom>
        </p:spPr>
      </p:pic>
    </p:spTree>
    <p:extLst>
      <p:ext uri="{BB962C8B-B14F-4D97-AF65-F5344CB8AC3E}">
        <p14:creationId xmlns:p14="http://schemas.microsoft.com/office/powerpoint/2010/main" val="211501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spc="-10" dirty="0"/>
              <a:t>Sinne</a:t>
            </a:r>
          </a:p>
        </p:txBody>
      </p:sp>
      <p:pic>
        <p:nvPicPr>
          <p:cNvPr id="3" name="object 3"/>
          <p:cNvPicPr/>
          <p:nvPr/>
        </p:nvPicPr>
        <p:blipFill>
          <a:blip r:embed="rId2" cstate="print"/>
          <a:stretch>
            <a:fillRect/>
          </a:stretch>
        </p:blipFill>
        <p:spPr>
          <a:xfrm>
            <a:off x="9497307" y="6606346"/>
            <a:ext cx="824929" cy="693858"/>
          </a:xfrm>
          <a:prstGeom prst="rect">
            <a:avLst/>
          </a:prstGeom>
        </p:spPr>
      </p:pic>
      <p:grpSp>
        <p:nvGrpSpPr>
          <p:cNvPr id="4" name="object 4"/>
          <p:cNvGrpSpPr/>
          <p:nvPr/>
        </p:nvGrpSpPr>
        <p:grpSpPr>
          <a:xfrm>
            <a:off x="3647440" y="1571625"/>
            <a:ext cx="3243580" cy="4744085"/>
            <a:chOff x="3647440" y="1571625"/>
            <a:chExt cx="3243580" cy="4744085"/>
          </a:xfrm>
        </p:grpSpPr>
        <p:pic>
          <p:nvPicPr>
            <p:cNvPr id="5" name="object 5"/>
            <p:cNvPicPr/>
            <p:nvPr/>
          </p:nvPicPr>
          <p:blipFill>
            <a:blip r:embed="rId3" cstate="print"/>
            <a:stretch>
              <a:fillRect/>
            </a:stretch>
          </p:blipFill>
          <p:spPr>
            <a:xfrm>
              <a:off x="3839210" y="2223134"/>
              <a:ext cx="2837815" cy="4092575"/>
            </a:xfrm>
            <a:prstGeom prst="rect">
              <a:avLst/>
            </a:prstGeom>
          </p:spPr>
        </p:pic>
        <p:pic>
          <p:nvPicPr>
            <p:cNvPr id="6" name="object 6"/>
            <p:cNvPicPr/>
            <p:nvPr/>
          </p:nvPicPr>
          <p:blipFill>
            <a:blip r:embed="rId4" cstate="print"/>
            <a:stretch>
              <a:fillRect/>
            </a:stretch>
          </p:blipFill>
          <p:spPr>
            <a:xfrm>
              <a:off x="5166995" y="4236720"/>
              <a:ext cx="250825" cy="116204"/>
            </a:xfrm>
            <a:prstGeom prst="rect">
              <a:avLst/>
            </a:prstGeom>
          </p:spPr>
        </p:pic>
        <p:pic>
          <p:nvPicPr>
            <p:cNvPr id="7" name="object 7"/>
            <p:cNvPicPr/>
            <p:nvPr/>
          </p:nvPicPr>
          <p:blipFill>
            <a:blip r:embed="rId5" cstate="print"/>
            <a:stretch>
              <a:fillRect/>
            </a:stretch>
          </p:blipFill>
          <p:spPr>
            <a:xfrm>
              <a:off x="3778885" y="1929765"/>
              <a:ext cx="2957830" cy="3956894"/>
            </a:xfrm>
            <a:prstGeom prst="rect">
              <a:avLst/>
            </a:prstGeom>
          </p:spPr>
        </p:pic>
        <p:pic>
          <p:nvPicPr>
            <p:cNvPr id="8" name="object 8"/>
            <p:cNvPicPr/>
            <p:nvPr/>
          </p:nvPicPr>
          <p:blipFill>
            <a:blip r:embed="rId6" cstate="print"/>
            <a:stretch>
              <a:fillRect/>
            </a:stretch>
          </p:blipFill>
          <p:spPr>
            <a:xfrm>
              <a:off x="5535295" y="3619500"/>
              <a:ext cx="179070" cy="203835"/>
            </a:xfrm>
            <a:prstGeom prst="rect">
              <a:avLst/>
            </a:prstGeom>
          </p:spPr>
        </p:pic>
        <p:sp>
          <p:nvSpPr>
            <p:cNvPr id="9" name="object 9"/>
            <p:cNvSpPr/>
            <p:nvPr/>
          </p:nvSpPr>
          <p:spPr>
            <a:xfrm>
              <a:off x="5455920" y="3554729"/>
              <a:ext cx="530860" cy="358775"/>
            </a:xfrm>
            <a:custGeom>
              <a:avLst/>
              <a:gdLst/>
              <a:ahLst/>
              <a:cxnLst/>
              <a:rect l="l" t="t" r="r" b="b"/>
              <a:pathLst>
                <a:path w="530860" h="358775">
                  <a:moveTo>
                    <a:pt x="68579" y="295275"/>
                  </a:moveTo>
                  <a:lnTo>
                    <a:pt x="71754" y="297180"/>
                  </a:lnTo>
                  <a:lnTo>
                    <a:pt x="72389" y="297180"/>
                  </a:lnTo>
                  <a:lnTo>
                    <a:pt x="74294" y="298450"/>
                  </a:lnTo>
                  <a:lnTo>
                    <a:pt x="74929" y="298450"/>
                  </a:lnTo>
                  <a:lnTo>
                    <a:pt x="76200" y="300355"/>
                  </a:lnTo>
                  <a:lnTo>
                    <a:pt x="78739" y="301625"/>
                  </a:lnTo>
                  <a:lnTo>
                    <a:pt x="82550" y="306070"/>
                  </a:lnTo>
                  <a:lnTo>
                    <a:pt x="90169" y="316230"/>
                  </a:lnTo>
                  <a:lnTo>
                    <a:pt x="97789" y="325755"/>
                  </a:lnTo>
                  <a:lnTo>
                    <a:pt x="139064" y="355600"/>
                  </a:lnTo>
                  <a:lnTo>
                    <a:pt x="172719" y="358775"/>
                  </a:lnTo>
                  <a:lnTo>
                    <a:pt x="189864" y="356235"/>
                  </a:lnTo>
                  <a:lnTo>
                    <a:pt x="219709" y="348615"/>
                  </a:lnTo>
                  <a:lnTo>
                    <a:pt x="248919" y="337820"/>
                  </a:lnTo>
                  <a:lnTo>
                    <a:pt x="250825" y="337185"/>
                  </a:lnTo>
                  <a:lnTo>
                    <a:pt x="165734" y="337185"/>
                  </a:lnTo>
                  <a:lnTo>
                    <a:pt x="162559" y="336550"/>
                  </a:lnTo>
                  <a:lnTo>
                    <a:pt x="160654" y="336550"/>
                  </a:lnTo>
                  <a:lnTo>
                    <a:pt x="155575" y="335915"/>
                  </a:lnTo>
                  <a:lnTo>
                    <a:pt x="153669" y="335915"/>
                  </a:lnTo>
                  <a:lnTo>
                    <a:pt x="150494" y="335280"/>
                  </a:lnTo>
                  <a:lnTo>
                    <a:pt x="148589" y="334010"/>
                  </a:lnTo>
                  <a:lnTo>
                    <a:pt x="146050" y="333375"/>
                  </a:lnTo>
                  <a:lnTo>
                    <a:pt x="145414" y="333375"/>
                  </a:lnTo>
                  <a:lnTo>
                    <a:pt x="144779" y="332740"/>
                  </a:lnTo>
                  <a:lnTo>
                    <a:pt x="142875" y="332105"/>
                  </a:lnTo>
                  <a:lnTo>
                    <a:pt x="140334" y="330835"/>
                  </a:lnTo>
                  <a:lnTo>
                    <a:pt x="137794" y="328930"/>
                  </a:lnTo>
                  <a:lnTo>
                    <a:pt x="134619" y="327025"/>
                  </a:lnTo>
                  <a:lnTo>
                    <a:pt x="131444" y="323850"/>
                  </a:lnTo>
                  <a:lnTo>
                    <a:pt x="130175" y="323215"/>
                  </a:lnTo>
                  <a:lnTo>
                    <a:pt x="126364" y="319405"/>
                  </a:lnTo>
                  <a:lnTo>
                    <a:pt x="124459" y="316865"/>
                  </a:lnTo>
                  <a:lnTo>
                    <a:pt x="122343" y="314325"/>
                  </a:lnTo>
                  <a:lnTo>
                    <a:pt x="121919" y="314325"/>
                  </a:lnTo>
                  <a:lnTo>
                    <a:pt x="120014" y="311785"/>
                  </a:lnTo>
                  <a:lnTo>
                    <a:pt x="120226" y="311785"/>
                  </a:lnTo>
                  <a:lnTo>
                    <a:pt x="119379" y="310515"/>
                  </a:lnTo>
                  <a:lnTo>
                    <a:pt x="117475" y="308610"/>
                  </a:lnTo>
                  <a:lnTo>
                    <a:pt x="111759" y="300355"/>
                  </a:lnTo>
                  <a:lnTo>
                    <a:pt x="110489" y="298450"/>
                  </a:lnTo>
                  <a:lnTo>
                    <a:pt x="109854" y="297815"/>
                  </a:lnTo>
                  <a:lnTo>
                    <a:pt x="108867" y="296545"/>
                  </a:lnTo>
                  <a:lnTo>
                    <a:pt x="71754" y="296545"/>
                  </a:lnTo>
                  <a:lnTo>
                    <a:pt x="68579" y="295275"/>
                  </a:lnTo>
                  <a:close/>
                </a:path>
                <a:path w="530860" h="358775">
                  <a:moveTo>
                    <a:pt x="168275" y="336550"/>
                  </a:moveTo>
                  <a:lnTo>
                    <a:pt x="165734" y="337185"/>
                  </a:lnTo>
                  <a:lnTo>
                    <a:pt x="170179" y="337185"/>
                  </a:lnTo>
                  <a:lnTo>
                    <a:pt x="168275" y="336550"/>
                  </a:lnTo>
                  <a:close/>
                </a:path>
                <a:path w="530860" h="358775">
                  <a:moveTo>
                    <a:pt x="518159" y="143510"/>
                  </a:moveTo>
                  <a:lnTo>
                    <a:pt x="508634" y="146685"/>
                  </a:lnTo>
                  <a:lnTo>
                    <a:pt x="469900" y="175260"/>
                  </a:lnTo>
                  <a:lnTo>
                    <a:pt x="430529" y="203200"/>
                  </a:lnTo>
                  <a:lnTo>
                    <a:pt x="391159" y="230505"/>
                  </a:lnTo>
                  <a:lnTo>
                    <a:pt x="350519" y="256540"/>
                  </a:lnTo>
                  <a:lnTo>
                    <a:pt x="309244" y="281305"/>
                  </a:lnTo>
                  <a:lnTo>
                    <a:pt x="260350" y="307975"/>
                  </a:lnTo>
                  <a:lnTo>
                    <a:pt x="237489" y="318135"/>
                  </a:lnTo>
                  <a:lnTo>
                    <a:pt x="230504" y="321310"/>
                  </a:lnTo>
                  <a:lnTo>
                    <a:pt x="216534" y="326390"/>
                  </a:lnTo>
                  <a:lnTo>
                    <a:pt x="212725" y="327660"/>
                  </a:lnTo>
                  <a:lnTo>
                    <a:pt x="208279" y="328930"/>
                  </a:lnTo>
                  <a:lnTo>
                    <a:pt x="202564" y="330835"/>
                  </a:lnTo>
                  <a:lnTo>
                    <a:pt x="196214" y="332740"/>
                  </a:lnTo>
                  <a:lnTo>
                    <a:pt x="182879" y="335915"/>
                  </a:lnTo>
                  <a:lnTo>
                    <a:pt x="175259" y="336550"/>
                  </a:lnTo>
                  <a:lnTo>
                    <a:pt x="170814" y="337185"/>
                  </a:lnTo>
                  <a:lnTo>
                    <a:pt x="250825" y="337185"/>
                  </a:lnTo>
                  <a:lnTo>
                    <a:pt x="257809" y="333375"/>
                  </a:lnTo>
                  <a:lnTo>
                    <a:pt x="260350" y="332105"/>
                  </a:lnTo>
                  <a:lnTo>
                    <a:pt x="305434" y="309880"/>
                  </a:lnTo>
                  <a:lnTo>
                    <a:pt x="354329" y="281305"/>
                  </a:lnTo>
                  <a:lnTo>
                    <a:pt x="401954" y="250825"/>
                  </a:lnTo>
                  <a:lnTo>
                    <a:pt x="448309" y="219075"/>
                  </a:lnTo>
                  <a:lnTo>
                    <a:pt x="494664" y="186055"/>
                  </a:lnTo>
                  <a:lnTo>
                    <a:pt x="530859" y="154305"/>
                  </a:lnTo>
                  <a:lnTo>
                    <a:pt x="527050" y="147320"/>
                  </a:lnTo>
                  <a:lnTo>
                    <a:pt x="518159" y="143510"/>
                  </a:lnTo>
                  <a:close/>
                </a:path>
                <a:path w="530860" h="358775">
                  <a:moveTo>
                    <a:pt x="121284" y="313055"/>
                  </a:moveTo>
                  <a:lnTo>
                    <a:pt x="121073" y="313055"/>
                  </a:lnTo>
                  <a:lnTo>
                    <a:pt x="121919" y="314325"/>
                  </a:lnTo>
                  <a:lnTo>
                    <a:pt x="122343" y="314325"/>
                  </a:lnTo>
                  <a:lnTo>
                    <a:pt x="121284" y="313055"/>
                  </a:lnTo>
                  <a:close/>
                </a:path>
                <a:path w="530860" h="358775">
                  <a:moveTo>
                    <a:pt x="120226" y="311785"/>
                  </a:moveTo>
                  <a:lnTo>
                    <a:pt x="120014" y="311785"/>
                  </a:lnTo>
                  <a:lnTo>
                    <a:pt x="121284" y="313055"/>
                  </a:lnTo>
                  <a:lnTo>
                    <a:pt x="121073" y="313055"/>
                  </a:lnTo>
                  <a:lnTo>
                    <a:pt x="120226" y="311785"/>
                  </a:lnTo>
                  <a:close/>
                </a:path>
                <a:path w="530860" h="358775">
                  <a:moveTo>
                    <a:pt x="83184" y="276225"/>
                  </a:moveTo>
                  <a:lnTo>
                    <a:pt x="73025" y="276225"/>
                  </a:lnTo>
                  <a:lnTo>
                    <a:pt x="66039" y="281940"/>
                  </a:lnTo>
                  <a:lnTo>
                    <a:pt x="64769" y="290195"/>
                  </a:lnTo>
                  <a:lnTo>
                    <a:pt x="71754" y="296545"/>
                  </a:lnTo>
                  <a:lnTo>
                    <a:pt x="108867" y="296545"/>
                  </a:lnTo>
                  <a:lnTo>
                    <a:pt x="105409" y="292100"/>
                  </a:lnTo>
                  <a:lnTo>
                    <a:pt x="98425" y="285115"/>
                  </a:lnTo>
                  <a:lnTo>
                    <a:pt x="90169" y="279400"/>
                  </a:lnTo>
                  <a:lnTo>
                    <a:pt x="87629" y="278130"/>
                  </a:lnTo>
                  <a:lnTo>
                    <a:pt x="83184" y="276225"/>
                  </a:lnTo>
                  <a:close/>
                </a:path>
                <a:path w="530860" h="358775">
                  <a:moveTo>
                    <a:pt x="453389" y="0"/>
                  </a:moveTo>
                  <a:lnTo>
                    <a:pt x="435609" y="0"/>
                  </a:lnTo>
                  <a:lnTo>
                    <a:pt x="418464" y="635"/>
                  </a:lnTo>
                  <a:lnTo>
                    <a:pt x="372744" y="3175"/>
                  </a:lnTo>
                  <a:lnTo>
                    <a:pt x="327659" y="8255"/>
                  </a:lnTo>
                  <a:lnTo>
                    <a:pt x="283209" y="15240"/>
                  </a:lnTo>
                  <a:lnTo>
                    <a:pt x="238759" y="24130"/>
                  </a:lnTo>
                  <a:lnTo>
                    <a:pt x="183514" y="38100"/>
                  </a:lnTo>
                  <a:lnTo>
                    <a:pt x="129539" y="55880"/>
                  </a:lnTo>
                  <a:lnTo>
                    <a:pt x="86359" y="74295"/>
                  </a:lnTo>
                  <a:lnTo>
                    <a:pt x="46989" y="99060"/>
                  </a:lnTo>
                  <a:lnTo>
                    <a:pt x="11429" y="139065"/>
                  </a:lnTo>
                  <a:lnTo>
                    <a:pt x="0" y="190500"/>
                  </a:lnTo>
                  <a:lnTo>
                    <a:pt x="2438" y="205740"/>
                  </a:lnTo>
                  <a:lnTo>
                    <a:pt x="2539" y="206375"/>
                  </a:lnTo>
                  <a:lnTo>
                    <a:pt x="24129" y="250190"/>
                  </a:lnTo>
                  <a:lnTo>
                    <a:pt x="49529" y="261620"/>
                  </a:lnTo>
                  <a:lnTo>
                    <a:pt x="57784" y="257810"/>
                  </a:lnTo>
                  <a:lnTo>
                    <a:pt x="62229" y="249555"/>
                  </a:lnTo>
                  <a:lnTo>
                    <a:pt x="60959" y="240665"/>
                  </a:lnTo>
                  <a:lnTo>
                    <a:pt x="57150" y="231775"/>
                  </a:lnTo>
                  <a:lnTo>
                    <a:pt x="53975" y="226695"/>
                  </a:lnTo>
                  <a:lnTo>
                    <a:pt x="53339" y="226695"/>
                  </a:lnTo>
                  <a:lnTo>
                    <a:pt x="52069" y="224155"/>
                  </a:lnTo>
                  <a:lnTo>
                    <a:pt x="52704" y="224155"/>
                  </a:lnTo>
                  <a:lnTo>
                    <a:pt x="52069" y="223520"/>
                  </a:lnTo>
                  <a:lnTo>
                    <a:pt x="52069" y="222250"/>
                  </a:lnTo>
                  <a:lnTo>
                    <a:pt x="50546" y="220345"/>
                  </a:lnTo>
                  <a:lnTo>
                    <a:pt x="50164" y="220345"/>
                  </a:lnTo>
                  <a:lnTo>
                    <a:pt x="49529" y="219075"/>
                  </a:lnTo>
                  <a:lnTo>
                    <a:pt x="48894" y="214630"/>
                  </a:lnTo>
                  <a:lnTo>
                    <a:pt x="47625" y="210185"/>
                  </a:lnTo>
                  <a:lnTo>
                    <a:pt x="47625" y="208280"/>
                  </a:lnTo>
                  <a:lnTo>
                    <a:pt x="46989" y="205740"/>
                  </a:lnTo>
                  <a:lnTo>
                    <a:pt x="46989" y="197485"/>
                  </a:lnTo>
                  <a:lnTo>
                    <a:pt x="47625" y="193040"/>
                  </a:lnTo>
                  <a:lnTo>
                    <a:pt x="47625" y="192405"/>
                  </a:lnTo>
                  <a:lnTo>
                    <a:pt x="49529" y="184785"/>
                  </a:lnTo>
                  <a:lnTo>
                    <a:pt x="49529" y="184150"/>
                  </a:lnTo>
                  <a:lnTo>
                    <a:pt x="50164" y="183515"/>
                  </a:lnTo>
                  <a:lnTo>
                    <a:pt x="52069" y="178435"/>
                  </a:lnTo>
                  <a:lnTo>
                    <a:pt x="53975" y="175260"/>
                  </a:lnTo>
                  <a:lnTo>
                    <a:pt x="56832" y="169545"/>
                  </a:lnTo>
                  <a:lnTo>
                    <a:pt x="56514" y="169545"/>
                  </a:lnTo>
                  <a:lnTo>
                    <a:pt x="59054" y="165735"/>
                  </a:lnTo>
                  <a:lnTo>
                    <a:pt x="59689" y="165735"/>
                  </a:lnTo>
                  <a:lnTo>
                    <a:pt x="59689" y="165100"/>
                  </a:lnTo>
                  <a:lnTo>
                    <a:pt x="60325" y="165100"/>
                  </a:lnTo>
                  <a:lnTo>
                    <a:pt x="64134" y="160020"/>
                  </a:lnTo>
                  <a:lnTo>
                    <a:pt x="79375" y="144780"/>
                  </a:lnTo>
                  <a:lnTo>
                    <a:pt x="83819" y="141605"/>
                  </a:lnTo>
                  <a:lnTo>
                    <a:pt x="88264" y="137795"/>
                  </a:lnTo>
                  <a:lnTo>
                    <a:pt x="93979" y="133985"/>
                  </a:lnTo>
                  <a:lnTo>
                    <a:pt x="96519" y="132715"/>
                  </a:lnTo>
                  <a:lnTo>
                    <a:pt x="98425" y="130810"/>
                  </a:lnTo>
                  <a:lnTo>
                    <a:pt x="100964" y="129540"/>
                  </a:lnTo>
                  <a:lnTo>
                    <a:pt x="104139" y="127635"/>
                  </a:lnTo>
                  <a:lnTo>
                    <a:pt x="106044" y="126365"/>
                  </a:lnTo>
                  <a:lnTo>
                    <a:pt x="126364" y="116205"/>
                  </a:lnTo>
                  <a:lnTo>
                    <a:pt x="173989" y="97155"/>
                  </a:lnTo>
                  <a:lnTo>
                    <a:pt x="227329" y="80645"/>
                  </a:lnTo>
                  <a:lnTo>
                    <a:pt x="295909" y="64770"/>
                  </a:lnTo>
                  <a:lnTo>
                    <a:pt x="339089" y="57785"/>
                  </a:lnTo>
                  <a:lnTo>
                    <a:pt x="382269" y="52705"/>
                  </a:lnTo>
                  <a:lnTo>
                    <a:pt x="426084" y="49530"/>
                  </a:lnTo>
                  <a:lnTo>
                    <a:pt x="466725" y="48260"/>
                  </a:lnTo>
                  <a:lnTo>
                    <a:pt x="516254" y="48260"/>
                  </a:lnTo>
                  <a:lnTo>
                    <a:pt x="520700" y="41275"/>
                  </a:lnTo>
                  <a:lnTo>
                    <a:pt x="498475" y="3810"/>
                  </a:lnTo>
                  <a:lnTo>
                    <a:pt x="471169" y="635"/>
                  </a:lnTo>
                  <a:lnTo>
                    <a:pt x="453389" y="0"/>
                  </a:lnTo>
                  <a:close/>
                </a:path>
                <a:path w="530860" h="358775">
                  <a:moveTo>
                    <a:pt x="55832" y="229234"/>
                  </a:moveTo>
                  <a:lnTo>
                    <a:pt x="56261" y="229870"/>
                  </a:lnTo>
                  <a:lnTo>
                    <a:pt x="60325" y="234950"/>
                  </a:lnTo>
                  <a:lnTo>
                    <a:pt x="56514" y="229870"/>
                  </a:lnTo>
                  <a:lnTo>
                    <a:pt x="55832" y="229234"/>
                  </a:lnTo>
                  <a:close/>
                </a:path>
                <a:path w="530860" h="358775">
                  <a:moveTo>
                    <a:pt x="53975" y="226060"/>
                  </a:moveTo>
                  <a:lnTo>
                    <a:pt x="53975" y="226695"/>
                  </a:lnTo>
                  <a:lnTo>
                    <a:pt x="54942" y="228146"/>
                  </a:lnTo>
                  <a:lnTo>
                    <a:pt x="53975" y="226060"/>
                  </a:lnTo>
                  <a:close/>
                </a:path>
                <a:path w="530860" h="358775">
                  <a:moveTo>
                    <a:pt x="52704" y="224790"/>
                  </a:moveTo>
                  <a:lnTo>
                    <a:pt x="52704" y="225425"/>
                  </a:lnTo>
                  <a:lnTo>
                    <a:pt x="53339" y="226695"/>
                  </a:lnTo>
                  <a:lnTo>
                    <a:pt x="53975" y="226060"/>
                  </a:lnTo>
                  <a:lnTo>
                    <a:pt x="52704" y="224790"/>
                  </a:lnTo>
                  <a:close/>
                </a:path>
                <a:path w="530860" h="358775">
                  <a:moveTo>
                    <a:pt x="52704" y="224155"/>
                  </a:moveTo>
                  <a:lnTo>
                    <a:pt x="52069" y="224155"/>
                  </a:lnTo>
                  <a:lnTo>
                    <a:pt x="52704" y="224790"/>
                  </a:lnTo>
                  <a:lnTo>
                    <a:pt x="52704" y="224155"/>
                  </a:lnTo>
                  <a:close/>
                </a:path>
                <a:path w="530860" h="358775">
                  <a:moveTo>
                    <a:pt x="48894" y="214630"/>
                  </a:moveTo>
                  <a:lnTo>
                    <a:pt x="49529" y="219075"/>
                  </a:lnTo>
                  <a:lnTo>
                    <a:pt x="52069" y="222250"/>
                  </a:lnTo>
                  <a:lnTo>
                    <a:pt x="49529" y="216535"/>
                  </a:lnTo>
                  <a:lnTo>
                    <a:pt x="48894" y="214630"/>
                  </a:lnTo>
                  <a:close/>
                </a:path>
                <a:path w="530860" h="358775">
                  <a:moveTo>
                    <a:pt x="49529" y="219075"/>
                  </a:moveTo>
                  <a:lnTo>
                    <a:pt x="50164" y="220345"/>
                  </a:lnTo>
                  <a:lnTo>
                    <a:pt x="50546" y="220345"/>
                  </a:lnTo>
                  <a:lnTo>
                    <a:pt x="49529" y="219075"/>
                  </a:lnTo>
                  <a:close/>
                </a:path>
                <a:path w="530860" h="358775">
                  <a:moveTo>
                    <a:pt x="57784" y="167640"/>
                  </a:moveTo>
                  <a:lnTo>
                    <a:pt x="56514" y="169545"/>
                  </a:lnTo>
                  <a:lnTo>
                    <a:pt x="56832" y="169545"/>
                  </a:lnTo>
                  <a:lnTo>
                    <a:pt x="57784" y="167640"/>
                  </a:lnTo>
                  <a:close/>
                </a:path>
                <a:path w="530860" h="358775">
                  <a:moveTo>
                    <a:pt x="59689" y="165735"/>
                  </a:moveTo>
                  <a:lnTo>
                    <a:pt x="59054" y="165735"/>
                  </a:lnTo>
                  <a:lnTo>
                    <a:pt x="59054" y="166370"/>
                  </a:lnTo>
                  <a:lnTo>
                    <a:pt x="59689" y="165735"/>
                  </a:lnTo>
                  <a:close/>
                </a:path>
                <a:path w="530860" h="358775">
                  <a:moveTo>
                    <a:pt x="514984" y="48260"/>
                  </a:moveTo>
                  <a:lnTo>
                    <a:pt x="466725" y="48260"/>
                  </a:lnTo>
                  <a:lnTo>
                    <a:pt x="487679" y="48895"/>
                  </a:lnTo>
                  <a:lnTo>
                    <a:pt x="508000" y="50165"/>
                  </a:lnTo>
                  <a:lnTo>
                    <a:pt x="514984" y="48260"/>
                  </a:lnTo>
                  <a:close/>
                </a:path>
              </a:pathLst>
            </a:custGeom>
            <a:solidFill>
              <a:srgbClr val="002B38"/>
            </a:solidFill>
          </p:spPr>
          <p:txBody>
            <a:bodyPr wrap="square" lIns="0" tIns="0" rIns="0" bIns="0" rtlCol="0"/>
            <a:lstStyle/>
            <a:p>
              <a:endParaRPr/>
            </a:p>
          </p:txBody>
        </p:sp>
        <p:sp>
          <p:nvSpPr>
            <p:cNvPr id="10" name="object 10"/>
            <p:cNvSpPr/>
            <p:nvPr/>
          </p:nvSpPr>
          <p:spPr>
            <a:xfrm>
              <a:off x="5387340" y="3364864"/>
              <a:ext cx="494030" cy="295910"/>
            </a:xfrm>
            <a:custGeom>
              <a:avLst/>
              <a:gdLst/>
              <a:ahLst/>
              <a:cxnLst/>
              <a:rect l="l" t="t" r="r" b="b"/>
              <a:pathLst>
                <a:path w="494029" h="295910">
                  <a:moveTo>
                    <a:pt x="0" y="295910"/>
                  </a:moveTo>
                  <a:lnTo>
                    <a:pt x="77470" y="280035"/>
                  </a:lnTo>
                  <a:lnTo>
                    <a:pt x="121285" y="262255"/>
                  </a:lnTo>
                  <a:lnTo>
                    <a:pt x="165735" y="238760"/>
                  </a:lnTo>
                  <a:lnTo>
                    <a:pt x="208280" y="210185"/>
                  </a:lnTo>
                  <a:lnTo>
                    <a:pt x="247014" y="178435"/>
                  </a:lnTo>
                  <a:lnTo>
                    <a:pt x="286385" y="143510"/>
                  </a:lnTo>
                  <a:lnTo>
                    <a:pt x="330200" y="106680"/>
                  </a:lnTo>
                  <a:lnTo>
                    <a:pt x="375285" y="71120"/>
                  </a:lnTo>
                  <a:lnTo>
                    <a:pt x="419100" y="40005"/>
                  </a:lnTo>
                  <a:lnTo>
                    <a:pt x="459739" y="15239"/>
                  </a:lnTo>
                  <a:lnTo>
                    <a:pt x="494030" y="0"/>
                  </a:lnTo>
                </a:path>
              </a:pathLst>
            </a:custGeom>
            <a:ln w="50774">
              <a:solidFill>
                <a:srgbClr val="534031"/>
              </a:solidFill>
            </a:ln>
          </p:spPr>
          <p:txBody>
            <a:bodyPr wrap="square" lIns="0" tIns="0" rIns="0" bIns="0" rtlCol="0"/>
            <a:lstStyle/>
            <a:p>
              <a:endParaRPr/>
            </a:p>
          </p:txBody>
        </p:sp>
        <p:sp>
          <p:nvSpPr>
            <p:cNvPr id="11" name="object 11"/>
            <p:cNvSpPr/>
            <p:nvPr/>
          </p:nvSpPr>
          <p:spPr>
            <a:xfrm>
              <a:off x="4605655" y="3604895"/>
              <a:ext cx="502284" cy="311785"/>
            </a:xfrm>
            <a:custGeom>
              <a:avLst/>
              <a:gdLst/>
              <a:ahLst/>
              <a:cxnLst/>
              <a:rect l="l" t="t" r="r" b="b"/>
              <a:pathLst>
                <a:path w="502285" h="311785">
                  <a:moveTo>
                    <a:pt x="115570" y="0"/>
                  </a:moveTo>
                  <a:lnTo>
                    <a:pt x="80645" y="2539"/>
                  </a:lnTo>
                  <a:lnTo>
                    <a:pt x="26670" y="11429"/>
                  </a:lnTo>
                  <a:lnTo>
                    <a:pt x="1905" y="26034"/>
                  </a:lnTo>
                  <a:lnTo>
                    <a:pt x="0" y="56514"/>
                  </a:lnTo>
                  <a:lnTo>
                    <a:pt x="14605" y="114300"/>
                  </a:lnTo>
                  <a:lnTo>
                    <a:pt x="99060" y="175259"/>
                  </a:lnTo>
                  <a:lnTo>
                    <a:pt x="169545" y="222884"/>
                  </a:lnTo>
                  <a:lnTo>
                    <a:pt x="228600" y="259079"/>
                  </a:lnTo>
                  <a:lnTo>
                    <a:pt x="276225" y="284479"/>
                  </a:lnTo>
                  <a:lnTo>
                    <a:pt x="314325" y="300989"/>
                  </a:lnTo>
                  <a:lnTo>
                    <a:pt x="366395" y="311784"/>
                  </a:lnTo>
                  <a:lnTo>
                    <a:pt x="382270" y="309244"/>
                  </a:lnTo>
                  <a:lnTo>
                    <a:pt x="394335" y="302894"/>
                  </a:lnTo>
                  <a:lnTo>
                    <a:pt x="401955" y="294639"/>
                  </a:lnTo>
                  <a:lnTo>
                    <a:pt x="412750" y="277494"/>
                  </a:lnTo>
                  <a:lnTo>
                    <a:pt x="417195" y="271779"/>
                  </a:lnTo>
                  <a:lnTo>
                    <a:pt x="423545" y="268604"/>
                  </a:lnTo>
                  <a:lnTo>
                    <a:pt x="426720" y="267969"/>
                  </a:lnTo>
                  <a:lnTo>
                    <a:pt x="437515" y="262254"/>
                  </a:lnTo>
                  <a:lnTo>
                    <a:pt x="456565" y="245109"/>
                  </a:lnTo>
                  <a:lnTo>
                    <a:pt x="483870" y="210819"/>
                  </a:lnTo>
                  <a:lnTo>
                    <a:pt x="499110" y="181609"/>
                  </a:lnTo>
                  <a:lnTo>
                    <a:pt x="502285" y="153669"/>
                  </a:lnTo>
                  <a:lnTo>
                    <a:pt x="494030" y="127634"/>
                  </a:lnTo>
                  <a:lnTo>
                    <a:pt x="449580" y="82550"/>
                  </a:lnTo>
                  <a:lnTo>
                    <a:pt x="415925" y="62864"/>
                  </a:lnTo>
                  <a:lnTo>
                    <a:pt x="377190" y="46354"/>
                  </a:lnTo>
                  <a:lnTo>
                    <a:pt x="334645" y="31750"/>
                  </a:lnTo>
                  <a:lnTo>
                    <a:pt x="290195" y="19684"/>
                  </a:lnTo>
                  <a:lnTo>
                    <a:pt x="243840" y="10794"/>
                  </a:lnTo>
                  <a:lnTo>
                    <a:pt x="198755" y="4444"/>
                  </a:lnTo>
                  <a:lnTo>
                    <a:pt x="155575" y="634"/>
                  </a:lnTo>
                  <a:lnTo>
                    <a:pt x="115570" y="0"/>
                  </a:lnTo>
                  <a:close/>
                </a:path>
              </a:pathLst>
            </a:custGeom>
            <a:solidFill>
              <a:srgbClr val="FFFFFF"/>
            </a:solidFill>
          </p:spPr>
          <p:txBody>
            <a:bodyPr wrap="square" lIns="0" tIns="0" rIns="0" bIns="0" rtlCol="0"/>
            <a:lstStyle/>
            <a:p>
              <a:endParaRPr/>
            </a:p>
          </p:txBody>
        </p:sp>
        <p:pic>
          <p:nvPicPr>
            <p:cNvPr id="12" name="object 12"/>
            <p:cNvPicPr/>
            <p:nvPr/>
          </p:nvPicPr>
          <p:blipFill>
            <a:blip r:embed="rId7" cstate="print"/>
            <a:stretch>
              <a:fillRect/>
            </a:stretch>
          </p:blipFill>
          <p:spPr>
            <a:xfrm>
              <a:off x="4890770" y="3647439"/>
              <a:ext cx="162560" cy="184785"/>
            </a:xfrm>
            <a:prstGeom prst="rect">
              <a:avLst/>
            </a:prstGeom>
          </p:spPr>
        </p:pic>
        <p:sp>
          <p:nvSpPr>
            <p:cNvPr id="13" name="object 13"/>
            <p:cNvSpPr/>
            <p:nvPr/>
          </p:nvSpPr>
          <p:spPr>
            <a:xfrm>
              <a:off x="5034915" y="4457064"/>
              <a:ext cx="546735" cy="24130"/>
            </a:xfrm>
            <a:custGeom>
              <a:avLst/>
              <a:gdLst/>
              <a:ahLst/>
              <a:cxnLst/>
              <a:rect l="l" t="t" r="r" b="b"/>
              <a:pathLst>
                <a:path w="546735" h="24129">
                  <a:moveTo>
                    <a:pt x="410845" y="0"/>
                  </a:moveTo>
                  <a:lnTo>
                    <a:pt x="359410" y="635"/>
                  </a:lnTo>
                  <a:lnTo>
                    <a:pt x="307975" y="4445"/>
                  </a:lnTo>
                  <a:lnTo>
                    <a:pt x="256539" y="9525"/>
                  </a:lnTo>
                  <a:lnTo>
                    <a:pt x="205105" y="12700"/>
                  </a:lnTo>
                  <a:lnTo>
                    <a:pt x="102870" y="13970"/>
                  </a:lnTo>
                  <a:lnTo>
                    <a:pt x="51435" y="16510"/>
                  </a:lnTo>
                  <a:lnTo>
                    <a:pt x="0" y="21590"/>
                  </a:lnTo>
                  <a:lnTo>
                    <a:pt x="0" y="22860"/>
                  </a:lnTo>
                  <a:lnTo>
                    <a:pt x="51435" y="24130"/>
                  </a:lnTo>
                  <a:lnTo>
                    <a:pt x="102870" y="23495"/>
                  </a:lnTo>
                  <a:lnTo>
                    <a:pt x="154305" y="20955"/>
                  </a:lnTo>
                  <a:lnTo>
                    <a:pt x="205739" y="16510"/>
                  </a:lnTo>
                  <a:lnTo>
                    <a:pt x="248285" y="14605"/>
                  </a:lnTo>
                  <a:lnTo>
                    <a:pt x="290830" y="13335"/>
                  </a:lnTo>
                  <a:lnTo>
                    <a:pt x="376555" y="12065"/>
                  </a:lnTo>
                  <a:lnTo>
                    <a:pt x="419100" y="12065"/>
                  </a:lnTo>
                  <a:lnTo>
                    <a:pt x="461645" y="13335"/>
                  </a:lnTo>
                  <a:lnTo>
                    <a:pt x="504189" y="16510"/>
                  </a:lnTo>
                  <a:lnTo>
                    <a:pt x="546100" y="22860"/>
                  </a:lnTo>
                  <a:lnTo>
                    <a:pt x="546735" y="22225"/>
                  </a:lnTo>
                  <a:lnTo>
                    <a:pt x="513714" y="12065"/>
                  </a:lnTo>
                  <a:lnTo>
                    <a:pt x="479425" y="5715"/>
                  </a:lnTo>
                  <a:lnTo>
                    <a:pt x="445135" y="1905"/>
                  </a:lnTo>
                  <a:lnTo>
                    <a:pt x="410845" y="0"/>
                  </a:lnTo>
                  <a:close/>
                </a:path>
              </a:pathLst>
            </a:custGeom>
            <a:solidFill>
              <a:srgbClr val="003A52"/>
            </a:solidFill>
          </p:spPr>
          <p:txBody>
            <a:bodyPr wrap="square" lIns="0" tIns="0" rIns="0" bIns="0" rtlCol="0"/>
            <a:lstStyle/>
            <a:p>
              <a:endParaRPr/>
            </a:p>
          </p:txBody>
        </p:sp>
        <p:pic>
          <p:nvPicPr>
            <p:cNvPr id="14" name="object 14"/>
            <p:cNvPicPr/>
            <p:nvPr/>
          </p:nvPicPr>
          <p:blipFill>
            <a:blip r:embed="rId8" cstate="print"/>
            <a:stretch>
              <a:fillRect/>
            </a:stretch>
          </p:blipFill>
          <p:spPr>
            <a:xfrm>
              <a:off x="3647440" y="1571625"/>
              <a:ext cx="3243580" cy="2362200"/>
            </a:xfrm>
            <a:prstGeom prst="rect">
              <a:avLst/>
            </a:prstGeom>
          </p:spPr>
        </p:pic>
        <p:pic>
          <p:nvPicPr>
            <p:cNvPr id="15" name="object 15"/>
            <p:cNvPicPr/>
            <p:nvPr/>
          </p:nvPicPr>
          <p:blipFill>
            <a:blip r:embed="rId9" cstate="print"/>
            <a:stretch>
              <a:fillRect/>
            </a:stretch>
          </p:blipFill>
          <p:spPr>
            <a:xfrm>
              <a:off x="6431280" y="3736975"/>
              <a:ext cx="210820" cy="221614"/>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lang="nb-NO" dirty="0"/>
              <a:t>K</a:t>
            </a:r>
            <a:r>
              <a:rPr dirty="0" err="1"/>
              <a:t>va</a:t>
            </a:r>
            <a:r>
              <a:rPr spc="-75" dirty="0"/>
              <a:t> </a:t>
            </a:r>
            <a:r>
              <a:rPr dirty="0"/>
              <a:t>er</a:t>
            </a:r>
            <a:r>
              <a:rPr spc="-70" dirty="0"/>
              <a:t> </a:t>
            </a:r>
            <a:r>
              <a:rPr spc="-10" dirty="0"/>
              <a:t>sinne?</a:t>
            </a:r>
          </a:p>
        </p:txBody>
      </p:sp>
      <p:pic>
        <p:nvPicPr>
          <p:cNvPr id="3" name="object 3"/>
          <p:cNvPicPr/>
          <p:nvPr/>
        </p:nvPicPr>
        <p:blipFill>
          <a:blip r:embed="rId2" cstate="print"/>
          <a:stretch>
            <a:fillRect/>
          </a:stretch>
        </p:blipFill>
        <p:spPr>
          <a:xfrm>
            <a:off x="9497307" y="6606346"/>
            <a:ext cx="824929" cy="693858"/>
          </a:xfrm>
          <a:prstGeom prst="rect">
            <a:avLst/>
          </a:prstGeom>
        </p:spPr>
      </p:pic>
      <p:grpSp>
        <p:nvGrpSpPr>
          <p:cNvPr id="4" name="object 4"/>
          <p:cNvGrpSpPr/>
          <p:nvPr/>
        </p:nvGrpSpPr>
        <p:grpSpPr>
          <a:xfrm>
            <a:off x="3124835" y="1986279"/>
            <a:ext cx="4527550" cy="4735830"/>
            <a:chOff x="3124835" y="1986279"/>
            <a:chExt cx="4527550" cy="4735830"/>
          </a:xfrm>
        </p:grpSpPr>
        <p:pic>
          <p:nvPicPr>
            <p:cNvPr id="5" name="object 5"/>
            <p:cNvPicPr/>
            <p:nvPr/>
          </p:nvPicPr>
          <p:blipFill>
            <a:blip r:embed="rId3" cstate="print"/>
            <a:stretch>
              <a:fillRect/>
            </a:stretch>
          </p:blipFill>
          <p:spPr>
            <a:xfrm>
              <a:off x="4476115" y="3115309"/>
              <a:ext cx="2159635" cy="3493135"/>
            </a:xfrm>
            <a:prstGeom prst="rect">
              <a:avLst/>
            </a:prstGeom>
          </p:spPr>
        </p:pic>
        <p:pic>
          <p:nvPicPr>
            <p:cNvPr id="6" name="object 6"/>
            <p:cNvPicPr/>
            <p:nvPr/>
          </p:nvPicPr>
          <p:blipFill>
            <a:blip r:embed="rId4" cstate="print"/>
            <a:stretch>
              <a:fillRect/>
            </a:stretch>
          </p:blipFill>
          <p:spPr>
            <a:xfrm>
              <a:off x="5650230" y="4973954"/>
              <a:ext cx="173989" cy="731519"/>
            </a:xfrm>
            <a:prstGeom prst="rect">
              <a:avLst/>
            </a:prstGeom>
          </p:spPr>
        </p:pic>
        <p:pic>
          <p:nvPicPr>
            <p:cNvPr id="7" name="object 7"/>
            <p:cNvPicPr/>
            <p:nvPr/>
          </p:nvPicPr>
          <p:blipFill>
            <a:blip r:embed="rId5" cstate="print"/>
            <a:stretch>
              <a:fillRect/>
            </a:stretch>
          </p:blipFill>
          <p:spPr>
            <a:xfrm>
              <a:off x="5410835" y="4806314"/>
              <a:ext cx="110489" cy="32385"/>
            </a:xfrm>
            <a:prstGeom prst="rect">
              <a:avLst/>
            </a:prstGeom>
          </p:spPr>
        </p:pic>
        <p:pic>
          <p:nvPicPr>
            <p:cNvPr id="8" name="object 8"/>
            <p:cNvPicPr/>
            <p:nvPr/>
          </p:nvPicPr>
          <p:blipFill>
            <a:blip r:embed="rId6" cstate="print"/>
            <a:stretch>
              <a:fillRect/>
            </a:stretch>
          </p:blipFill>
          <p:spPr>
            <a:xfrm>
              <a:off x="5131435" y="4282439"/>
              <a:ext cx="1555749" cy="2222500"/>
            </a:xfrm>
            <a:prstGeom prst="rect">
              <a:avLst/>
            </a:prstGeom>
          </p:spPr>
        </p:pic>
        <p:pic>
          <p:nvPicPr>
            <p:cNvPr id="9" name="object 9"/>
            <p:cNvPicPr/>
            <p:nvPr/>
          </p:nvPicPr>
          <p:blipFill>
            <a:blip r:embed="rId7" cstate="print"/>
            <a:stretch>
              <a:fillRect/>
            </a:stretch>
          </p:blipFill>
          <p:spPr>
            <a:xfrm>
              <a:off x="5314950" y="4838700"/>
              <a:ext cx="96520" cy="66675"/>
            </a:xfrm>
            <a:prstGeom prst="rect">
              <a:avLst/>
            </a:prstGeom>
          </p:spPr>
        </p:pic>
        <p:pic>
          <p:nvPicPr>
            <p:cNvPr id="10" name="object 10"/>
            <p:cNvPicPr/>
            <p:nvPr/>
          </p:nvPicPr>
          <p:blipFill>
            <a:blip r:embed="rId8" cstate="print"/>
            <a:stretch>
              <a:fillRect/>
            </a:stretch>
          </p:blipFill>
          <p:spPr>
            <a:xfrm>
              <a:off x="5237480" y="4973319"/>
              <a:ext cx="412750" cy="764539"/>
            </a:xfrm>
            <a:prstGeom prst="rect">
              <a:avLst/>
            </a:prstGeom>
          </p:spPr>
        </p:pic>
        <p:pic>
          <p:nvPicPr>
            <p:cNvPr id="11" name="object 11"/>
            <p:cNvPicPr/>
            <p:nvPr/>
          </p:nvPicPr>
          <p:blipFill>
            <a:blip r:embed="rId9" cstate="print"/>
            <a:stretch>
              <a:fillRect/>
            </a:stretch>
          </p:blipFill>
          <p:spPr>
            <a:xfrm>
              <a:off x="5237480" y="4838700"/>
              <a:ext cx="173354" cy="160655"/>
            </a:xfrm>
            <a:prstGeom prst="rect">
              <a:avLst/>
            </a:prstGeom>
          </p:spPr>
        </p:pic>
        <p:pic>
          <p:nvPicPr>
            <p:cNvPr id="12" name="object 12"/>
            <p:cNvPicPr/>
            <p:nvPr/>
          </p:nvPicPr>
          <p:blipFill>
            <a:blip r:embed="rId10" cstate="print"/>
            <a:stretch>
              <a:fillRect/>
            </a:stretch>
          </p:blipFill>
          <p:spPr>
            <a:xfrm>
              <a:off x="5299710" y="4838700"/>
              <a:ext cx="111125" cy="78105"/>
            </a:xfrm>
            <a:prstGeom prst="rect">
              <a:avLst/>
            </a:prstGeom>
          </p:spPr>
        </p:pic>
        <p:pic>
          <p:nvPicPr>
            <p:cNvPr id="13" name="object 13"/>
            <p:cNvPicPr/>
            <p:nvPr/>
          </p:nvPicPr>
          <p:blipFill>
            <a:blip r:embed="rId11" cstate="print"/>
            <a:stretch>
              <a:fillRect/>
            </a:stretch>
          </p:blipFill>
          <p:spPr>
            <a:xfrm>
              <a:off x="5237480" y="4963159"/>
              <a:ext cx="173354" cy="46355"/>
            </a:xfrm>
            <a:prstGeom prst="rect">
              <a:avLst/>
            </a:prstGeom>
          </p:spPr>
        </p:pic>
        <p:pic>
          <p:nvPicPr>
            <p:cNvPr id="14" name="object 14"/>
            <p:cNvPicPr/>
            <p:nvPr/>
          </p:nvPicPr>
          <p:blipFill>
            <a:blip r:embed="rId12" cstate="print"/>
            <a:stretch>
              <a:fillRect/>
            </a:stretch>
          </p:blipFill>
          <p:spPr>
            <a:xfrm>
              <a:off x="5410835" y="4838700"/>
              <a:ext cx="240029" cy="867410"/>
            </a:xfrm>
            <a:prstGeom prst="rect">
              <a:avLst/>
            </a:prstGeom>
          </p:spPr>
        </p:pic>
        <p:pic>
          <p:nvPicPr>
            <p:cNvPr id="15" name="object 15"/>
            <p:cNvPicPr/>
            <p:nvPr/>
          </p:nvPicPr>
          <p:blipFill>
            <a:blip r:embed="rId13" cstate="print"/>
            <a:stretch>
              <a:fillRect/>
            </a:stretch>
          </p:blipFill>
          <p:spPr>
            <a:xfrm>
              <a:off x="5410835" y="4864734"/>
              <a:ext cx="188595" cy="84455"/>
            </a:xfrm>
            <a:prstGeom prst="rect">
              <a:avLst/>
            </a:prstGeom>
          </p:spPr>
        </p:pic>
        <p:pic>
          <p:nvPicPr>
            <p:cNvPr id="16" name="object 16"/>
            <p:cNvPicPr/>
            <p:nvPr/>
          </p:nvPicPr>
          <p:blipFill>
            <a:blip r:embed="rId14" cstate="print"/>
            <a:stretch>
              <a:fillRect/>
            </a:stretch>
          </p:blipFill>
          <p:spPr>
            <a:xfrm>
              <a:off x="5410835" y="4904739"/>
              <a:ext cx="240029" cy="593090"/>
            </a:xfrm>
            <a:prstGeom prst="rect">
              <a:avLst/>
            </a:prstGeom>
          </p:spPr>
        </p:pic>
        <p:pic>
          <p:nvPicPr>
            <p:cNvPr id="17" name="object 17"/>
            <p:cNvPicPr/>
            <p:nvPr/>
          </p:nvPicPr>
          <p:blipFill>
            <a:blip r:embed="rId15" cstate="print"/>
            <a:stretch>
              <a:fillRect/>
            </a:stretch>
          </p:blipFill>
          <p:spPr>
            <a:xfrm>
              <a:off x="5237480" y="4838700"/>
              <a:ext cx="412750" cy="163194"/>
            </a:xfrm>
            <a:prstGeom prst="rect">
              <a:avLst/>
            </a:prstGeom>
          </p:spPr>
        </p:pic>
        <p:sp>
          <p:nvSpPr>
            <p:cNvPr id="18" name="object 18"/>
            <p:cNvSpPr/>
            <p:nvPr/>
          </p:nvSpPr>
          <p:spPr>
            <a:xfrm>
              <a:off x="5433695" y="4968239"/>
              <a:ext cx="64769" cy="542925"/>
            </a:xfrm>
            <a:custGeom>
              <a:avLst/>
              <a:gdLst/>
              <a:ahLst/>
              <a:cxnLst/>
              <a:rect l="l" t="t" r="r" b="b"/>
              <a:pathLst>
                <a:path w="64770" h="542925">
                  <a:moveTo>
                    <a:pt x="36194" y="383540"/>
                  </a:moveTo>
                  <a:lnTo>
                    <a:pt x="33654" y="427355"/>
                  </a:lnTo>
                  <a:lnTo>
                    <a:pt x="15239" y="492125"/>
                  </a:lnTo>
                  <a:lnTo>
                    <a:pt x="4444" y="515620"/>
                  </a:lnTo>
                  <a:lnTo>
                    <a:pt x="0" y="527050"/>
                  </a:lnTo>
                  <a:lnTo>
                    <a:pt x="634" y="532130"/>
                  </a:lnTo>
                  <a:lnTo>
                    <a:pt x="10794" y="542925"/>
                  </a:lnTo>
                  <a:lnTo>
                    <a:pt x="12064" y="535940"/>
                  </a:lnTo>
                  <a:lnTo>
                    <a:pt x="15875" y="516255"/>
                  </a:lnTo>
                  <a:lnTo>
                    <a:pt x="25400" y="488315"/>
                  </a:lnTo>
                  <a:lnTo>
                    <a:pt x="41909" y="454660"/>
                  </a:lnTo>
                  <a:lnTo>
                    <a:pt x="47625" y="415925"/>
                  </a:lnTo>
                  <a:lnTo>
                    <a:pt x="36194" y="383540"/>
                  </a:lnTo>
                  <a:close/>
                </a:path>
                <a:path w="64770" h="542925">
                  <a:moveTo>
                    <a:pt x="14604" y="253365"/>
                  </a:moveTo>
                  <a:lnTo>
                    <a:pt x="6984" y="305435"/>
                  </a:lnTo>
                  <a:lnTo>
                    <a:pt x="4444" y="328930"/>
                  </a:lnTo>
                  <a:lnTo>
                    <a:pt x="13969" y="345440"/>
                  </a:lnTo>
                  <a:lnTo>
                    <a:pt x="33654" y="377190"/>
                  </a:lnTo>
                  <a:lnTo>
                    <a:pt x="36194" y="383540"/>
                  </a:lnTo>
                  <a:lnTo>
                    <a:pt x="36194" y="377190"/>
                  </a:lnTo>
                  <a:lnTo>
                    <a:pt x="34289" y="358775"/>
                  </a:lnTo>
                  <a:lnTo>
                    <a:pt x="28575" y="336550"/>
                  </a:lnTo>
                  <a:lnTo>
                    <a:pt x="20319" y="306070"/>
                  </a:lnTo>
                  <a:lnTo>
                    <a:pt x="15239" y="266700"/>
                  </a:lnTo>
                  <a:lnTo>
                    <a:pt x="14604" y="253365"/>
                  </a:lnTo>
                  <a:close/>
                </a:path>
                <a:path w="64770" h="542925">
                  <a:moveTo>
                    <a:pt x="26669" y="0"/>
                  </a:moveTo>
                  <a:lnTo>
                    <a:pt x="21589" y="1270"/>
                  </a:lnTo>
                  <a:lnTo>
                    <a:pt x="19684" y="6350"/>
                  </a:lnTo>
                  <a:lnTo>
                    <a:pt x="20319" y="17145"/>
                  </a:lnTo>
                  <a:lnTo>
                    <a:pt x="31114" y="42545"/>
                  </a:lnTo>
                  <a:lnTo>
                    <a:pt x="31114" y="88265"/>
                  </a:lnTo>
                  <a:lnTo>
                    <a:pt x="24764" y="140970"/>
                  </a:lnTo>
                  <a:lnTo>
                    <a:pt x="17144" y="185420"/>
                  </a:lnTo>
                  <a:lnTo>
                    <a:pt x="13334" y="224790"/>
                  </a:lnTo>
                  <a:lnTo>
                    <a:pt x="14604" y="253365"/>
                  </a:lnTo>
                  <a:lnTo>
                    <a:pt x="27304" y="184150"/>
                  </a:lnTo>
                  <a:lnTo>
                    <a:pt x="45084" y="107950"/>
                  </a:lnTo>
                  <a:lnTo>
                    <a:pt x="60959" y="49530"/>
                  </a:lnTo>
                  <a:lnTo>
                    <a:pt x="64769" y="19050"/>
                  </a:lnTo>
                  <a:lnTo>
                    <a:pt x="57150" y="6350"/>
                  </a:lnTo>
                  <a:lnTo>
                    <a:pt x="36829" y="1905"/>
                  </a:lnTo>
                  <a:lnTo>
                    <a:pt x="26669" y="0"/>
                  </a:lnTo>
                  <a:close/>
                </a:path>
              </a:pathLst>
            </a:custGeom>
            <a:solidFill>
              <a:srgbClr val="624594"/>
            </a:solidFill>
          </p:spPr>
          <p:txBody>
            <a:bodyPr wrap="square" lIns="0" tIns="0" rIns="0" bIns="0" rtlCol="0"/>
            <a:lstStyle/>
            <a:p>
              <a:endParaRPr/>
            </a:p>
          </p:txBody>
        </p:sp>
        <p:sp>
          <p:nvSpPr>
            <p:cNvPr id="19" name="object 19"/>
            <p:cNvSpPr/>
            <p:nvPr/>
          </p:nvSpPr>
          <p:spPr>
            <a:xfrm>
              <a:off x="4902200" y="5478779"/>
              <a:ext cx="107314" cy="1019810"/>
            </a:xfrm>
            <a:custGeom>
              <a:avLst/>
              <a:gdLst/>
              <a:ahLst/>
              <a:cxnLst/>
              <a:rect l="l" t="t" r="r" b="b"/>
              <a:pathLst>
                <a:path w="107314" h="1019810">
                  <a:moveTo>
                    <a:pt x="85089" y="0"/>
                  </a:moveTo>
                  <a:lnTo>
                    <a:pt x="83185" y="634"/>
                  </a:lnTo>
                  <a:lnTo>
                    <a:pt x="83820" y="8889"/>
                  </a:lnTo>
                  <a:lnTo>
                    <a:pt x="86360" y="24764"/>
                  </a:lnTo>
                  <a:lnTo>
                    <a:pt x="90804" y="48259"/>
                  </a:lnTo>
                  <a:lnTo>
                    <a:pt x="93345" y="80009"/>
                  </a:lnTo>
                  <a:lnTo>
                    <a:pt x="93979" y="95884"/>
                  </a:lnTo>
                  <a:lnTo>
                    <a:pt x="89535" y="135889"/>
                  </a:lnTo>
                  <a:lnTo>
                    <a:pt x="76835" y="215264"/>
                  </a:lnTo>
                  <a:lnTo>
                    <a:pt x="71754" y="254634"/>
                  </a:lnTo>
                  <a:lnTo>
                    <a:pt x="60325" y="351154"/>
                  </a:lnTo>
                  <a:lnTo>
                    <a:pt x="47625" y="433704"/>
                  </a:lnTo>
                  <a:lnTo>
                    <a:pt x="37464" y="485139"/>
                  </a:lnTo>
                  <a:lnTo>
                    <a:pt x="26670" y="535939"/>
                  </a:lnTo>
                  <a:lnTo>
                    <a:pt x="3810" y="636269"/>
                  </a:lnTo>
                  <a:lnTo>
                    <a:pt x="1270" y="646429"/>
                  </a:lnTo>
                  <a:lnTo>
                    <a:pt x="0" y="656589"/>
                  </a:lnTo>
                  <a:lnTo>
                    <a:pt x="4445" y="716914"/>
                  </a:lnTo>
                  <a:lnTo>
                    <a:pt x="11429" y="761999"/>
                  </a:lnTo>
                  <a:lnTo>
                    <a:pt x="20954" y="806449"/>
                  </a:lnTo>
                  <a:lnTo>
                    <a:pt x="31114" y="850899"/>
                  </a:lnTo>
                  <a:lnTo>
                    <a:pt x="41910" y="895349"/>
                  </a:lnTo>
                  <a:lnTo>
                    <a:pt x="59054" y="958214"/>
                  </a:lnTo>
                  <a:lnTo>
                    <a:pt x="77470" y="1019809"/>
                  </a:lnTo>
                  <a:lnTo>
                    <a:pt x="79375" y="1019809"/>
                  </a:lnTo>
                  <a:lnTo>
                    <a:pt x="71120" y="968374"/>
                  </a:lnTo>
                  <a:lnTo>
                    <a:pt x="33654" y="765174"/>
                  </a:lnTo>
                  <a:lnTo>
                    <a:pt x="25400" y="713739"/>
                  </a:lnTo>
                  <a:lnTo>
                    <a:pt x="21589" y="688339"/>
                  </a:lnTo>
                  <a:lnTo>
                    <a:pt x="18414" y="655954"/>
                  </a:lnTo>
                  <a:lnTo>
                    <a:pt x="20320" y="647699"/>
                  </a:lnTo>
                  <a:lnTo>
                    <a:pt x="22225" y="641349"/>
                  </a:lnTo>
                  <a:lnTo>
                    <a:pt x="31750" y="589914"/>
                  </a:lnTo>
                  <a:lnTo>
                    <a:pt x="39370" y="538479"/>
                  </a:lnTo>
                  <a:lnTo>
                    <a:pt x="53339" y="435609"/>
                  </a:lnTo>
                  <a:lnTo>
                    <a:pt x="62229" y="384809"/>
                  </a:lnTo>
                  <a:lnTo>
                    <a:pt x="82550" y="282574"/>
                  </a:lnTo>
                  <a:lnTo>
                    <a:pt x="92075" y="231774"/>
                  </a:lnTo>
                  <a:lnTo>
                    <a:pt x="100329" y="180339"/>
                  </a:lnTo>
                  <a:lnTo>
                    <a:pt x="106045" y="128904"/>
                  </a:lnTo>
                  <a:lnTo>
                    <a:pt x="107314" y="95884"/>
                  </a:lnTo>
                  <a:lnTo>
                    <a:pt x="102870" y="63499"/>
                  </a:lnTo>
                  <a:lnTo>
                    <a:pt x="94614" y="31749"/>
                  </a:lnTo>
                  <a:lnTo>
                    <a:pt x="85089" y="0"/>
                  </a:lnTo>
                  <a:close/>
                </a:path>
              </a:pathLst>
            </a:custGeom>
            <a:solidFill>
              <a:srgbClr val="003A52"/>
            </a:solidFill>
          </p:spPr>
          <p:txBody>
            <a:bodyPr wrap="square" lIns="0" tIns="0" rIns="0" bIns="0" rtlCol="0"/>
            <a:lstStyle/>
            <a:p>
              <a:endParaRPr/>
            </a:p>
          </p:txBody>
        </p:sp>
        <p:sp>
          <p:nvSpPr>
            <p:cNvPr id="20" name="object 20"/>
            <p:cNvSpPr/>
            <p:nvPr/>
          </p:nvSpPr>
          <p:spPr>
            <a:xfrm>
              <a:off x="4585970" y="6483984"/>
              <a:ext cx="2025650" cy="238125"/>
            </a:xfrm>
            <a:custGeom>
              <a:avLst/>
              <a:gdLst/>
              <a:ahLst/>
              <a:cxnLst/>
              <a:rect l="l" t="t" r="r" b="b"/>
              <a:pathLst>
                <a:path w="2025650" h="238125">
                  <a:moveTo>
                    <a:pt x="1452244" y="0"/>
                  </a:moveTo>
                  <a:lnTo>
                    <a:pt x="1424939" y="0"/>
                  </a:lnTo>
                  <a:lnTo>
                    <a:pt x="860425" y="7619"/>
                  </a:lnTo>
                  <a:lnTo>
                    <a:pt x="26034" y="33654"/>
                  </a:lnTo>
                  <a:lnTo>
                    <a:pt x="3175" y="76199"/>
                  </a:lnTo>
                  <a:lnTo>
                    <a:pt x="0" y="111124"/>
                  </a:lnTo>
                  <a:lnTo>
                    <a:pt x="1904" y="128269"/>
                  </a:lnTo>
                  <a:lnTo>
                    <a:pt x="25400" y="171449"/>
                  </a:lnTo>
                  <a:lnTo>
                    <a:pt x="62864" y="195579"/>
                  </a:lnTo>
                  <a:lnTo>
                    <a:pt x="107950" y="205739"/>
                  </a:lnTo>
                  <a:lnTo>
                    <a:pt x="156209" y="210819"/>
                  </a:lnTo>
                  <a:lnTo>
                    <a:pt x="208279" y="213359"/>
                  </a:lnTo>
                  <a:lnTo>
                    <a:pt x="260984" y="215264"/>
                  </a:lnTo>
                  <a:lnTo>
                    <a:pt x="631825" y="222884"/>
                  </a:lnTo>
                  <a:lnTo>
                    <a:pt x="788669" y="228599"/>
                  </a:lnTo>
                  <a:lnTo>
                    <a:pt x="1097914" y="236854"/>
                  </a:lnTo>
                  <a:lnTo>
                    <a:pt x="1252854" y="238124"/>
                  </a:lnTo>
                  <a:lnTo>
                    <a:pt x="1356359" y="236854"/>
                  </a:lnTo>
                  <a:lnTo>
                    <a:pt x="1459229" y="234314"/>
                  </a:lnTo>
                  <a:lnTo>
                    <a:pt x="1543050" y="231139"/>
                  </a:lnTo>
                  <a:lnTo>
                    <a:pt x="1640204" y="225424"/>
                  </a:lnTo>
                  <a:lnTo>
                    <a:pt x="1688464" y="220979"/>
                  </a:lnTo>
                  <a:lnTo>
                    <a:pt x="1736725" y="214629"/>
                  </a:lnTo>
                  <a:lnTo>
                    <a:pt x="1781809" y="207009"/>
                  </a:lnTo>
                  <a:lnTo>
                    <a:pt x="1854200" y="192404"/>
                  </a:lnTo>
                  <a:lnTo>
                    <a:pt x="1898014" y="182879"/>
                  </a:lnTo>
                  <a:lnTo>
                    <a:pt x="1939289" y="171449"/>
                  </a:lnTo>
                  <a:lnTo>
                    <a:pt x="1988820" y="151129"/>
                  </a:lnTo>
                  <a:lnTo>
                    <a:pt x="2024379" y="40639"/>
                  </a:lnTo>
                  <a:lnTo>
                    <a:pt x="2025014" y="36194"/>
                  </a:lnTo>
                  <a:lnTo>
                    <a:pt x="2025014" y="34924"/>
                  </a:lnTo>
                  <a:lnTo>
                    <a:pt x="2025650" y="32384"/>
                  </a:lnTo>
                  <a:lnTo>
                    <a:pt x="1473200" y="634"/>
                  </a:lnTo>
                  <a:lnTo>
                    <a:pt x="1452244" y="0"/>
                  </a:lnTo>
                  <a:close/>
                </a:path>
              </a:pathLst>
            </a:custGeom>
            <a:solidFill>
              <a:srgbClr val="512580"/>
            </a:solidFill>
          </p:spPr>
          <p:txBody>
            <a:bodyPr wrap="square" lIns="0" tIns="0" rIns="0" bIns="0" rtlCol="0"/>
            <a:lstStyle/>
            <a:p>
              <a:endParaRPr/>
            </a:p>
          </p:txBody>
        </p:sp>
        <p:sp>
          <p:nvSpPr>
            <p:cNvPr id="21" name="object 21"/>
            <p:cNvSpPr/>
            <p:nvPr/>
          </p:nvSpPr>
          <p:spPr>
            <a:xfrm>
              <a:off x="6106795" y="1986279"/>
              <a:ext cx="1545590" cy="1389380"/>
            </a:xfrm>
            <a:custGeom>
              <a:avLst/>
              <a:gdLst/>
              <a:ahLst/>
              <a:cxnLst/>
              <a:rect l="l" t="t" r="r" b="b"/>
              <a:pathLst>
                <a:path w="1545590" h="1389379">
                  <a:moveTo>
                    <a:pt x="1035684" y="0"/>
                  </a:moveTo>
                  <a:lnTo>
                    <a:pt x="982345" y="1905"/>
                  </a:lnTo>
                  <a:lnTo>
                    <a:pt x="928370" y="8890"/>
                  </a:lnTo>
                  <a:lnTo>
                    <a:pt x="876300" y="19685"/>
                  </a:lnTo>
                  <a:lnTo>
                    <a:pt x="827404" y="33655"/>
                  </a:lnTo>
                  <a:lnTo>
                    <a:pt x="784225" y="48895"/>
                  </a:lnTo>
                  <a:lnTo>
                    <a:pt x="747395" y="64770"/>
                  </a:lnTo>
                  <a:lnTo>
                    <a:pt x="702309" y="91440"/>
                  </a:lnTo>
                  <a:lnTo>
                    <a:pt x="697229" y="100965"/>
                  </a:lnTo>
                  <a:lnTo>
                    <a:pt x="685164" y="91440"/>
                  </a:lnTo>
                  <a:lnTo>
                    <a:pt x="652779" y="73025"/>
                  </a:lnTo>
                  <a:lnTo>
                    <a:pt x="603884" y="58420"/>
                  </a:lnTo>
                  <a:lnTo>
                    <a:pt x="544829" y="60325"/>
                  </a:lnTo>
                  <a:lnTo>
                    <a:pt x="513079" y="69215"/>
                  </a:lnTo>
                  <a:lnTo>
                    <a:pt x="474979" y="80645"/>
                  </a:lnTo>
                  <a:lnTo>
                    <a:pt x="431164" y="94615"/>
                  </a:lnTo>
                  <a:lnTo>
                    <a:pt x="275589" y="147320"/>
                  </a:lnTo>
                  <a:lnTo>
                    <a:pt x="219075" y="165735"/>
                  </a:lnTo>
                  <a:lnTo>
                    <a:pt x="161289" y="184150"/>
                  </a:lnTo>
                  <a:lnTo>
                    <a:pt x="103504" y="201930"/>
                  </a:lnTo>
                  <a:lnTo>
                    <a:pt x="66039" y="218440"/>
                  </a:lnTo>
                  <a:lnTo>
                    <a:pt x="18414" y="271780"/>
                  </a:lnTo>
                  <a:lnTo>
                    <a:pt x="634" y="346075"/>
                  </a:lnTo>
                  <a:lnTo>
                    <a:pt x="0" y="388620"/>
                  </a:lnTo>
                  <a:lnTo>
                    <a:pt x="3175" y="433705"/>
                  </a:lnTo>
                  <a:lnTo>
                    <a:pt x="8889" y="480695"/>
                  </a:lnTo>
                  <a:lnTo>
                    <a:pt x="22859" y="575945"/>
                  </a:lnTo>
                  <a:lnTo>
                    <a:pt x="29209" y="621665"/>
                  </a:lnTo>
                  <a:lnTo>
                    <a:pt x="33019" y="666115"/>
                  </a:lnTo>
                  <a:lnTo>
                    <a:pt x="35559" y="716915"/>
                  </a:lnTo>
                  <a:lnTo>
                    <a:pt x="38734" y="765810"/>
                  </a:lnTo>
                  <a:lnTo>
                    <a:pt x="43179" y="813435"/>
                  </a:lnTo>
                  <a:lnTo>
                    <a:pt x="50164" y="859155"/>
                  </a:lnTo>
                  <a:lnTo>
                    <a:pt x="60325" y="904875"/>
                  </a:lnTo>
                  <a:lnTo>
                    <a:pt x="74294" y="948690"/>
                  </a:lnTo>
                  <a:lnTo>
                    <a:pt x="93979" y="992505"/>
                  </a:lnTo>
                  <a:lnTo>
                    <a:pt x="119379" y="1035050"/>
                  </a:lnTo>
                  <a:lnTo>
                    <a:pt x="151129" y="1077595"/>
                  </a:lnTo>
                  <a:lnTo>
                    <a:pt x="191134" y="1120140"/>
                  </a:lnTo>
                  <a:lnTo>
                    <a:pt x="228600" y="1154430"/>
                  </a:lnTo>
                  <a:lnTo>
                    <a:pt x="267334" y="1185545"/>
                  </a:lnTo>
                  <a:lnTo>
                    <a:pt x="306704" y="1213485"/>
                  </a:lnTo>
                  <a:lnTo>
                    <a:pt x="347979" y="1239520"/>
                  </a:lnTo>
                  <a:lnTo>
                    <a:pt x="391159" y="1263015"/>
                  </a:lnTo>
                  <a:lnTo>
                    <a:pt x="435609" y="1284605"/>
                  </a:lnTo>
                  <a:lnTo>
                    <a:pt x="481964" y="1303655"/>
                  </a:lnTo>
                  <a:lnTo>
                    <a:pt x="530859" y="1320800"/>
                  </a:lnTo>
                  <a:lnTo>
                    <a:pt x="581659" y="1336040"/>
                  </a:lnTo>
                  <a:lnTo>
                    <a:pt x="635634" y="1350010"/>
                  </a:lnTo>
                  <a:lnTo>
                    <a:pt x="692150" y="1362075"/>
                  </a:lnTo>
                  <a:lnTo>
                    <a:pt x="751204" y="1372870"/>
                  </a:lnTo>
                  <a:lnTo>
                    <a:pt x="810895" y="1381125"/>
                  </a:lnTo>
                  <a:lnTo>
                    <a:pt x="867409" y="1386840"/>
                  </a:lnTo>
                  <a:lnTo>
                    <a:pt x="921384" y="1389380"/>
                  </a:lnTo>
                  <a:lnTo>
                    <a:pt x="972820" y="1388745"/>
                  </a:lnTo>
                  <a:lnTo>
                    <a:pt x="1021079" y="1384300"/>
                  </a:lnTo>
                  <a:lnTo>
                    <a:pt x="1066800" y="1376680"/>
                  </a:lnTo>
                  <a:lnTo>
                    <a:pt x="1109345" y="1365885"/>
                  </a:lnTo>
                  <a:lnTo>
                    <a:pt x="1148714" y="1351280"/>
                  </a:lnTo>
                  <a:lnTo>
                    <a:pt x="1184909" y="1332865"/>
                  </a:lnTo>
                  <a:lnTo>
                    <a:pt x="1217929" y="1310640"/>
                  </a:lnTo>
                  <a:lnTo>
                    <a:pt x="1248409" y="1284605"/>
                  </a:lnTo>
                  <a:lnTo>
                    <a:pt x="1305559" y="1220470"/>
                  </a:lnTo>
                  <a:lnTo>
                    <a:pt x="1339850" y="1187450"/>
                  </a:lnTo>
                  <a:lnTo>
                    <a:pt x="1376679" y="1155065"/>
                  </a:lnTo>
                  <a:lnTo>
                    <a:pt x="1413509" y="1123950"/>
                  </a:lnTo>
                  <a:lnTo>
                    <a:pt x="1449704" y="1092835"/>
                  </a:lnTo>
                  <a:lnTo>
                    <a:pt x="1482725" y="1062355"/>
                  </a:lnTo>
                  <a:lnTo>
                    <a:pt x="1510664" y="1031240"/>
                  </a:lnTo>
                  <a:lnTo>
                    <a:pt x="1543684" y="967105"/>
                  </a:lnTo>
                  <a:lnTo>
                    <a:pt x="1545589" y="933450"/>
                  </a:lnTo>
                  <a:lnTo>
                    <a:pt x="1535429" y="898525"/>
                  </a:lnTo>
                  <a:lnTo>
                    <a:pt x="1516379" y="850265"/>
                  </a:lnTo>
                  <a:lnTo>
                    <a:pt x="1505584" y="803275"/>
                  </a:lnTo>
                  <a:lnTo>
                    <a:pt x="1501139" y="757555"/>
                  </a:lnTo>
                  <a:lnTo>
                    <a:pt x="1499870" y="713105"/>
                  </a:lnTo>
                  <a:lnTo>
                    <a:pt x="1502409" y="624205"/>
                  </a:lnTo>
                  <a:lnTo>
                    <a:pt x="1501775" y="579755"/>
                  </a:lnTo>
                  <a:lnTo>
                    <a:pt x="1496695" y="534670"/>
                  </a:lnTo>
                  <a:lnTo>
                    <a:pt x="1475104" y="463550"/>
                  </a:lnTo>
                  <a:lnTo>
                    <a:pt x="1457325" y="424180"/>
                  </a:lnTo>
                  <a:lnTo>
                    <a:pt x="1435734" y="382905"/>
                  </a:lnTo>
                  <a:lnTo>
                    <a:pt x="1410334" y="339725"/>
                  </a:lnTo>
                  <a:lnTo>
                    <a:pt x="1382395" y="295910"/>
                  </a:lnTo>
                  <a:lnTo>
                    <a:pt x="1351279" y="250825"/>
                  </a:lnTo>
                  <a:lnTo>
                    <a:pt x="1318895" y="205740"/>
                  </a:lnTo>
                  <a:lnTo>
                    <a:pt x="1283970" y="160020"/>
                  </a:lnTo>
                  <a:lnTo>
                    <a:pt x="1248409" y="114935"/>
                  </a:lnTo>
                  <a:lnTo>
                    <a:pt x="1212214" y="70485"/>
                  </a:lnTo>
                  <a:lnTo>
                    <a:pt x="1177289" y="38735"/>
                  </a:lnTo>
                  <a:lnTo>
                    <a:pt x="1134745" y="17145"/>
                  </a:lnTo>
                  <a:lnTo>
                    <a:pt x="1087120" y="5080"/>
                  </a:lnTo>
                  <a:lnTo>
                    <a:pt x="1035684" y="0"/>
                  </a:lnTo>
                  <a:close/>
                </a:path>
              </a:pathLst>
            </a:custGeom>
            <a:solidFill>
              <a:srgbClr val="63C3D1"/>
            </a:solidFill>
          </p:spPr>
          <p:txBody>
            <a:bodyPr wrap="square" lIns="0" tIns="0" rIns="0" bIns="0" rtlCol="0"/>
            <a:lstStyle/>
            <a:p>
              <a:endParaRPr/>
            </a:p>
          </p:txBody>
        </p:sp>
        <p:sp>
          <p:nvSpPr>
            <p:cNvPr id="22" name="object 22"/>
            <p:cNvSpPr/>
            <p:nvPr/>
          </p:nvSpPr>
          <p:spPr>
            <a:xfrm>
              <a:off x="6073775" y="1986279"/>
              <a:ext cx="1545590" cy="1389380"/>
            </a:xfrm>
            <a:custGeom>
              <a:avLst/>
              <a:gdLst/>
              <a:ahLst/>
              <a:cxnLst/>
              <a:rect l="l" t="t" r="r" b="b"/>
              <a:pathLst>
                <a:path w="1545590" h="1389379">
                  <a:moveTo>
                    <a:pt x="1035684" y="0"/>
                  </a:moveTo>
                  <a:lnTo>
                    <a:pt x="981709" y="1905"/>
                  </a:lnTo>
                  <a:lnTo>
                    <a:pt x="928370" y="8890"/>
                  </a:lnTo>
                  <a:lnTo>
                    <a:pt x="876300" y="19685"/>
                  </a:lnTo>
                  <a:lnTo>
                    <a:pt x="827404" y="33655"/>
                  </a:lnTo>
                  <a:lnTo>
                    <a:pt x="783590" y="48895"/>
                  </a:lnTo>
                  <a:lnTo>
                    <a:pt x="747395" y="64770"/>
                  </a:lnTo>
                  <a:lnTo>
                    <a:pt x="702309" y="91440"/>
                  </a:lnTo>
                  <a:lnTo>
                    <a:pt x="697229" y="100965"/>
                  </a:lnTo>
                  <a:lnTo>
                    <a:pt x="685165" y="91440"/>
                  </a:lnTo>
                  <a:lnTo>
                    <a:pt x="652779" y="73025"/>
                  </a:lnTo>
                  <a:lnTo>
                    <a:pt x="603884" y="58420"/>
                  </a:lnTo>
                  <a:lnTo>
                    <a:pt x="544829" y="60325"/>
                  </a:lnTo>
                  <a:lnTo>
                    <a:pt x="513079" y="69215"/>
                  </a:lnTo>
                  <a:lnTo>
                    <a:pt x="474979" y="80645"/>
                  </a:lnTo>
                  <a:lnTo>
                    <a:pt x="431165" y="94615"/>
                  </a:lnTo>
                  <a:lnTo>
                    <a:pt x="275589" y="147320"/>
                  </a:lnTo>
                  <a:lnTo>
                    <a:pt x="219075" y="165735"/>
                  </a:lnTo>
                  <a:lnTo>
                    <a:pt x="161289" y="184150"/>
                  </a:lnTo>
                  <a:lnTo>
                    <a:pt x="103504" y="201930"/>
                  </a:lnTo>
                  <a:lnTo>
                    <a:pt x="66039" y="218440"/>
                  </a:lnTo>
                  <a:lnTo>
                    <a:pt x="18414" y="271780"/>
                  </a:lnTo>
                  <a:lnTo>
                    <a:pt x="635" y="346075"/>
                  </a:lnTo>
                  <a:lnTo>
                    <a:pt x="0" y="388620"/>
                  </a:lnTo>
                  <a:lnTo>
                    <a:pt x="3175" y="433705"/>
                  </a:lnTo>
                  <a:lnTo>
                    <a:pt x="8889" y="480695"/>
                  </a:lnTo>
                  <a:lnTo>
                    <a:pt x="22860" y="575945"/>
                  </a:lnTo>
                  <a:lnTo>
                    <a:pt x="29210" y="621665"/>
                  </a:lnTo>
                  <a:lnTo>
                    <a:pt x="33020" y="666115"/>
                  </a:lnTo>
                  <a:lnTo>
                    <a:pt x="35560" y="716915"/>
                  </a:lnTo>
                  <a:lnTo>
                    <a:pt x="38735" y="765810"/>
                  </a:lnTo>
                  <a:lnTo>
                    <a:pt x="43179" y="813435"/>
                  </a:lnTo>
                  <a:lnTo>
                    <a:pt x="50164" y="859155"/>
                  </a:lnTo>
                  <a:lnTo>
                    <a:pt x="60325" y="904875"/>
                  </a:lnTo>
                  <a:lnTo>
                    <a:pt x="74295" y="948690"/>
                  </a:lnTo>
                  <a:lnTo>
                    <a:pt x="93979" y="992505"/>
                  </a:lnTo>
                  <a:lnTo>
                    <a:pt x="118745" y="1035050"/>
                  </a:lnTo>
                  <a:lnTo>
                    <a:pt x="151129" y="1077595"/>
                  </a:lnTo>
                  <a:lnTo>
                    <a:pt x="191135" y="1120140"/>
                  </a:lnTo>
                  <a:lnTo>
                    <a:pt x="228600" y="1154430"/>
                  </a:lnTo>
                  <a:lnTo>
                    <a:pt x="267335" y="1185545"/>
                  </a:lnTo>
                  <a:lnTo>
                    <a:pt x="306704" y="1213485"/>
                  </a:lnTo>
                  <a:lnTo>
                    <a:pt x="347979" y="1239520"/>
                  </a:lnTo>
                  <a:lnTo>
                    <a:pt x="390525" y="1263015"/>
                  </a:lnTo>
                  <a:lnTo>
                    <a:pt x="435609" y="1284605"/>
                  </a:lnTo>
                  <a:lnTo>
                    <a:pt x="481965" y="1303655"/>
                  </a:lnTo>
                  <a:lnTo>
                    <a:pt x="530859" y="1320800"/>
                  </a:lnTo>
                  <a:lnTo>
                    <a:pt x="581659" y="1336040"/>
                  </a:lnTo>
                  <a:lnTo>
                    <a:pt x="635634" y="1350010"/>
                  </a:lnTo>
                  <a:lnTo>
                    <a:pt x="692150" y="1362075"/>
                  </a:lnTo>
                  <a:lnTo>
                    <a:pt x="751204" y="1372870"/>
                  </a:lnTo>
                  <a:lnTo>
                    <a:pt x="810895" y="1381125"/>
                  </a:lnTo>
                  <a:lnTo>
                    <a:pt x="867409" y="1386840"/>
                  </a:lnTo>
                  <a:lnTo>
                    <a:pt x="921384" y="1389380"/>
                  </a:lnTo>
                  <a:lnTo>
                    <a:pt x="972820" y="1388745"/>
                  </a:lnTo>
                  <a:lnTo>
                    <a:pt x="1021079" y="1384300"/>
                  </a:lnTo>
                  <a:lnTo>
                    <a:pt x="1066800" y="1376680"/>
                  </a:lnTo>
                  <a:lnTo>
                    <a:pt x="1109345" y="1365885"/>
                  </a:lnTo>
                  <a:lnTo>
                    <a:pt x="1148715" y="1351280"/>
                  </a:lnTo>
                  <a:lnTo>
                    <a:pt x="1184909" y="1332865"/>
                  </a:lnTo>
                  <a:lnTo>
                    <a:pt x="1217929" y="1310640"/>
                  </a:lnTo>
                  <a:lnTo>
                    <a:pt x="1248409" y="1284605"/>
                  </a:lnTo>
                  <a:lnTo>
                    <a:pt x="1305559" y="1220470"/>
                  </a:lnTo>
                  <a:lnTo>
                    <a:pt x="1339850" y="1187450"/>
                  </a:lnTo>
                  <a:lnTo>
                    <a:pt x="1376679" y="1155065"/>
                  </a:lnTo>
                  <a:lnTo>
                    <a:pt x="1413509" y="1123950"/>
                  </a:lnTo>
                  <a:lnTo>
                    <a:pt x="1449704" y="1092835"/>
                  </a:lnTo>
                  <a:lnTo>
                    <a:pt x="1482725" y="1062355"/>
                  </a:lnTo>
                  <a:lnTo>
                    <a:pt x="1510029" y="1031240"/>
                  </a:lnTo>
                  <a:lnTo>
                    <a:pt x="1543684" y="967105"/>
                  </a:lnTo>
                  <a:lnTo>
                    <a:pt x="1545590" y="933450"/>
                  </a:lnTo>
                  <a:lnTo>
                    <a:pt x="1535429" y="898525"/>
                  </a:lnTo>
                  <a:lnTo>
                    <a:pt x="1516379" y="850265"/>
                  </a:lnTo>
                  <a:lnTo>
                    <a:pt x="1505584" y="803275"/>
                  </a:lnTo>
                  <a:lnTo>
                    <a:pt x="1500504" y="757555"/>
                  </a:lnTo>
                  <a:lnTo>
                    <a:pt x="1499870" y="713105"/>
                  </a:lnTo>
                  <a:lnTo>
                    <a:pt x="1502409" y="624205"/>
                  </a:lnTo>
                  <a:lnTo>
                    <a:pt x="1501775" y="579755"/>
                  </a:lnTo>
                  <a:lnTo>
                    <a:pt x="1496695" y="534670"/>
                  </a:lnTo>
                  <a:lnTo>
                    <a:pt x="1475104" y="463550"/>
                  </a:lnTo>
                  <a:lnTo>
                    <a:pt x="1457325" y="424180"/>
                  </a:lnTo>
                  <a:lnTo>
                    <a:pt x="1435734" y="382905"/>
                  </a:lnTo>
                  <a:lnTo>
                    <a:pt x="1410334" y="339725"/>
                  </a:lnTo>
                  <a:lnTo>
                    <a:pt x="1382395" y="295910"/>
                  </a:lnTo>
                  <a:lnTo>
                    <a:pt x="1351279" y="250825"/>
                  </a:lnTo>
                  <a:lnTo>
                    <a:pt x="1318895" y="205740"/>
                  </a:lnTo>
                  <a:lnTo>
                    <a:pt x="1283970" y="160020"/>
                  </a:lnTo>
                  <a:lnTo>
                    <a:pt x="1248409" y="114935"/>
                  </a:lnTo>
                  <a:lnTo>
                    <a:pt x="1212215" y="70485"/>
                  </a:lnTo>
                  <a:lnTo>
                    <a:pt x="1177290" y="38735"/>
                  </a:lnTo>
                  <a:lnTo>
                    <a:pt x="1134745" y="17145"/>
                  </a:lnTo>
                  <a:lnTo>
                    <a:pt x="1087120" y="5080"/>
                  </a:lnTo>
                  <a:lnTo>
                    <a:pt x="1035684" y="0"/>
                  </a:lnTo>
                  <a:close/>
                </a:path>
              </a:pathLst>
            </a:custGeom>
            <a:solidFill>
              <a:srgbClr val="BEE1E9"/>
            </a:solidFill>
          </p:spPr>
          <p:txBody>
            <a:bodyPr wrap="square" lIns="0" tIns="0" rIns="0" bIns="0" rtlCol="0"/>
            <a:lstStyle/>
            <a:p>
              <a:endParaRPr/>
            </a:p>
          </p:txBody>
        </p:sp>
        <p:sp>
          <p:nvSpPr>
            <p:cNvPr id="23" name="object 23"/>
            <p:cNvSpPr/>
            <p:nvPr/>
          </p:nvSpPr>
          <p:spPr>
            <a:xfrm>
              <a:off x="6191250" y="2164079"/>
              <a:ext cx="1310005" cy="1208405"/>
            </a:xfrm>
            <a:custGeom>
              <a:avLst/>
              <a:gdLst/>
              <a:ahLst/>
              <a:cxnLst/>
              <a:rect l="l" t="t" r="r" b="b"/>
              <a:pathLst>
                <a:path w="1310004" h="1208404">
                  <a:moveTo>
                    <a:pt x="785495" y="0"/>
                  </a:moveTo>
                  <a:lnTo>
                    <a:pt x="736600" y="1905"/>
                  </a:lnTo>
                  <a:lnTo>
                    <a:pt x="694054" y="6985"/>
                  </a:lnTo>
                  <a:lnTo>
                    <a:pt x="639445" y="22860"/>
                  </a:lnTo>
                  <a:lnTo>
                    <a:pt x="633095" y="31115"/>
                  </a:lnTo>
                  <a:lnTo>
                    <a:pt x="616584" y="36830"/>
                  </a:lnTo>
                  <a:lnTo>
                    <a:pt x="574040" y="50165"/>
                  </a:lnTo>
                  <a:lnTo>
                    <a:pt x="518159" y="67310"/>
                  </a:lnTo>
                  <a:lnTo>
                    <a:pt x="431165" y="90805"/>
                  </a:lnTo>
                  <a:lnTo>
                    <a:pt x="393700" y="102235"/>
                  </a:lnTo>
                  <a:lnTo>
                    <a:pt x="350520" y="116840"/>
                  </a:lnTo>
                  <a:lnTo>
                    <a:pt x="251460" y="149860"/>
                  </a:lnTo>
                  <a:lnTo>
                    <a:pt x="197485" y="168275"/>
                  </a:lnTo>
                  <a:lnTo>
                    <a:pt x="87629" y="202565"/>
                  </a:lnTo>
                  <a:lnTo>
                    <a:pt x="50164" y="219710"/>
                  </a:lnTo>
                  <a:lnTo>
                    <a:pt x="8889" y="278765"/>
                  </a:lnTo>
                  <a:lnTo>
                    <a:pt x="1270" y="317500"/>
                  </a:lnTo>
                  <a:lnTo>
                    <a:pt x="0" y="360680"/>
                  </a:lnTo>
                  <a:lnTo>
                    <a:pt x="3175" y="407035"/>
                  </a:lnTo>
                  <a:lnTo>
                    <a:pt x="9525" y="454660"/>
                  </a:lnTo>
                  <a:lnTo>
                    <a:pt x="17145" y="502920"/>
                  </a:lnTo>
                  <a:lnTo>
                    <a:pt x="23495" y="550545"/>
                  </a:lnTo>
                  <a:lnTo>
                    <a:pt x="27939" y="595630"/>
                  </a:lnTo>
                  <a:lnTo>
                    <a:pt x="30479" y="643255"/>
                  </a:lnTo>
                  <a:lnTo>
                    <a:pt x="33654" y="688975"/>
                  </a:lnTo>
                  <a:lnTo>
                    <a:pt x="38100" y="733425"/>
                  </a:lnTo>
                  <a:lnTo>
                    <a:pt x="45720" y="776605"/>
                  </a:lnTo>
                  <a:lnTo>
                    <a:pt x="57150" y="818515"/>
                  </a:lnTo>
                  <a:lnTo>
                    <a:pt x="73660" y="859790"/>
                  </a:lnTo>
                  <a:lnTo>
                    <a:pt x="95250" y="900430"/>
                  </a:lnTo>
                  <a:lnTo>
                    <a:pt x="124460" y="940435"/>
                  </a:lnTo>
                  <a:lnTo>
                    <a:pt x="161925" y="980440"/>
                  </a:lnTo>
                  <a:lnTo>
                    <a:pt x="196850" y="1011555"/>
                  </a:lnTo>
                  <a:lnTo>
                    <a:pt x="232410" y="1040130"/>
                  </a:lnTo>
                  <a:lnTo>
                    <a:pt x="269239" y="1066165"/>
                  </a:lnTo>
                  <a:lnTo>
                    <a:pt x="307975" y="1089025"/>
                  </a:lnTo>
                  <a:lnTo>
                    <a:pt x="347979" y="1109980"/>
                  </a:lnTo>
                  <a:lnTo>
                    <a:pt x="389890" y="1128395"/>
                  </a:lnTo>
                  <a:lnTo>
                    <a:pt x="434340" y="1145540"/>
                  </a:lnTo>
                  <a:lnTo>
                    <a:pt x="480695" y="1160145"/>
                  </a:lnTo>
                  <a:lnTo>
                    <a:pt x="530225" y="1172845"/>
                  </a:lnTo>
                  <a:lnTo>
                    <a:pt x="581659" y="1184275"/>
                  </a:lnTo>
                  <a:lnTo>
                    <a:pt x="636270" y="1194435"/>
                  </a:lnTo>
                  <a:lnTo>
                    <a:pt x="696595" y="1202690"/>
                  </a:lnTo>
                  <a:lnTo>
                    <a:pt x="753745" y="1207770"/>
                  </a:lnTo>
                  <a:lnTo>
                    <a:pt x="807084" y="1208405"/>
                  </a:lnTo>
                  <a:lnTo>
                    <a:pt x="857250" y="1205230"/>
                  </a:lnTo>
                  <a:lnTo>
                    <a:pt x="903604" y="1198245"/>
                  </a:lnTo>
                  <a:lnTo>
                    <a:pt x="946784" y="1186180"/>
                  </a:lnTo>
                  <a:lnTo>
                    <a:pt x="985520" y="1170305"/>
                  </a:lnTo>
                  <a:lnTo>
                    <a:pt x="1021079" y="1149985"/>
                  </a:lnTo>
                  <a:lnTo>
                    <a:pt x="1052829" y="1124585"/>
                  </a:lnTo>
                  <a:lnTo>
                    <a:pt x="1080134" y="1094105"/>
                  </a:lnTo>
                  <a:lnTo>
                    <a:pt x="1111884" y="1059180"/>
                  </a:lnTo>
                  <a:lnTo>
                    <a:pt x="1148715" y="1025525"/>
                  </a:lnTo>
                  <a:lnTo>
                    <a:pt x="1224915" y="960120"/>
                  </a:lnTo>
                  <a:lnTo>
                    <a:pt x="1259204" y="928370"/>
                  </a:lnTo>
                  <a:lnTo>
                    <a:pt x="1286509" y="895985"/>
                  </a:lnTo>
                  <a:lnTo>
                    <a:pt x="1310004" y="828675"/>
                  </a:lnTo>
                  <a:lnTo>
                    <a:pt x="1300479" y="792480"/>
                  </a:lnTo>
                  <a:lnTo>
                    <a:pt x="1280795" y="738505"/>
                  </a:lnTo>
                  <a:lnTo>
                    <a:pt x="1272540" y="685800"/>
                  </a:lnTo>
                  <a:lnTo>
                    <a:pt x="1271270" y="635000"/>
                  </a:lnTo>
                  <a:lnTo>
                    <a:pt x="1272540" y="585470"/>
                  </a:lnTo>
                  <a:lnTo>
                    <a:pt x="1272540" y="535305"/>
                  </a:lnTo>
                  <a:lnTo>
                    <a:pt x="1268095" y="484505"/>
                  </a:lnTo>
                  <a:lnTo>
                    <a:pt x="1243329" y="409575"/>
                  </a:lnTo>
                  <a:lnTo>
                    <a:pt x="1223009" y="367665"/>
                  </a:lnTo>
                  <a:lnTo>
                    <a:pt x="1197609" y="323215"/>
                  </a:lnTo>
                  <a:lnTo>
                    <a:pt x="1168400" y="277495"/>
                  </a:lnTo>
                  <a:lnTo>
                    <a:pt x="1136015" y="231140"/>
                  </a:lnTo>
                  <a:lnTo>
                    <a:pt x="1101090" y="184150"/>
                  </a:lnTo>
                  <a:lnTo>
                    <a:pt x="1064895" y="137160"/>
                  </a:lnTo>
                  <a:lnTo>
                    <a:pt x="1027429" y="91440"/>
                  </a:lnTo>
                  <a:lnTo>
                    <a:pt x="988695" y="55245"/>
                  </a:lnTo>
                  <a:lnTo>
                    <a:pt x="942340" y="29845"/>
                  </a:lnTo>
                  <a:lnTo>
                    <a:pt x="890904" y="12700"/>
                  </a:lnTo>
                  <a:lnTo>
                    <a:pt x="838200" y="3810"/>
                  </a:lnTo>
                  <a:lnTo>
                    <a:pt x="785495" y="0"/>
                  </a:lnTo>
                  <a:close/>
                </a:path>
              </a:pathLst>
            </a:custGeom>
            <a:solidFill>
              <a:srgbClr val="FFFFFF"/>
            </a:solidFill>
          </p:spPr>
          <p:txBody>
            <a:bodyPr wrap="square" lIns="0" tIns="0" rIns="0" bIns="0" rtlCol="0"/>
            <a:lstStyle/>
            <a:p>
              <a:endParaRPr/>
            </a:p>
          </p:txBody>
        </p:sp>
        <p:sp>
          <p:nvSpPr>
            <p:cNvPr id="24" name="object 24"/>
            <p:cNvSpPr/>
            <p:nvPr/>
          </p:nvSpPr>
          <p:spPr>
            <a:xfrm>
              <a:off x="5494020" y="2607309"/>
              <a:ext cx="552450" cy="475615"/>
            </a:xfrm>
            <a:custGeom>
              <a:avLst/>
              <a:gdLst/>
              <a:ahLst/>
              <a:cxnLst/>
              <a:rect l="l" t="t" r="r" b="b"/>
              <a:pathLst>
                <a:path w="552450" h="475614">
                  <a:moveTo>
                    <a:pt x="74929" y="255269"/>
                  </a:moveTo>
                  <a:lnTo>
                    <a:pt x="47625" y="255904"/>
                  </a:lnTo>
                  <a:lnTo>
                    <a:pt x="24129" y="275589"/>
                  </a:lnTo>
                  <a:lnTo>
                    <a:pt x="7619" y="307339"/>
                  </a:lnTo>
                  <a:lnTo>
                    <a:pt x="0" y="346710"/>
                  </a:lnTo>
                  <a:lnTo>
                    <a:pt x="3175" y="388619"/>
                  </a:lnTo>
                  <a:lnTo>
                    <a:pt x="19684" y="426719"/>
                  </a:lnTo>
                  <a:lnTo>
                    <a:pt x="52069" y="456564"/>
                  </a:lnTo>
                  <a:lnTo>
                    <a:pt x="100329" y="475614"/>
                  </a:lnTo>
                  <a:lnTo>
                    <a:pt x="140969" y="473710"/>
                  </a:lnTo>
                  <a:lnTo>
                    <a:pt x="174625" y="456564"/>
                  </a:lnTo>
                  <a:lnTo>
                    <a:pt x="199389" y="429260"/>
                  </a:lnTo>
                  <a:lnTo>
                    <a:pt x="217169" y="396239"/>
                  </a:lnTo>
                  <a:lnTo>
                    <a:pt x="223519" y="354964"/>
                  </a:lnTo>
                  <a:lnTo>
                    <a:pt x="210184" y="322579"/>
                  </a:lnTo>
                  <a:lnTo>
                    <a:pt x="181609" y="297814"/>
                  </a:lnTo>
                  <a:lnTo>
                    <a:pt x="146050" y="279400"/>
                  </a:lnTo>
                  <a:lnTo>
                    <a:pt x="107950" y="265429"/>
                  </a:lnTo>
                  <a:lnTo>
                    <a:pt x="74929" y="255269"/>
                  </a:lnTo>
                  <a:close/>
                </a:path>
                <a:path w="552450" h="475614">
                  <a:moveTo>
                    <a:pt x="409575" y="0"/>
                  </a:moveTo>
                  <a:lnTo>
                    <a:pt x="376554" y="9525"/>
                  </a:lnTo>
                  <a:lnTo>
                    <a:pt x="340994" y="24129"/>
                  </a:lnTo>
                  <a:lnTo>
                    <a:pt x="316864" y="45719"/>
                  </a:lnTo>
                  <a:lnTo>
                    <a:pt x="305434" y="81279"/>
                  </a:lnTo>
                  <a:lnTo>
                    <a:pt x="306030" y="119379"/>
                  </a:lnTo>
                  <a:lnTo>
                    <a:pt x="320675" y="160654"/>
                  </a:lnTo>
                  <a:lnTo>
                    <a:pt x="349250" y="188594"/>
                  </a:lnTo>
                  <a:lnTo>
                    <a:pt x="391794" y="207010"/>
                  </a:lnTo>
                  <a:lnTo>
                    <a:pt x="430529" y="212089"/>
                  </a:lnTo>
                  <a:lnTo>
                    <a:pt x="467359" y="203200"/>
                  </a:lnTo>
                  <a:lnTo>
                    <a:pt x="503554" y="180975"/>
                  </a:lnTo>
                  <a:lnTo>
                    <a:pt x="542925" y="147319"/>
                  </a:lnTo>
                  <a:lnTo>
                    <a:pt x="552450" y="119379"/>
                  </a:lnTo>
                  <a:lnTo>
                    <a:pt x="529589" y="83185"/>
                  </a:lnTo>
                  <a:lnTo>
                    <a:pt x="471169" y="24129"/>
                  </a:lnTo>
                  <a:lnTo>
                    <a:pt x="441325" y="2539"/>
                  </a:lnTo>
                  <a:lnTo>
                    <a:pt x="409575" y="0"/>
                  </a:lnTo>
                  <a:close/>
                </a:path>
              </a:pathLst>
            </a:custGeom>
            <a:solidFill>
              <a:srgbClr val="63C3D1"/>
            </a:solidFill>
          </p:spPr>
          <p:txBody>
            <a:bodyPr wrap="square" lIns="0" tIns="0" rIns="0" bIns="0" rtlCol="0"/>
            <a:lstStyle/>
            <a:p>
              <a:endParaRPr/>
            </a:p>
          </p:txBody>
        </p:sp>
        <p:sp>
          <p:nvSpPr>
            <p:cNvPr id="25" name="object 25"/>
            <p:cNvSpPr/>
            <p:nvPr/>
          </p:nvSpPr>
          <p:spPr>
            <a:xfrm>
              <a:off x="5483860" y="2575559"/>
              <a:ext cx="563245" cy="465455"/>
            </a:xfrm>
            <a:custGeom>
              <a:avLst/>
              <a:gdLst/>
              <a:ahLst/>
              <a:cxnLst/>
              <a:rect l="l" t="t" r="r" b="b"/>
              <a:pathLst>
                <a:path w="563245" h="465455">
                  <a:moveTo>
                    <a:pt x="109854" y="268604"/>
                  </a:moveTo>
                  <a:lnTo>
                    <a:pt x="68579" y="275589"/>
                  </a:lnTo>
                  <a:lnTo>
                    <a:pt x="35560" y="295275"/>
                  </a:lnTo>
                  <a:lnTo>
                    <a:pt x="12064" y="323214"/>
                  </a:lnTo>
                  <a:lnTo>
                    <a:pt x="0" y="356235"/>
                  </a:lnTo>
                  <a:lnTo>
                    <a:pt x="587" y="387350"/>
                  </a:lnTo>
                  <a:lnTo>
                    <a:pt x="635" y="389889"/>
                  </a:lnTo>
                  <a:lnTo>
                    <a:pt x="17144" y="421639"/>
                  </a:lnTo>
                  <a:lnTo>
                    <a:pt x="50164" y="447675"/>
                  </a:lnTo>
                  <a:lnTo>
                    <a:pt x="100964" y="465454"/>
                  </a:lnTo>
                  <a:lnTo>
                    <a:pt x="138429" y="462914"/>
                  </a:lnTo>
                  <a:lnTo>
                    <a:pt x="167639" y="445135"/>
                  </a:lnTo>
                  <a:lnTo>
                    <a:pt x="191769" y="417829"/>
                  </a:lnTo>
                  <a:lnTo>
                    <a:pt x="215264" y="387350"/>
                  </a:lnTo>
                  <a:lnTo>
                    <a:pt x="226060" y="355600"/>
                  </a:lnTo>
                  <a:lnTo>
                    <a:pt x="213360" y="323850"/>
                  </a:lnTo>
                  <a:lnTo>
                    <a:pt x="184785" y="295910"/>
                  </a:lnTo>
                  <a:lnTo>
                    <a:pt x="147954" y="275589"/>
                  </a:lnTo>
                  <a:lnTo>
                    <a:pt x="109854" y="268604"/>
                  </a:lnTo>
                  <a:close/>
                </a:path>
                <a:path w="563245" h="465455">
                  <a:moveTo>
                    <a:pt x="419735" y="0"/>
                  </a:moveTo>
                  <a:lnTo>
                    <a:pt x="386714" y="8889"/>
                  </a:lnTo>
                  <a:lnTo>
                    <a:pt x="351154" y="23494"/>
                  </a:lnTo>
                  <a:lnTo>
                    <a:pt x="327025" y="45719"/>
                  </a:lnTo>
                  <a:lnTo>
                    <a:pt x="315594" y="80644"/>
                  </a:lnTo>
                  <a:lnTo>
                    <a:pt x="316229" y="121919"/>
                  </a:lnTo>
                  <a:lnTo>
                    <a:pt x="330835" y="160654"/>
                  </a:lnTo>
                  <a:lnTo>
                    <a:pt x="359410" y="188594"/>
                  </a:lnTo>
                  <a:lnTo>
                    <a:pt x="398779" y="207010"/>
                  </a:lnTo>
                  <a:lnTo>
                    <a:pt x="432435" y="209550"/>
                  </a:lnTo>
                  <a:lnTo>
                    <a:pt x="467994" y="195579"/>
                  </a:lnTo>
                  <a:lnTo>
                    <a:pt x="513714" y="163194"/>
                  </a:lnTo>
                  <a:lnTo>
                    <a:pt x="553719" y="128269"/>
                  </a:lnTo>
                  <a:lnTo>
                    <a:pt x="563244" y="102235"/>
                  </a:lnTo>
                  <a:lnTo>
                    <a:pt x="540385" y="71754"/>
                  </a:lnTo>
                  <a:lnTo>
                    <a:pt x="481329" y="23494"/>
                  </a:lnTo>
                  <a:lnTo>
                    <a:pt x="451485" y="2539"/>
                  </a:lnTo>
                  <a:lnTo>
                    <a:pt x="419735" y="0"/>
                  </a:lnTo>
                  <a:close/>
                </a:path>
              </a:pathLst>
            </a:custGeom>
            <a:solidFill>
              <a:srgbClr val="BEE1E9"/>
            </a:solidFill>
          </p:spPr>
          <p:txBody>
            <a:bodyPr wrap="square" lIns="0" tIns="0" rIns="0" bIns="0" rtlCol="0"/>
            <a:lstStyle/>
            <a:p>
              <a:endParaRPr/>
            </a:p>
          </p:txBody>
        </p:sp>
        <p:sp>
          <p:nvSpPr>
            <p:cNvPr id="26" name="object 26"/>
            <p:cNvSpPr/>
            <p:nvPr/>
          </p:nvSpPr>
          <p:spPr>
            <a:xfrm>
              <a:off x="3124835" y="2186939"/>
              <a:ext cx="1626870" cy="1278890"/>
            </a:xfrm>
            <a:custGeom>
              <a:avLst/>
              <a:gdLst/>
              <a:ahLst/>
              <a:cxnLst/>
              <a:rect l="l" t="t" r="r" b="b"/>
              <a:pathLst>
                <a:path w="1626870" h="1278889">
                  <a:moveTo>
                    <a:pt x="604519" y="0"/>
                  </a:moveTo>
                  <a:lnTo>
                    <a:pt x="562610" y="1270"/>
                  </a:lnTo>
                  <a:lnTo>
                    <a:pt x="521335" y="4445"/>
                  </a:lnTo>
                  <a:lnTo>
                    <a:pt x="480694" y="10160"/>
                  </a:lnTo>
                  <a:lnTo>
                    <a:pt x="440689" y="18414"/>
                  </a:lnTo>
                  <a:lnTo>
                    <a:pt x="401319" y="28575"/>
                  </a:lnTo>
                  <a:lnTo>
                    <a:pt x="362585" y="40639"/>
                  </a:lnTo>
                  <a:lnTo>
                    <a:pt x="325754" y="54610"/>
                  </a:lnTo>
                  <a:lnTo>
                    <a:pt x="289560" y="70485"/>
                  </a:lnTo>
                  <a:lnTo>
                    <a:pt x="254635" y="88900"/>
                  </a:lnTo>
                  <a:lnTo>
                    <a:pt x="221614" y="108585"/>
                  </a:lnTo>
                  <a:lnTo>
                    <a:pt x="190500" y="130810"/>
                  </a:lnTo>
                  <a:lnTo>
                    <a:pt x="133350" y="179705"/>
                  </a:lnTo>
                  <a:lnTo>
                    <a:pt x="84454" y="235585"/>
                  </a:lnTo>
                  <a:lnTo>
                    <a:pt x="45719" y="297814"/>
                  </a:lnTo>
                  <a:lnTo>
                    <a:pt x="18414" y="366395"/>
                  </a:lnTo>
                  <a:lnTo>
                    <a:pt x="2539" y="440689"/>
                  </a:lnTo>
                  <a:lnTo>
                    <a:pt x="0" y="480060"/>
                  </a:lnTo>
                  <a:lnTo>
                    <a:pt x="634" y="520064"/>
                  </a:lnTo>
                  <a:lnTo>
                    <a:pt x="5079" y="561975"/>
                  </a:lnTo>
                  <a:lnTo>
                    <a:pt x="13334" y="605155"/>
                  </a:lnTo>
                  <a:lnTo>
                    <a:pt x="26669" y="652145"/>
                  </a:lnTo>
                  <a:lnTo>
                    <a:pt x="43814" y="697230"/>
                  </a:lnTo>
                  <a:lnTo>
                    <a:pt x="65404" y="741045"/>
                  </a:lnTo>
                  <a:lnTo>
                    <a:pt x="90169" y="783589"/>
                  </a:lnTo>
                  <a:lnTo>
                    <a:pt x="118109" y="824230"/>
                  </a:lnTo>
                  <a:lnTo>
                    <a:pt x="149225" y="862964"/>
                  </a:lnTo>
                  <a:lnTo>
                    <a:pt x="182879" y="900430"/>
                  </a:lnTo>
                  <a:lnTo>
                    <a:pt x="219710" y="936625"/>
                  </a:lnTo>
                  <a:lnTo>
                    <a:pt x="257810" y="970280"/>
                  </a:lnTo>
                  <a:lnTo>
                    <a:pt x="298450" y="1003300"/>
                  </a:lnTo>
                  <a:lnTo>
                    <a:pt x="340994" y="1033780"/>
                  </a:lnTo>
                  <a:lnTo>
                    <a:pt x="384810" y="1062989"/>
                  </a:lnTo>
                  <a:lnTo>
                    <a:pt x="429894" y="1090295"/>
                  </a:lnTo>
                  <a:lnTo>
                    <a:pt x="476250" y="1115695"/>
                  </a:lnTo>
                  <a:lnTo>
                    <a:pt x="522604" y="1139825"/>
                  </a:lnTo>
                  <a:lnTo>
                    <a:pt x="569594" y="1161414"/>
                  </a:lnTo>
                  <a:lnTo>
                    <a:pt x="617219" y="1181735"/>
                  </a:lnTo>
                  <a:lnTo>
                    <a:pt x="664210" y="1200150"/>
                  </a:lnTo>
                  <a:lnTo>
                    <a:pt x="711200" y="1216660"/>
                  </a:lnTo>
                  <a:lnTo>
                    <a:pt x="756919" y="1231264"/>
                  </a:lnTo>
                  <a:lnTo>
                    <a:pt x="802004" y="1243964"/>
                  </a:lnTo>
                  <a:lnTo>
                    <a:pt x="846454" y="1254760"/>
                  </a:lnTo>
                  <a:lnTo>
                    <a:pt x="889000" y="1263650"/>
                  </a:lnTo>
                  <a:lnTo>
                    <a:pt x="929639" y="1270635"/>
                  </a:lnTo>
                  <a:lnTo>
                    <a:pt x="969010" y="1275080"/>
                  </a:lnTo>
                  <a:lnTo>
                    <a:pt x="1039494" y="1278889"/>
                  </a:lnTo>
                  <a:lnTo>
                    <a:pt x="1071244" y="1278255"/>
                  </a:lnTo>
                  <a:lnTo>
                    <a:pt x="1099819" y="1275080"/>
                  </a:lnTo>
                  <a:lnTo>
                    <a:pt x="1125219" y="1269364"/>
                  </a:lnTo>
                  <a:lnTo>
                    <a:pt x="1146810" y="1262380"/>
                  </a:lnTo>
                  <a:lnTo>
                    <a:pt x="1164589" y="1252855"/>
                  </a:lnTo>
                  <a:lnTo>
                    <a:pt x="1308735" y="1191260"/>
                  </a:lnTo>
                  <a:lnTo>
                    <a:pt x="1459864" y="1164589"/>
                  </a:lnTo>
                  <a:lnTo>
                    <a:pt x="1578610" y="1159510"/>
                  </a:lnTo>
                  <a:lnTo>
                    <a:pt x="1626869" y="1160780"/>
                  </a:lnTo>
                  <a:lnTo>
                    <a:pt x="1515110" y="1106805"/>
                  </a:lnTo>
                  <a:lnTo>
                    <a:pt x="1451610" y="1051560"/>
                  </a:lnTo>
                  <a:lnTo>
                    <a:pt x="1414144" y="961389"/>
                  </a:lnTo>
                  <a:lnTo>
                    <a:pt x="1378585" y="803275"/>
                  </a:lnTo>
                  <a:lnTo>
                    <a:pt x="1370964" y="761364"/>
                  </a:lnTo>
                  <a:lnTo>
                    <a:pt x="1365885" y="721995"/>
                  </a:lnTo>
                  <a:lnTo>
                    <a:pt x="1352550" y="581660"/>
                  </a:lnTo>
                  <a:lnTo>
                    <a:pt x="1343025" y="517525"/>
                  </a:lnTo>
                  <a:lnTo>
                    <a:pt x="1324610" y="454025"/>
                  </a:lnTo>
                  <a:lnTo>
                    <a:pt x="1292860" y="389889"/>
                  </a:lnTo>
                  <a:lnTo>
                    <a:pt x="1270635" y="356235"/>
                  </a:lnTo>
                  <a:lnTo>
                    <a:pt x="1242694" y="321945"/>
                  </a:lnTo>
                  <a:lnTo>
                    <a:pt x="1209675" y="285750"/>
                  </a:lnTo>
                  <a:lnTo>
                    <a:pt x="1170304" y="248285"/>
                  </a:lnTo>
                  <a:lnTo>
                    <a:pt x="1123314" y="208280"/>
                  </a:lnTo>
                  <a:lnTo>
                    <a:pt x="1069339" y="165735"/>
                  </a:lnTo>
                  <a:lnTo>
                    <a:pt x="1007110" y="120650"/>
                  </a:lnTo>
                  <a:lnTo>
                    <a:pt x="970279" y="97155"/>
                  </a:lnTo>
                  <a:lnTo>
                    <a:pt x="932179" y="76200"/>
                  </a:lnTo>
                  <a:lnTo>
                    <a:pt x="892810" y="57785"/>
                  </a:lnTo>
                  <a:lnTo>
                    <a:pt x="853439" y="41910"/>
                  </a:lnTo>
                  <a:lnTo>
                    <a:pt x="812800" y="28575"/>
                  </a:lnTo>
                  <a:lnTo>
                    <a:pt x="771525" y="18414"/>
                  </a:lnTo>
                  <a:lnTo>
                    <a:pt x="730250" y="10160"/>
                  </a:lnTo>
                  <a:lnTo>
                    <a:pt x="688339" y="4445"/>
                  </a:lnTo>
                  <a:lnTo>
                    <a:pt x="646429" y="635"/>
                  </a:lnTo>
                  <a:lnTo>
                    <a:pt x="604519" y="0"/>
                  </a:lnTo>
                  <a:close/>
                </a:path>
              </a:pathLst>
            </a:custGeom>
            <a:solidFill>
              <a:srgbClr val="499CA1"/>
            </a:solidFill>
          </p:spPr>
          <p:txBody>
            <a:bodyPr wrap="square" lIns="0" tIns="0" rIns="0" bIns="0" rtlCol="0"/>
            <a:lstStyle/>
            <a:p>
              <a:endParaRPr/>
            </a:p>
          </p:txBody>
        </p:sp>
        <p:sp>
          <p:nvSpPr>
            <p:cNvPr id="27" name="object 27"/>
            <p:cNvSpPr/>
            <p:nvPr/>
          </p:nvSpPr>
          <p:spPr>
            <a:xfrm>
              <a:off x="3133090" y="2148204"/>
              <a:ext cx="1626870" cy="1279525"/>
            </a:xfrm>
            <a:custGeom>
              <a:avLst/>
              <a:gdLst/>
              <a:ahLst/>
              <a:cxnLst/>
              <a:rect l="l" t="t" r="r" b="b"/>
              <a:pathLst>
                <a:path w="1626870" h="1279525">
                  <a:moveTo>
                    <a:pt x="604520" y="0"/>
                  </a:moveTo>
                  <a:lnTo>
                    <a:pt x="562610" y="1270"/>
                  </a:lnTo>
                  <a:lnTo>
                    <a:pt x="521335" y="4445"/>
                  </a:lnTo>
                  <a:lnTo>
                    <a:pt x="480695" y="10160"/>
                  </a:lnTo>
                  <a:lnTo>
                    <a:pt x="440689" y="18415"/>
                  </a:lnTo>
                  <a:lnTo>
                    <a:pt x="401320" y="28575"/>
                  </a:lnTo>
                  <a:lnTo>
                    <a:pt x="362585" y="40640"/>
                  </a:lnTo>
                  <a:lnTo>
                    <a:pt x="325755" y="54610"/>
                  </a:lnTo>
                  <a:lnTo>
                    <a:pt x="289560" y="71120"/>
                  </a:lnTo>
                  <a:lnTo>
                    <a:pt x="254635" y="88900"/>
                  </a:lnTo>
                  <a:lnTo>
                    <a:pt x="221614" y="109220"/>
                  </a:lnTo>
                  <a:lnTo>
                    <a:pt x="133350" y="179705"/>
                  </a:lnTo>
                  <a:lnTo>
                    <a:pt x="84455" y="235585"/>
                  </a:lnTo>
                  <a:lnTo>
                    <a:pt x="45720" y="297815"/>
                  </a:lnTo>
                  <a:lnTo>
                    <a:pt x="18415" y="366395"/>
                  </a:lnTo>
                  <a:lnTo>
                    <a:pt x="2540" y="440690"/>
                  </a:lnTo>
                  <a:lnTo>
                    <a:pt x="0" y="480060"/>
                  </a:lnTo>
                  <a:lnTo>
                    <a:pt x="635" y="520065"/>
                  </a:lnTo>
                  <a:lnTo>
                    <a:pt x="5080" y="561975"/>
                  </a:lnTo>
                  <a:lnTo>
                    <a:pt x="13335" y="605155"/>
                  </a:lnTo>
                  <a:lnTo>
                    <a:pt x="26670" y="652145"/>
                  </a:lnTo>
                  <a:lnTo>
                    <a:pt x="43815" y="697230"/>
                  </a:lnTo>
                  <a:lnTo>
                    <a:pt x="65405" y="741045"/>
                  </a:lnTo>
                  <a:lnTo>
                    <a:pt x="90170" y="783590"/>
                  </a:lnTo>
                  <a:lnTo>
                    <a:pt x="118110" y="824230"/>
                  </a:lnTo>
                  <a:lnTo>
                    <a:pt x="149225" y="862965"/>
                  </a:lnTo>
                  <a:lnTo>
                    <a:pt x="182880" y="900430"/>
                  </a:lnTo>
                  <a:lnTo>
                    <a:pt x="219710" y="936625"/>
                  </a:lnTo>
                  <a:lnTo>
                    <a:pt x="257810" y="970280"/>
                  </a:lnTo>
                  <a:lnTo>
                    <a:pt x="298450" y="1003300"/>
                  </a:lnTo>
                  <a:lnTo>
                    <a:pt x="340995" y="1033780"/>
                  </a:lnTo>
                  <a:lnTo>
                    <a:pt x="384810" y="1062990"/>
                  </a:lnTo>
                  <a:lnTo>
                    <a:pt x="429895" y="1090295"/>
                  </a:lnTo>
                  <a:lnTo>
                    <a:pt x="476250" y="1115695"/>
                  </a:lnTo>
                  <a:lnTo>
                    <a:pt x="522605" y="1139825"/>
                  </a:lnTo>
                  <a:lnTo>
                    <a:pt x="569595" y="1161415"/>
                  </a:lnTo>
                  <a:lnTo>
                    <a:pt x="617220" y="1181735"/>
                  </a:lnTo>
                  <a:lnTo>
                    <a:pt x="664210" y="1200150"/>
                  </a:lnTo>
                  <a:lnTo>
                    <a:pt x="710564" y="1216660"/>
                  </a:lnTo>
                  <a:lnTo>
                    <a:pt x="756920" y="1231265"/>
                  </a:lnTo>
                  <a:lnTo>
                    <a:pt x="802005" y="1243965"/>
                  </a:lnTo>
                  <a:lnTo>
                    <a:pt x="846455" y="1254760"/>
                  </a:lnTo>
                  <a:lnTo>
                    <a:pt x="889000" y="1263650"/>
                  </a:lnTo>
                  <a:lnTo>
                    <a:pt x="929639" y="1270635"/>
                  </a:lnTo>
                  <a:lnTo>
                    <a:pt x="969010" y="1275080"/>
                  </a:lnTo>
                  <a:lnTo>
                    <a:pt x="1039495" y="1279525"/>
                  </a:lnTo>
                  <a:lnTo>
                    <a:pt x="1071245" y="1278255"/>
                  </a:lnTo>
                  <a:lnTo>
                    <a:pt x="1099820" y="1275080"/>
                  </a:lnTo>
                  <a:lnTo>
                    <a:pt x="1125220" y="1270000"/>
                  </a:lnTo>
                  <a:lnTo>
                    <a:pt x="1146810" y="1262380"/>
                  </a:lnTo>
                  <a:lnTo>
                    <a:pt x="1164589" y="1252855"/>
                  </a:lnTo>
                  <a:lnTo>
                    <a:pt x="1308735" y="1191260"/>
                  </a:lnTo>
                  <a:lnTo>
                    <a:pt x="1459864" y="1164590"/>
                  </a:lnTo>
                  <a:lnTo>
                    <a:pt x="1578610" y="1159510"/>
                  </a:lnTo>
                  <a:lnTo>
                    <a:pt x="1626870" y="1160780"/>
                  </a:lnTo>
                  <a:lnTo>
                    <a:pt x="1515110" y="1106805"/>
                  </a:lnTo>
                  <a:lnTo>
                    <a:pt x="1451610" y="1051560"/>
                  </a:lnTo>
                  <a:lnTo>
                    <a:pt x="1414145" y="961390"/>
                  </a:lnTo>
                  <a:lnTo>
                    <a:pt x="1378585" y="803275"/>
                  </a:lnTo>
                  <a:lnTo>
                    <a:pt x="1370964" y="761365"/>
                  </a:lnTo>
                  <a:lnTo>
                    <a:pt x="1365885" y="721995"/>
                  </a:lnTo>
                  <a:lnTo>
                    <a:pt x="1352550" y="581660"/>
                  </a:lnTo>
                  <a:lnTo>
                    <a:pt x="1343025" y="517525"/>
                  </a:lnTo>
                  <a:lnTo>
                    <a:pt x="1324610" y="454660"/>
                  </a:lnTo>
                  <a:lnTo>
                    <a:pt x="1292860" y="389890"/>
                  </a:lnTo>
                  <a:lnTo>
                    <a:pt x="1270635" y="356870"/>
                  </a:lnTo>
                  <a:lnTo>
                    <a:pt x="1242695" y="321945"/>
                  </a:lnTo>
                  <a:lnTo>
                    <a:pt x="1209675" y="285750"/>
                  </a:lnTo>
                  <a:lnTo>
                    <a:pt x="1170305" y="248285"/>
                  </a:lnTo>
                  <a:lnTo>
                    <a:pt x="1123314" y="208280"/>
                  </a:lnTo>
                  <a:lnTo>
                    <a:pt x="1069339" y="165735"/>
                  </a:lnTo>
                  <a:lnTo>
                    <a:pt x="1007110" y="121285"/>
                  </a:lnTo>
                  <a:lnTo>
                    <a:pt x="970280" y="97155"/>
                  </a:lnTo>
                  <a:lnTo>
                    <a:pt x="932180" y="76200"/>
                  </a:lnTo>
                  <a:lnTo>
                    <a:pt x="892810" y="57785"/>
                  </a:lnTo>
                  <a:lnTo>
                    <a:pt x="853439" y="41910"/>
                  </a:lnTo>
                  <a:lnTo>
                    <a:pt x="812800" y="28575"/>
                  </a:lnTo>
                  <a:lnTo>
                    <a:pt x="771525" y="18415"/>
                  </a:lnTo>
                  <a:lnTo>
                    <a:pt x="730250" y="10160"/>
                  </a:lnTo>
                  <a:lnTo>
                    <a:pt x="688339" y="4445"/>
                  </a:lnTo>
                  <a:lnTo>
                    <a:pt x="646430" y="635"/>
                  </a:lnTo>
                  <a:lnTo>
                    <a:pt x="604520" y="0"/>
                  </a:lnTo>
                  <a:close/>
                </a:path>
              </a:pathLst>
            </a:custGeom>
            <a:solidFill>
              <a:srgbClr val="BEE1E9"/>
            </a:solidFill>
          </p:spPr>
          <p:txBody>
            <a:bodyPr wrap="square" lIns="0" tIns="0" rIns="0" bIns="0" rtlCol="0"/>
            <a:lstStyle/>
            <a:p>
              <a:endParaRPr/>
            </a:p>
          </p:txBody>
        </p:sp>
        <p:sp>
          <p:nvSpPr>
            <p:cNvPr id="28" name="object 28"/>
            <p:cNvSpPr/>
            <p:nvPr/>
          </p:nvSpPr>
          <p:spPr>
            <a:xfrm>
              <a:off x="3232150" y="2209799"/>
              <a:ext cx="1490345" cy="1172210"/>
            </a:xfrm>
            <a:custGeom>
              <a:avLst/>
              <a:gdLst/>
              <a:ahLst/>
              <a:cxnLst/>
              <a:rect l="l" t="t" r="r" b="b"/>
              <a:pathLst>
                <a:path w="1490345" h="1172210">
                  <a:moveTo>
                    <a:pt x="559435" y="0"/>
                  </a:moveTo>
                  <a:lnTo>
                    <a:pt x="517525" y="635"/>
                  </a:lnTo>
                  <a:lnTo>
                    <a:pt x="476250" y="4445"/>
                  </a:lnTo>
                  <a:lnTo>
                    <a:pt x="435610" y="10160"/>
                  </a:lnTo>
                  <a:lnTo>
                    <a:pt x="394970" y="18414"/>
                  </a:lnTo>
                  <a:lnTo>
                    <a:pt x="356235" y="29210"/>
                  </a:lnTo>
                  <a:lnTo>
                    <a:pt x="318135" y="42545"/>
                  </a:lnTo>
                  <a:lnTo>
                    <a:pt x="281304" y="57150"/>
                  </a:lnTo>
                  <a:lnTo>
                    <a:pt x="245745" y="74295"/>
                  </a:lnTo>
                  <a:lnTo>
                    <a:pt x="212089" y="93979"/>
                  </a:lnTo>
                  <a:lnTo>
                    <a:pt x="179704" y="115570"/>
                  </a:lnTo>
                  <a:lnTo>
                    <a:pt x="121920" y="163829"/>
                  </a:lnTo>
                  <a:lnTo>
                    <a:pt x="73660" y="220345"/>
                  </a:lnTo>
                  <a:lnTo>
                    <a:pt x="36195" y="283210"/>
                  </a:lnTo>
                  <a:lnTo>
                    <a:pt x="11430" y="353695"/>
                  </a:lnTo>
                  <a:lnTo>
                    <a:pt x="0" y="429260"/>
                  </a:lnTo>
                  <a:lnTo>
                    <a:pt x="0" y="469900"/>
                  </a:lnTo>
                  <a:lnTo>
                    <a:pt x="3810" y="511175"/>
                  </a:lnTo>
                  <a:lnTo>
                    <a:pt x="11430" y="554354"/>
                  </a:lnTo>
                  <a:lnTo>
                    <a:pt x="25400" y="601979"/>
                  </a:lnTo>
                  <a:lnTo>
                    <a:pt x="43179" y="647700"/>
                  </a:lnTo>
                  <a:lnTo>
                    <a:pt x="66039" y="691514"/>
                  </a:lnTo>
                  <a:lnTo>
                    <a:pt x="92075" y="733425"/>
                  </a:lnTo>
                  <a:lnTo>
                    <a:pt x="121920" y="774064"/>
                  </a:lnTo>
                  <a:lnTo>
                    <a:pt x="154939" y="812164"/>
                  </a:lnTo>
                  <a:lnTo>
                    <a:pt x="191135" y="848995"/>
                  </a:lnTo>
                  <a:lnTo>
                    <a:pt x="229870" y="883920"/>
                  </a:lnTo>
                  <a:lnTo>
                    <a:pt x="270510" y="916939"/>
                  </a:lnTo>
                  <a:lnTo>
                    <a:pt x="313689" y="948054"/>
                  </a:lnTo>
                  <a:lnTo>
                    <a:pt x="358139" y="977900"/>
                  </a:lnTo>
                  <a:lnTo>
                    <a:pt x="403860" y="1005204"/>
                  </a:lnTo>
                  <a:lnTo>
                    <a:pt x="450214" y="1029970"/>
                  </a:lnTo>
                  <a:lnTo>
                    <a:pt x="497839" y="1053464"/>
                  </a:lnTo>
                  <a:lnTo>
                    <a:pt x="545464" y="1075054"/>
                  </a:lnTo>
                  <a:lnTo>
                    <a:pt x="593089" y="1094104"/>
                  </a:lnTo>
                  <a:lnTo>
                    <a:pt x="640714" y="1111250"/>
                  </a:lnTo>
                  <a:lnTo>
                    <a:pt x="687070" y="1126489"/>
                  </a:lnTo>
                  <a:lnTo>
                    <a:pt x="733425" y="1139825"/>
                  </a:lnTo>
                  <a:lnTo>
                    <a:pt x="777875" y="1150620"/>
                  </a:lnTo>
                  <a:lnTo>
                    <a:pt x="820420" y="1158875"/>
                  </a:lnTo>
                  <a:lnTo>
                    <a:pt x="861695" y="1165860"/>
                  </a:lnTo>
                  <a:lnTo>
                    <a:pt x="900429" y="1170304"/>
                  </a:lnTo>
                  <a:lnTo>
                    <a:pt x="935989" y="1172210"/>
                  </a:lnTo>
                  <a:lnTo>
                    <a:pt x="969645" y="1172210"/>
                  </a:lnTo>
                  <a:lnTo>
                    <a:pt x="999489" y="1169670"/>
                  </a:lnTo>
                  <a:lnTo>
                    <a:pt x="1026160" y="1164589"/>
                  </a:lnTo>
                  <a:lnTo>
                    <a:pt x="1048385" y="1157604"/>
                  </a:lnTo>
                  <a:lnTo>
                    <a:pt x="1066800" y="1148079"/>
                  </a:lnTo>
                  <a:lnTo>
                    <a:pt x="1198879" y="1091564"/>
                  </a:lnTo>
                  <a:lnTo>
                    <a:pt x="1336675" y="1067435"/>
                  </a:lnTo>
                  <a:lnTo>
                    <a:pt x="1445895" y="1062354"/>
                  </a:lnTo>
                  <a:lnTo>
                    <a:pt x="1490345" y="1063625"/>
                  </a:lnTo>
                  <a:lnTo>
                    <a:pt x="1387475" y="1014095"/>
                  </a:lnTo>
                  <a:lnTo>
                    <a:pt x="1329689" y="963929"/>
                  </a:lnTo>
                  <a:lnTo>
                    <a:pt x="1295400" y="881379"/>
                  </a:lnTo>
                  <a:lnTo>
                    <a:pt x="1263014" y="735964"/>
                  </a:lnTo>
                  <a:lnTo>
                    <a:pt x="1255395" y="693420"/>
                  </a:lnTo>
                  <a:lnTo>
                    <a:pt x="1249679" y="653414"/>
                  </a:lnTo>
                  <a:lnTo>
                    <a:pt x="1240154" y="545464"/>
                  </a:lnTo>
                  <a:lnTo>
                    <a:pt x="1236345" y="511810"/>
                  </a:lnTo>
                  <a:lnTo>
                    <a:pt x="1223010" y="447039"/>
                  </a:lnTo>
                  <a:lnTo>
                    <a:pt x="1197610" y="381635"/>
                  </a:lnTo>
                  <a:lnTo>
                    <a:pt x="1178560" y="348614"/>
                  </a:lnTo>
                  <a:lnTo>
                    <a:pt x="1153795" y="313689"/>
                  </a:lnTo>
                  <a:lnTo>
                    <a:pt x="1122679" y="277495"/>
                  </a:lnTo>
                  <a:lnTo>
                    <a:pt x="1085214" y="240029"/>
                  </a:lnTo>
                  <a:lnTo>
                    <a:pt x="1039495" y="199389"/>
                  </a:lnTo>
                  <a:lnTo>
                    <a:pt x="985520" y="156845"/>
                  </a:lnTo>
                  <a:lnTo>
                    <a:pt x="922020" y="111125"/>
                  </a:lnTo>
                  <a:lnTo>
                    <a:pt x="885189" y="86995"/>
                  </a:lnTo>
                  <a:lnTo>
                    <a:pt x="847089" y="66675"/>
                  </a:lnTo>
                  <a:lnTo>
                    <a:pt x="807720" y="48895"/>
                  </a:lnTo>
                  <a:lnTo>
                    <a:pt x="767714" y="33654"/>
                  </a:lnTo>
                  <a:lnTo>
                    <a:pt x="726439" y="21589"/>
                  </a:lnTo>
                  <a:lnTo>
                    <a:pt x="685164" y="12064"/>
                  </a:lnTo>
                  <a:lnTo>
                    <a:pt x="643254" y="5714"/>
                  </a:lnTo>
                  <a:lnTo>
                    <a:pt x="601345" y="1270"/>
                  </a:lnTo>
                  <a:lnTo>
                    <a:pt x="559435" y="0"/>
                  </a:lnTo>
                  <a:close/>
                </a:path>
              </a:pathLst>
            </a:custGeom>
            <a:solidFill>
              <a:srgbClr val="FFFFFF"/>
            </a:solidFill>
          </p:spPr>
          <p:txBody>
            <a:bodyPr wrap="square" lIns="0" tIns="0" rIns="0" bIns="0" rtlCol="0"/>
            <a:lstStyle/>
            <a:p>
              <a:endParaRPr/>
            </a:p>
          </p:txBody>
        </p:sp>
        <p:sp>
          <p:nvSpPr>
            <p:cNvPr id="29" name="object 29"/>
            <p:cNvSpPr/>
            <p:nvPr/>
          </p:nvSpPr>
          <p:spPr>
            <a:xfrm>
              <a:off x="4574540" y="6501764"/>
              <a:ext cx="2034539" cy="144145"/>
            </a:xfrm>
            <a:custGeom>
              <a:avLst/>
              <a:gdLst/>
              <a:ahLst/>
              <a:cxnLst/>
              <a:rect l="l" t="t" r="r" b="b"/>
              <a:pathLst>
                <a:path w="2034540" h="144145">
                  <a:moveTo>
                    <a:pt x="2011044" y="132715"/>
                  </a:moveTo>
                  <a:lnTo>
                    <a:pt x="2021205" y="120650"/>
                  </a:lnTo>
                  <a:lnTo>
                    <a:pt x="2028825" y="96520"/>
                  </a:lnTo>
                  <a:lnTo>
                    <a:pt x="2032635" y="59690"/>
                  </a:lnTo>
                  <a:lnTo>
                    <a:pt x="2034539" y="10795"/>
                  </a:lnTo>
                </a:path>
                <a:path w="2034540" h="144145">
                  <a:moveTo>
                    <a:pt x="22860" y="144145"/>
                  </a:moveTo>
                  <a:lnTo>
                    <a:pt x="15239" y="126365"/>
                  </a:lnTo>
                  <a:lnTo>
                    <a:pt x="9525" y="100965"/>
                  </a:lnTo>
                  <a:lnTo>
                    <a:pt x="5080" y="61595"/>
                  </a:lnTo>
                  <a:lnTo>
                    <a:pt x="0" y="0"/>
                  </a:lnTo>
                </a:path>
              </a:pathLst>
            </a:custGeom>
            <a:ln w="9880">
              <a:solidFill>
                <a:srgbClr val="003A52"/>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3200">
              <a:lnSpc>
                <a:spcPct val="100000"/>
              </a:lnSpc>
              <a:spcBef>
                <a:spcPts val="95"/>
              </a:spcBef>
            </a:pPr>
            <a:r>
              <a:rPr lang="nb-NO" dirty="0"/>
              <a:t>K</a:t>
            </a:r>
            <a:r>
              <a:rPr dirty="0" err="1"/>
              <a:t>va</a:t>
            </a:r>
            <a:r>
              <a:rPr spc="-90" dirty="0"/>
              <a:t> </a:t>
            </a:r>
            <a:r>
              <a:rPr dirty="0"/>
              <a:t>gjør</a:t>
            </a:r>
            <a:r>
              <a:rPr spc="-85" dirty="0"/>
              <a:t> </a:t>
            </a:r>
            <a:r>
              <a:rPr dirty="0"/>
              <a:t>deg</a:t>
            </a:r>
            <a:r>
              <a:rPr spc="-85" dirty="0"/>
              <a:t> </a:t>
            </a:r>
            <a:r>
              <a:rPr spc="-10" dirty="0"/>
              <a:t>sint?</a:t>
            </a:r>
          </a:p>
        </p:txBody>
      </p:sp>
      <p:pic>
        <p:nvPicPr>
          <p:cNvPr id="3" name="object 3"/>
          <p:cNvPicPr/>
          <p:nvPr/>
        </p:nvPicPr>
        <p:blipFill>
          <a:blip r:embed="rId2" cstate="print"/>
          <a:stretch>
            <a:fillRect/>
          </a:stretch>
        </p:blipFill>
        <p:spPr>
          <a:xfrm>
            <a:off x="9497307" y="6606346"/>
            <a:ext cx="824929" cy="693858"/>
          </a:xfrm>
          <a:prstGeom prst="rect">
            <a:avLst/>
          </a:prstGeom>
        </p:spPr>
      </p:pic>
      <p:grpSp>
        <p:nvGrpSpPr>
          <p:cNvPr id="4" name="object 4"/>
          <p:cNvGrpSpPr/>
          <p:nvPr/>
        </p:nvGrpSpPr>
        <p:grpSpPr>
          <a:xfrm>
            <a:off x="1303019" y="2375535"/>
            <a:ext cx="5006975" cy="3425190"/>
            <a:chOff x="1303019" y="2375535"/>
            <a:chExt cx="5006975" cy="3425190"/>
          </a:xfrm>
        </p:grpSpPr>
        <p:pic>
          <p:nvPicPr>
            <p:cNvPr id="5" name="object 5"/>
            <p:cNvPicPr/>
            <p:nvPr/>
          </p:nvPicPr>
          <p:blipFill>
            <a:blip r:embed="rId3" cstate="print"/>
            <a:stretch>
              <a:fillRect/>
            </a:stretch>
          </p:blipFill>
          <p:spPr>
            <a:xfrm>
              <a:off x="5659754" y="4053977"/>
              <a:ext cx="541654" cy="1603872"/>
            </a:xfrm>
            <a:prstGeom prst="rect">
              <a:avLst/>
            </a:prstGeom>
          </p:spPr>
        </p:pic>
        <p:pic>
          <p:nvPicPr>
            <p:cNvPr id="6" name="object 6"/>
            <p:cNvPicPr/>
            <p:nvPr/>
          </p:nvPicPr>
          <p:blipFill>
            <a:blip r:embed="rId4" cstate="print"/>
            <a:stretch>
              <a:fillRect/>
            </a:stretch>
          </p:blipFill>
          <p:spPr>
            <a:xfrm>
              <a:off x="4041962" y="4313698"/>
              <a:ext cx="324297" cy="766301"/>
            </a:xfrm>
            <a:prstGeom prst="rect">
              <a:avLst/>
            </a:prstGeom>
          </p:spPr>
        </p:pic>
        <p:pic>
          <p:nvPicPr>
            <p:cNvPr id="7" name="object 7"/>
            <p:cNvPicPr/>
            <p:nvPr/>
          </p:nvPicPr>
          <p:blipFill>
            <a:blip r:embed="rId5" cstate="print"/>
            <a:stretch>
              <a:fillRect/>
            </a:stretch>
          </p:blipFill>
          <p:spPr>
            <a:xfrm>
              <a:off x="4037330" y="5076189"/>
              <a:ext cx="271779" cy="723900"/>
            </a:xfrm>
            <a:prstGeom prst="rect">
              <a:avLst/>
            </a:prstGeom>
          </p:spPr>
        </p:pic>
        <p:pic>
          <p:nvPicPr>
            <p:cNvPr id="8" name="object 8"/>
            <p:cNvPicPr/>
            <p:nvPr/>
          </p:nvPicPr>
          <p:blipFill>
            <a:blip r:embed="rId6" cstate="print"/>
            <a:stretch>
              <a:fillRect/>
            </a:stretch>
          </p:blipFill>
          <p:spPr>
            <a:xfrm>
              <a:off x="4305299" y="5361305"/>
              <a:ext cx="1358264" cy="439419"/>
            </a:xfrm>
            <a:prstGeom prst="rect">
              <a:avLst/>
            </a:prstGeom>
          </p:spPr>
        </p:pic>
        <p:pic>
          <p:nvPicPr>
            <p:cNvPr id="9" name="object 9"/>
            <p:cNvPicPr/>
            <p:nvPr/>
          </p:nvPicPr>
          <p:blipFill>
            <a:blip r:embed="rId7" cstate="print"/>
            <a:stretch>
              <a:fillRect/>
            </a:stretch>
          </p:blipFill>
          <p:spPr>
            <a:xfrm>
              <a:off x="4253230" y="4026535"/>
              <a:ext cx="1619250" cy="1470659"/>
            </a:xfrm>
            <a:prstGeom prst="rect">
              <a:avLst/>
            </a:prstGeom>
          </p:spPr>
        </p:pic>
        <p:pic>
          <p:nvPicPr>
            <p:cNvPr id="10" name="object 10"/>
            <p:cNvPicPr/>
            <p:nvPr/>
          </p:nvPicPr>
          <p:blipFill>
            <a:blip r:embed="rId8" cstate="print"/>
            <a:stretch>
              <a:fillRect/>
            </a:stretch>
          </p:blipFill>
          <p:spPr>
            <a:xfrm>
              <a:off x="3799840" y="2537460"/>
              <a:ext cx="516254" cy="1521460"/>
            </a:xfrm>
            <a:prstGeom prst="rect">
              <a:avLst/>
            </a:prstGeom>
          </p:spPr>
        </p:pic>
        <p:pic>
          <p:nvPicPr>
            <p:cNvPr id="11" name="object 11"/>
            <p:cNvPicPr/>
            <p:nvPr/>
          </p:nvPicPr>
          <p:blipFill>
            <a:blip r:embed="rId9" cstate="print"/>
            <a:stretch>
              <a:fillRect/>
            </a:stretch>
          </p:blipFill>
          <p:spPr>
            <a:xfrm>
              <a:off x="5590066" y="2578229"/>
              <a:ext cx="267173" cy="466595"/>
            </a:xfrm>
            <a:prstGeom prst="rect">
              <a:avLst/>
            </a:prstGeom>
          </p:spPr>
        </p:pic>
        <p:pic>
          <p:nvPicPr>
            <p:cNvPr id="12" name="object 12"/>
            <p:cNvPicPr/>
            <p:nvPr/>
          </p:nvPicPr>
          <p:blipFill>
            <a:blip r:embed="rId10" cstate="print"/>
            <a:stretch>
              <a:fillRect/>
            </a:stretch>
          </p:blipFill>
          <p:spPr>
            <a:xfrm>
              <a:off x="5600065" y="3041015"/>
              <a:ext cx="257175" cy="986155"/>
            </a:xfrm>
            <a:prstGeom prst="rect">
              <a:avLst/>
            </a:prstGeom>
          </p:spPr>
        </p:pic>
        <p:pic>
          <p:nvPicPr>
            <p:cNvPr id="13" name="object 13"/>
            <p:cNvPicPr/>
            <p:nvPr/>
          </p:nvPicPr>
          <p:blipFill>
            <a:blip r:embed="rId11" cstate="print"/>
            <a:stretch>
              <a:fillRect/>
            </a:stretch>
          </p:blipFill>
          <p:spPr>
            <a:xfrm>
              <a:off x="4312284" y="3833495"/>
              <a:ext cx="1291589" cy="216535"/>
            </a:xfrm>
            <a:prstGeom prst="rect">
              <a:avLst/>
            </a:prstGeom>
          </p:spPr>
        </p:pic>
        <p:pic>
          <p:nvPicPr>
            <p:cNvPr id="14" name="object 14"/>
            <p:cNvPicPr/>
            <p:nvPr/>
          </p:nvPicPr>
          <p:blipFill>
            <a:blip r:embed="rId12" cstate="print"/>
            <a:stretch>
              <a:fillRect/>
            </a:stretch>
          </p:blipFill>
          <p:spPr>
            <a:xfrm>
              <a:off x="3799840" y="4055110"/>
              <a:ext cx="237489" cy="254000"/>
            </a:xfrm>
            <a:prstGeom prst="rect">
              <a:avLst/>
            </a:prstGeom>
          </p:spPr>
        </p:pic>
        <p:pic>
          <p:nvPicPr>
            <p:cNvPr id="15" name="object 15"/>
            <p:cNvPicPr/>
            <p:nvPr/>
          </p:nvPicPr>
          <p:blipFill>
            <a:blip r:embed="rId13" cstate="print"/>
            <a:stretch>
              <a:fillRect/>
            </a:stretch>
          </p:blipFill>
          <p:spPr>
            <a:xfrm>
              <a:off x="4037330" y="4049395"/>
              <a:ext cx="357504" cy="259079"/>
            </a:xfrm>
            <a:prstGeom prst="rect">
              <a:avLst/>
            </a:prstGeom>
          </p:spPr>
        </p:pic>
        <p:pic>
          <p:nvPicPr>
            <p:cNvPr id="16" name="object 16"/>
            <p:cNvPicPr/>
            <p:nvPr/>
          </p:nvPicPr>
          <p:blipFill>
            <a:blip r:embed="rId14" cstate="print"/>
            <a:stretch>
              <a:fillRect/>
            </a:stretch>
          </p:blipFill>
          <p:spPr>
            <a:xfrm>
              <a:off x="4366259" y="4026535"/>
              <a:ext cx="1490980" cy="281939"/>
            </a:xfrm>
            <a:prstGeom prst="rect">
              <a:avLst/>
            </a:prstGeom>
          </p:spPr>
        </p:pic>
        <p:pic>
          <p:nvPicPr>
            <p:cNvPr id="17" name="object 17"/>
            <p:cNvPicPr/>
            <p:nvPr/>
          </p:nvPicPr>
          <p:blipFill>
            <a:blip r:embed="rId15" cstate="print"/>
            <a:stretch>
              <a:fillRect/>
            </a:stretch>
          </p:blipFill>
          <p:spPr>
            <a:xfrm>
              <a:off x="4465955" y="2993390"/>
              <a:ext cx="229870" cy="243204"/>
            </a:xfrm>
            <a:prstGeom prst="rect">
              <a:avLst/>
            </a:prstGeom>
          </p:spPr>
        </p:pic>
        <p:pic>
          <p:nvPicPr>
            <p:cNvPr id="18" name="object 18"/>
            <p:cNvPicPr/>
            <p:nvPr/>
          </p:nvPicPr>
          <p:blipFill>
            <a:blip r:embed="rId16" cstate="print"/>
            <a:stretch>
              <a:fillRect/>
            </a:stretch>
          </p:blipFill>
          <p:spPr>
            <a:xfrm>
              <a:off x="4118609" y="2461895"/>
              <a:ext cx="1511300" cy="1466850"/>
            </a:xfrm>
            <a:prstGeom prst="rect">
              <a:avLst/>
            </a:prstGeom>
          </p:spPr>
        </p:pic>
        <p:pic>
          <p:nvPicPr>
            <p:cNvPr id="19" name="object 19"/>
            <p:cNvPicPr/>
            <p:nvPr/>
          </p:nvPicPr>
          <p:blipFill>
            <a:blip r:embed="rId17" cstate="print"/>
            <a:stretch>
              <a:fillRect/>
            </a:stretch>
          </p:blipFill>
          <p:spPr>
            <a:xfrm>
              <a:off x="4467859" y="2375535"/>
              <a:ext cx="521970" cy="145414"/>
            </a:xfrm>
            <a:prstGeom prst="rect">
              <a:avLst/>
            </a:prstGeom>
          </p:spPr>
        </p:pic>
        <p:pic>
          <p:nvPicPr>
            <p:cNvPr id="20" name="object 20"/>
            <p:cNvPicPr/>
            <p:nvPr/>
          </p:nvPicPr>
          <p:blipFill>
            <a:blip r:embed="rId18" cstate="print"/>
            <a:stretch>
              <a:fillRect/>
            </a:stretch>
          </p:blipFill>
          <p:spPr>
            <a:xfrm>
              <a:off x="6285865" y="2375535"/>
              <a:ext cx="23585" cy="24129"/>
            </a:xfrm>
            <a:prstGeom prst="rect">
              <a:avLst/>
            </a:prstGeom>
          </p:spPr>
        </p:pic>
        <p:pic>
          <p:nvPicPr>
            <p:cNvPr id="21" name="object 21"/>
            <p:cNvPicPr/>
            <p:nvPr/>
          </p:nvPicPr>
          <p:blipFill>
            <a:blip r:embed="rId19" cstate="print"/>
            <a:stretch>
              <a:fillRect/>
            </a:stretch>
          </p:blipFill>
          <p:spPr>
            <a:xfrm>
              <a:off x="4986019" y="2375535"/>
              <a:ext cx="1304289" cy="198120"/>
            </a:xfrm>
            <a:prstGeom prst="rect">
              <a:avLst/>
            </a:prstGeom>
          </p:spPr>
        </p:pic>
        <p:pic>
          <p:nvPicPr>
            <p:cNvPr id="22" name="object 22"/>
            <p:cNvPicPr/>
            <p:nvPr/>
          </p:nvPicPr>
          <p:blipFill>
            <a:blip r:embed="rId20" cstate="print"/>
            <a:stretch>
              <a:fillRect/>
            </a:stretch>
          </p:blipFill>
          <p:spPr>
            <a:xfrm>
              <a:off x="4467859" y="2461895"/>
              <a:ext cx="1117600" cy="112395"/>
            </a:xfrm>
            <a:prstGeom prst="rect">
              <a:avLst/>
            </a:prstGeom>
          </p:spPr>
        </p:pic>
        <p:pic>
          <p:nvPicPr>
            <p:cNvPr id="23" name="object 23"/>
            <p:cNvPicPr/>
            <p:nvPr/>
          </p:nvPicPr>
          <p:blipFill>
            <a:blip r:embed="rId21" cstate="print"/>
            <a:stretch>
              <a:fillRect/>
            </a:stretch>
          </p:blipFill>
          <p:spPr>
            <a:xfrm>
              <a:off x="3946524" y="4164964"/>
              <a:ext cx="130810" cy="1508760"/>
            </a:xfrm>
            <a:prstGeom prst="rect">
              <a:avLst/>
            </a:prstGeom>
          </p:spPr>
        </p:pic>
        <p:pic>
          <p:nvPicPr>
            <p:cNvPr id="24" name="object 24"/>
            <p:cNvPicPr/>
            <p:nvPr/>
          </p:nvPicPr>
          <p:blipFill>
            <a:blip r:embed="rId22" cstate="print"/>
            <a:stretch>
              <a:fillRect/>
            </a:stretch>
          </p:blipFill>
          <p:spPr>
            <a:xfrm>
              <a:off x="2133098" y="4408307"/>
              <a:ext cx="517391" cy="1264782"/>
            </a:xfrm>
            <a:prstGeom prst="rect">
              <a:avLst/>
            </a:prstGeom>
          </p:spPr>
        </p:pic>
        <p:pic>
          <p:nvPicPr>
            <p:cNvPr id="25" name="object 25"/>
            <p:cNvPicPr/>
            <p:nvPr/>
          </p:nvPicPr>
          <p:blipFill>
            <a:blip r:embed="rId23" cstate="print"/>
            <a:stretch>
              <a:fillRect/>
            </a:stretch>
          </p:blipFill>
          <p:spPr>
            <a:xfrm>
              <a:off x="2646680" y="5393055"/>
              <a:ext cx="1304290" cy="280669"/>
            </a:xfrm>
            <a:prstGeom prst="rect">
              <a:avLst/>
            </a:prstGeom>
          </p:spPr>
        </p:pic>
        <p:pic>
          <p:nvPicPr>
            <p:cNvPr id="26" name="object 26"/>
            <p:cNvPicPr/>
            <p:nvPr/>
          </p:nvPicPr>
          <p:blipFill>
            <a:blip r:embed="rId24" cstate="print"/>
            <a:stretch>
              <a:fillRect/>
            </a:stretch>
          </p:blipFill>
          <p:spPr>
            <a:xfrm>
              <a:off x="2868930" y="4629150"/>
              <a:ext cx="140335" cy="174625"/>
            </a:xfrm>
            <a:prstGeom prst="rect">
              <a:avLst/>
            </a:prstGeom>
          </p:spPr>
        </p:pic>
        <p:sp>
          <p:nvSpPr>
            <p:cNvPr id="27" name="object 27"/>
            <p:cNvSpPr/>
            <p:nvPr/>
          </p:nvSpPr>
          <p:spPr>
            <a:xfrm>
              <a:off x="2430780" y="4043045"/>
              <a:ext cx="1554480" cy="1463675"/>
            </a:xfrm>
            <a:custGeom>
              <a:avLst/>
              <a:gdLst/>
              <a:ahLst/>
              <a:cxnLst/>
              <a:rect l="l" t="t" r="r" b="b"/>
              <a:pathLst>
                <a:path w="1554479" h="1463675">
                  <a:moveTo>
                    <a:pt x="90169" y="0"/>
                  </a:moveTo>
                  <a:lnTo>
                    <a:pt x="0" y="1463674"/>
                  </a:lnTo>
                  <a:lnTo>
                    <a:pt x="1517015" y="1442719"/>
                  </a:lnTo>
                  <a:lnTo>
                    <a:pt x="1554480" y="90169"/>
                  </a:lnTo>
                  <a:lnTo>
                    <a:pt x="90169" y="0"/>
                  </a:lnTo>
                  <a:close/>
                </a:path>
              </a:pathLst>
            </a:custGeom>
            <a:solidFill>
              <a:srgbClr val="CCE9F5"/>
            </a:solidFill>
          </p:spPr>
          <p:txBody>
            <a:bodyPr wrap="square" lIns="0" tIns="0" rIns="0" bIns="0" rtlCol="0"/>
            <a:lstStyle/>
            <a:p>
              <a:endParaRPr/>
            </a:p>
          </p:txBody>
        </p:sp>
        <p:sp>
          <p:nvSpPr>
            <p:cNvPr id="28" name="object 28"/>
            <p:cNvSpPr/>
            <p:nvPr/>
          </p:nvSpPr>
          <p:spPr>
            <a:xfrm>
              <a:off x="2651125" y="4265930"/>
              <a:ext cx="1170940" cy="72390"/>
            </a:xfrm>
            <a:custGeom>
              <a:avLst/>
              <a:gdLst/>
              <a:ahLst/>
              <a:cxnLst/>
              <a:rect l="l" t="t" r="r" b="b"/>
              <a:pathLst>
                <a:path w="1170939" h="72389">
                  <a:moveTo>
                    <a:pt x="0" y="0"/>
                  </a:moveTo>
                  <a:lnTo>
                    <a:pt x="50164" y="5080"/>
                  </a:lnTo>
                  <a:lnTo>
                    <a:pt x="253364" y="22860"/>
                  </a:lnTo>
                  <a:lnTo>
                    <a:pt x="457200" y="38100"/>
                  </a:lnTo>
                  <a:lnTo>
                    <a:pt x="559435" y="45085"/>
                  </a:lnTo>
                  <a:lnTo>
                    <a:pt x="763270" y="56515"/>
                  </a:lnTo>
                  <a:lnTo>
                    <a:pt x="865504" y="61595"/>
                  </a:lnTo>
                  <a:lnTo>
                    <a:pt x="1069339" y="69215"/>
                  </a:lnTo>
                  <a:lnTo>
                    <a:pt x="1170939" y="72390"/>
                  </a:lnTo>
                  <a:lnTo>
                    <a:pt x="1120139" y="67310"/>
                  </a:lnTo>
                  <a:lnTo>
                    <a:pt x="916939" y="49530"/>
                  </a:lnTo>
                  <a:lnTo>
                    <a:pt x="713104" y="34290"/>
                  </a:lnTo>
                  <a:lnTo>
                    <a:pt x="611504" y="27305"/>
                  </a:lnTo>
                  <a:lnTo>
                    <a:pt x="407035" y="15875"/>
                  </a:lnTo>
                  <a:lnTo>
                    <a:pt x="305435" y="10795"/>
                  </a:lnTo>
                  <a:lnTo>
                    <a:pt x="101600" y="3175"/>
                  </a:lnTo>
                  <a:lnTo>
                    <a:pt x="0" y="0"/>
                  </a:lnTo>
                  <a:close/>
                </a:path>
              </a:pathLst>
            </a:custGeom>
            <a:solidFill>
              <a:srgbClr val="B8E0EC"/>
            </a:solidFill>
          </p:spPr>
          <p:txBody>
            <a:bodyPr wrap="square" lIns="0" tIns="0" rIns="0" bIns="0" rtlCol="0"/>
            <a:lstStyle/>
            <a:p>
              <a:endParaRPr/>
            </a:p>
          </p:txBody>
        </p:sp>
        <p:sp>
          <p:nvSpPr>
            <p:cNvPr id="29" name="object 29"/>
            <p:cNvSpPr/>
            <p:nvPr/>
          </p:nvSpPr>
          <p:spPr>
            <a:xfrm>
              <a:off x="2854959" y="4702810"/>
              <a:ext cx="855980" cy="709930"/>
            </a:xfrm>
            <a:custGeom>
              <a:avLst/>
              <a:gdLst/>
              <a:ahLst/>
              <a:cxnLst/>
              <a:rect l="l" t="t" r="r" b="b"/>
              <a:pathLst>
                <a:path w="855979" h="709929">
                  <a:moveTo>
                    <a:pt x="218440" y="285750"/>
                  </a:moveTo>
                  <a:lnTo>
                    <a:pt x="207009" y="285750"/>
                  </a:lnTo>
                  <a:lnTo>
                    <a:pt x="215900" y="290829"/>
                  </a:lnTo>
                  <a:lnTo>
                    <a:pt x="217804" y="298450"/>
                  </a:lnTo>
                  <a:lnTo>
                    <a:pt x="219709" y="302259"/>
                  </a:lnTo>
                  <a:lnTo>
                    <a:pt x="221614" y="308609"/>
                  </a:lnTo>
                  <a:lnTo>
                    <a:pt x="224154" y="314959"/>
                  </a:lnTo>
                  <a:lnTo>
                    <a:pt x="229234" y="330834"/>
                  </a:lnTo>
                  <a:lnTo>
                    <a:pt x="214629" y="346075"/>
                  </a:lnTo>
                  <a:lnTo>
                    <a:pt x="201929" y="360679"/>
                  </a:lnTo>
                  <a:lnTo>
                    <a:pt x="189864" y="375919"/>
                  </a:lnTo>
                  <a:lnTo>
                    <a:pt x="178434" y="391794"/>
                  </a:lnTo>
                  <a:lnTo>
                    <a:pt x="167004" y="408304"/>
                  </a:lnTo>
                  <a:lnTo>
                    <a:pt x="166369" y="409575"/>
                  </a:lnTo>
                  <a:lnTo>
                    <a:pt x="181609" y="432434"/>
                  </a:lnTo>
                  <a:lnTo>
                    <a:pt x="212089" y="474979"/>
                  </a:lnTo>
                  <a:lnTo>
                    <a:pt x="239394" y="506729"/>
                  </a:lnTo>
                  <a:lnTo>
                    <a:pt x="252729" y="511809"/>
                  </a:lnTo>
                  <a:lnTo>
                    <a:pt x="259714" y="511809"/>
                  </a:lnTo>
                  <a:lnTo>
                    <a:pt x="264794" y="507364"/>
                  </a:lnTo>
                  <a:lnTo>
                    <a:pt x="258444" y="507364"/>
                  </a:lnTo>
                  <a:lnTo>
                    <a:pt x="247650" y="506094"/>
                  </a:lnTo>
                  <a:lnTo>
                    <a:pt x="244475" y="501650"/>
                  </a:lnTo>
                  <a:lnTo>
                    <a:pt x="236219" y="493394"/>
                  </a:lnTo>
                  <a:lnTo>
                    <a:pt x="231139" y="487044"/>
                  </a:lnTo>
                  <a:lnTo>
                    <a:pt x="226694" y="481329"/>
                  </a:lnTo>
                  <a:lnTo>
                    <a:pt x="221614" y="474979"/>
                  </a:lnTo>
                  <a:lnTo>
                    <a:pt x="211454" y="461644"/>
                  </a:lnTo>
                  <a:lnTo>
                    <a:pt x="192404" y="434975"/>
                  </a:lnTo>
                  <a:lnTo>
                    <a:pt x="182879" y="421004"/>
                  </a:lnTo>
                  <a:lnTo>
                    <a:pt x="180339" y="417194"/>
                  </a:lnTo>
                  <a:lnTo>
                    <a:pt x="177800" y="410209"/>
                  </a:lnTo>
                  <a:lnTo>
                    <a:pt x="177164" y="410209"/>
                  </a:lnTo>
                  <a:lnTo>
                    <a:pt x="175259" y="408304"/>
                  </a:lnTo>
                  <a:lnTo>
                    <a:pt x="175259" y="407034"/>
                  </a:lnTo>
                  <a:lnTo>
                    <a:pt x="175894" y="405764"/>
                  </a:lnTo>
                  <a:lnTo>
                    <a:pt x="176529" y="405129"/>
                  </a:lnTo>
                  <a:lnTo>
                    <a:pt x="184150" y="394334"/>
                  </a:lnTo>
                  <a:lnTo>
                    <a:pt x="218439" y="351154"/>
                  </a:lnTo>
                  <a:lnTo>
                    <a:pt x="231139" y="337184"/>
                  </a:lnTo>
                  <a:lnTo>
                    <a:pt x="239343" y="337184"/>
                  </a:lnTo>
                  <a:lnTo>
                    <a:pt x="237489" y="331469"/>
                  </a:lnTo>
                  <a:lnTo>
                    <a:pt x="243204" y="325119"/>
                  </a:lnTo>
                  <a:lnTo>
                    <a:pt x="235584" y="325119"/>
                  </a:lnTo>
                  <a:lnTo>
                    <a:pt x="232409" y="315594"/>
                  </a:lnTo>
                  <a:lnTo>
                    <a:pt x="229234" y="306704"/>
                  </a:lnTo>
                  <a:lnTo>
                    <a:pt x="226694" y="299084"/>
                  </a:lnTo>
                  <a:lnTo>
                    <a:pt x="222884" y="290194"/>
                  </a:lnTo>
                  <a:lnTo>
                    <a:pt x="218440" y="285750"/>
                  </a:lnTo>
                  <a:close/>
                </a:path>
                <a:path w="855979" h="709929">
                  <a:moveTo>
                    <a:pt x="265429" y="424814"/>
                  </a:moveTo>
                  <a:lnTo>
                    <a:pt x="265429" y="478789"/>
                  </a:lnTo>
                  <a:lnTo>
                    <a:pt x="263525" y="493394"/>
                  </a:lnTo>
                  <a:lnTo>
                    <a:pt x="262254" y="498475"/>
                  </a:lnTo>
                  <a:lnTo>
                    <a:pt x="258444" y="507364"/>
                  </a:lnTo>
                  <a:lnTo>
                    <a:pt x="264794" y="507364"/>
                  </a:lnTo>
                  <a:lnTo>
                    <a:pt x="265429" y="506729"/>
                  </a:lnTo>
                  <a:lnTo>
                    <a:pt x="267969" y="500379"/>
                  </a:lnTo>
                  <a:lnTo>
                    <a:pt x="271144" y="490854"/>
                  </a:lnTo>
                  <a:lnTo>
                    <a:pt x="272414" y="481329"/>
                  </a:lnTo>
                  <a:lnTo>
                    <a:pt x="272414" y="469900"/>
                  </a:lnTo>
                  <a:lnTo>
                    <a:pt x="271899" y="461644"/>
                  </a:lnTo>
                  <a:lnTo>
                    <a:pt x="271779" y="459739"/>
                  </a:lnTo>
                  <a:lnTo>
                    <a:pt x="267969" y="436879"/>
                  </a:lnTo>
                  <a:lnTo>
                    <a:pt x="265429" y="424814"/>
                  </a:lnTo>
                  <a:close/>
                </a:path>
                <a:path w="855979" h="709929">
                  <a:moveTo>
                    <a:pt x="239343" y="337184"/>
                  </a:moveTo>
                  <a:lnTo>
                    <a:pt x="231139" y="337184"/>
                  </a:lnTo>
                  <a:lnTo>
                    <a:pt x="240664" y="364489"/>
                  </a:lnTo>
                  <a:lnTo>
                    <a:pt x="245744" y="381000"/>
                  </a:lnTo>
                  <a:lnTo>
                    <a:pt x="260350" y="434975"/>
                  </a:lnTo>
                  <a:lnTo>
                    <a:pt x="265429" y="478789"/>
                  </a:lnTo>
                  <a:lnTo>
                    <a:pt x="265429" y="424814"/>
                  </a:lnTo>
                  <a:lnTo>
                    <a:pt x="262889" y="414019"/>
                  </a:lnTo>
                  <a:lnTo>
                    <a:pt x="256539" y="391794"/>
                  </a:lnTo>
                  <a:lnTo>
                    <a:pt x="249554" y="369569"/>
                  </a:lnTo>
                  <a:lnTo>
                    <a:pt x="245109" y="354964"/>
                  </a:lnTo>
                  <a:lnTo>
                    <a:pt x="239343" y="337184"/>
                  </a:lnTo>
                  <a:close/>
                </a:path>
                <a:path w="855979" h="709929">
                  <a:moveTo>
                    <a:pt x="324484" y="294639"/>
                  </a:moveTo>
                  <a:lnTo>
                    <a:pt x="297814" y="294639"/>
                  </a:lnTo>
                  <a:lnTo>
                    <a:pt x="312419" y="295909"/>
                  </a:lnTo>
                  <a:lnTo>
                    <a:pt x="323214" y="300354"/>
                  </a:lnTo>
                  <a:lnTo>
                    <a:pt x="336550" y="305434"/>
                  </a:lnTo>
                  <a:lnTo>
                    <a:pt x="345439" y="309244"/>
                  </a:lnTo>
                  <a:lnTo>
                    <a:pt x="356869" y="313689"/>
                  </a:lnTo>
                  <a:lnTo>
                    <a:pt x="417194" y="337184"/>
                  </a:lnTo>
                  <a:lnTo>
                    <a:pt x="466089" y="361950"/>
                  </a:lnTo>
                  <a:lnTo>
                    <a:pt x="479425" y="367664"/>
                  </a:lnTo>
                  <a:lnTo>
                    <a:pt x="481964" y="367029"/>
                  </a:lnTo>
                  <a:lnTo>
                    <a:pt x="486410" y="364489"/>
                  </a:lnTo>
                  <a:lnTo>
                    <a:pt x="491489" y="361950"/>
                  </a:lnTo>
                  <a:lnTo>
                    <a:pt x="478789" y="361950"/>
                  </a:lnTo>
                  <a:lnTo>
                    <a:pt x="471169" y="356869"/>
                  </a:lnTo>
                  <a:lnTo>
                    <a:pt x="454025" y="347979"/>
                  </a:lnTo>
                  <a:lnTo>
                    <a:pt x="419100" y="331469"/>
                  </a:lnTo>
                  <a:lnTo>
                    <a:pt x="342900" y="301625"/>
                  </a:lnTo>
                  <a:lnTo>
                    <a:pt x="330834" y="296544"/>
                  </a:lnTo>
                  <a:lnTo>
                    <a:pt x="324484" y="294639"/>
                  </a:lnTo>
                  <a:close/>
                </a:path>
                <a:path w="855979" h="709929">
                  <a:moveTo>
                    <a:pt x="588644" y="307339"/>
                  </a:moveTo>
                  <a:lnTo>
                    <a:pt x="581660" y="307339"/>
                  </a:lnTo>
                  <a:lnTo>
                    <a:pt x="580389" y="310514"/>
                  </a:lnTo>
                  <a:lnTo>
                    <a:pt x="575944" y="316229"/>
                  </a:lnTo>
                  <a:lnTo>
                    <a:pt x="543560" y="337819"/>
                  </a:lnTo>
                  <a:lnTo>
                    <a:pt x="509904" y="349250"/>
                  </a:lnTo>
                  <a:lnTo>
                    <a:pt x="492760" y="354964"/>
                  </a:lnTo>
                  <a:lnTo>
                    <a:pt x="489585" y="356234"/>
                  </a:lnTo>
                  <a:lnTo>
                    <a:pt x="484504" y="361314"/>
                  </a:lnTo>
                  <a:lnTo>
                    <a:pt x="478789" y="361950"/>
                  </a:lnTo>
                  <a:lnTo>
                    <a:pt x="491489" y="361950"/>
                  </a:lnTo>
                  <a:lnTo>
                    <a:pt x="492760" y="361314"/>
                  </a:lnTo>
                  <a:lnTo>
                    <a:pt x="499744" y="358139"/>
                  </a:lnTo>
                  <a:lnTo>
                    <a:pt x="506094" y="355600"/>
                  </a:lnTo>
                  <a:lnTo>
                    <a:pt x="531494" y="348614"/>
                  </a:lnTo>
                  <a:lnTo>
                    <a:pt x="549275" y="341629"/>
                  </a:lnTo>
                  <a:lnTo>
                    <a:pt x="566419" y="332104"/>
                  </a:lnTo>
                  <a:lnTo>
                    <a:pt x="580389" y="320039"/>
                  </a:lnTo>
                  <a:lnTo>
                    <a:pt x="582929" y="316864"/>
                  </a:lnTo>
                  <a:lnTo>
                    <a:pt x="585469" y="314325"/>
                  </a:lnTo>
                  <a:lnTo>
                    <a:pt x="588644" y="307339"/>
                  </a:lnTo>
                  <a:close/>
                </a:path>
                <a:path w="855979" h="709929">
                  <a:moveTo>
                    <a:pt x="96519" y="269875"/>
                  </a:moveTo>
                  <a:lnTo>
                    <a:pt x="78739" y="269875"/>
                  </a:lnTo>
                  <a:lnTo>
                    <a:pt x="88264" y="271779"/>
                  </a:lnTo>
                  <a:lnTo>
                    <a:pt x="97154" y="278129"/>
                  </a:lnTo>
                  <a:lnTo>
                    <a:pt x="106679" y="287654"/>
                  </a:lnTo>
                  <a:lnTo>
                    <a:pt x="116204" y="299084"/>
                  </a:lnTo>
                  <a:lnTo>
                    <a:pt x="118744" y="303529"/>
                  </a:lnTo>
                  <a:lnTo>
                    <a:pt x="97154" y="311150"/>
                  </a:lnTo>
                  <a:lnTo>
                    <a:pt x="71119" y="321309"/>
                  </a:lnTo>
                  <a:lnTo>
                    <a:pt x="69850" y="321309"/>
                  </a:lnTo>
                  <a:lnTo>
                    <a:pt x="68579" y="322579"/>
                  </a:lnTo>
                  <a:lnTo>
                    <a:pt x="68579" y="323850"/>
                  </a:lnTo>
                  <a:lnTo>
                    <a:pt x="71754" y="330200"/>
                  </a:lnTo>
                  <a:lnTo>
                    <a:pt x="104775" y="351154"/>
                  </a:lnTo>
                  <a:lnTo>
                    <a:pt x="137159" y="359409"/>
                  </a:lnTo>
                  <a:lnTo>
                    <a:pt x="140969" y="354964"/>
                  </a:lnTo>
                  <a:lnTo>
                    <a:pt x="127634" y="354964"/>
                  </a:lnTo>
                  <a:lnTo>
                    <a:pt x="118109" y="349884"/>
                  </a:lnTo>
                  <a:lnTo>
                    <a:pt x="81914" y="330200"/>
                  </a:lnTo>
                  <a:lnTo>
                    <a:pt x="78104" y="325754"/>
                  </a:lnTo>
                  <a:lnTo>
                    <a:pt x="76834" y="324484"/>
                  </a:lnTo>
                  <a:lnTo>
                    <a:pt x="78739" y="323850"/>
                  </a:lnTo>
                  <a:lnTo>
                    <a:pt x="80009" y="323214"/>
                  </a:lnTo>
                  <a:lnTo>
                    <a:pt x="106679" y="313054"/>
                  </a:lnTo>
                  <a:lnTo>
                    <a:pt x="121919" y="307975"/>
                  </a:lnTo>
                  <a:lnTo>
                    <a:pt x="130492" y="307975"/>
                  </a:lnTo>
                  <a:lnTo>
                    <a:pt x="128904" y="305434"/>
                  </a:lnTo>
                  <a:lnTo>
                    <a:pt x="135254" y="302894"/>
                  </a:lnTo>
                  <a:lnTo>
                    <a:pt x="139651" y="301625"/>
                  </a:lnTo>
                  <a:lnTo>
                    <a:pt x="123825" y="301625"/>
                  </a:lnTo>
                  <a:lnTo>
                    <a:pt x="125729" y="300989"/>
                  </a:lnTo>
                  <a:lnTo>
                    <a:pt x="124459" y="299084"/>
                  </a:lnTo>
                  <a:lnTo>
                    <a:pt x="115569" y="287654"/>
                  </a:lnTo>
                  <a:lnTo>
                    <a:pt x="106679" y="277494"/>
                  </a:lnTo>
                  <a:lnTo>
                    <a:pt x="96519" y="269875"/>
                  </a:lnTo>
                  <a:close/>
                </a:path>
                <a:path w="855979" h="709929">
                  <a:moveTo>
                    <a:pt x="139700" y="323850"/>
                  </a:moveTo>
                  <a:lnTo>
                    <a:pt x="139700" y="348614"/>
                  </a:lnTo>
                  <a:lnTo>
                    <a:pt x="134619" y="353694"/>
                  </a:lnTo>
                  <a:lnTo>
                    <a:pt x="127634" y="354964"/>
                  </a:lnTo>
                  <a:lnTo>
                    <a:pt x="140969" y="354964"/>
                  </a:lnTo>
                  <a:lnTo>
                    <a:pt x="146684" y="349884"/>
                  </a:lnTo>
                  <a:lnTo>
                    <a:pt x="146684" y="342264"/>
                  </a:lnTo>
                  <a:lnTo>
                    <a:pt x="144779" y="335279"/>
                  </a:lnTo>
                  <a:lnTo>
                    <a:pt x="142239" y="328294"/>
                  </a:lnTo>
                  <a:lnTo>
                    <a:pt x="139700" y="323850"/>
                  </a:lnTo>
                  <a:close/>
                </a:path>
                <a:path w="855979" h="709929">
                  <a:moveTo>
                    <a:pt x="80644" y="264794"/>
                  </a:moveTo>
                  <a:lnTo>
                    <a:pt x="37464" y="288925"/>
                  </a:lnTo>
                  <a:lnTo>
                    <a:pt x="12700" y="325754"/>
                  </a:lnTo>
                  <a:lnTo>
                    <a:pt x="0" y="348614"/>
                  </a:lnTo>
                  <a:lnTo>
                    <a:pt x="6984" y="348614"/>
                  </a:lnTo>
                  <a:lnTo>
                    <a:pt x="19684" y="327025"/>
                  </a:lnTo>
                  <a:lnTo>
                    <a:pt x="30479" y="307975"/>
                  </a:lnTo>
                  <a:lnTo>
                    <a:pt x="43814" y="290829"/>
                  </a:lnTo>
                  <a:lnTo>
                    <a:pt x="59689" y="276225"/>
                  </a:lnTo>
                  <a:lnTo>
                    <a:pt x="69214" y="271144"/>
                  </a:lnTo>
                  <a:lnTo>
                    <a:pt x="78739" y="269875"/>
                  </a:lnTo>
                  <a:lnTo>
                    <a:pt x="96519" y="269875"/>
                  </a:lnTo>
                  <a:lnTo>
                    <a:pt x="94614" y="267969"/>
                  </a:lnTo>
                  <a:lnTo>
                    <a:pt x="80644" y="264794"/>
                  </a:lnTo>
                  <a:close/>
                </a:path>
                <a:path w="855979" h="709929">
                  <a:moveTo>
                    <a:pt x="130492" y="307975"/>
                  </a:moveTo>
                  <a:lnTo>
                    <a:pt x="121919" y="307975"/>
                  </a:lnTo>
                  <a:lnTo>
                    <a:pt x="123825" y="311150"/>
                  </a:lnTo>
                  <a:lnTo>
                    <a:pt x="130809" y="323214"/>
                  </a:lnTo>
                  <a:lnTo>
                    <a:pt x="134619" y="329564"/>
                  </a:lnTo>
                  <a:lnTo>
                    <a:pt x="138429" y="339725"/>
                  </a:lnTo>
                  <a:lnTo>
                    <a:pt x="139609" y="347979"/>
                  </a:lnTo>
                  <a:lnTo>
                    <a:pt x="139700" y="323850"/>
                  </a:lnTo>
                  <a:lnTo>
                    <a:pt x="139064" y="321944"/>
                  </a:lnTo>
                  <a:lnTo>
                    <a:pt x="132079" y="310514"/>
                  </a:lnTo>
                  <a:lnTo>
                    <a:pt x="130492" y="307975"/>
                  </a:lnTo>
                  <a:close/>
                </a:path>
                <a:path w="855979" h="709929">
                  <a:moveTo>
                    <a:pt x="306069" y="289559"/>
                  </a:moveTo>
                  <a:lnTo>
                    <a:pt x="293369" y="289559"/>
                  </a:lnTo>
                  <a:lnTo>
                    <a:pt x="270509" y="297814"/>
                  </a:lnTo>
                  <a:lnTo>
                    <a:pt x="250189" y="311784"/>
                  </a:lnTo>
                  <a:lnTo>
                    <a:pt x="235584" y="325119"/>
                  </a:lnTo>
                  <a:lnTo>
                    <a:pt x="243204" y="325119"/>
                  </a:lnTo>
                  <a:lnTo>
                    <a:pt x="257175" y="313689"/>
                  </a:lnTo>
                  <a:lnTo>
                    <a:pt x="269239" y="305434"/>
                  </a:lnTo>
                  <a:lnTo>
                    <a:pt x="283209" y="298450"/>
                  </a:lnTo>
                  <a:lnTo>
                    <a:pt x="297814" y="294639"/>
                  </a:lnTo>
                  <a:lnTo>
                    <a:pt x="324484" y="294639"/>
                  </a:lnTo>
                  <a:lnTo>
                    <a:pt x="318769" y="292100"/>
                  </a:lnTo>
                  <a:lnTo>
                    <a:pt x="306069" y="289559"/>
                  </a:lnTo>
                  <a:close/>
                </a:path>
                <a:path w="855979" h="709929">
                  <a:moveTo>
                    <a:pt x="208279" y="281304"/>
                  </a:moveTo>
                  <a:lnTo>
                    <a:pt x="197484" y="281939"/>
                  </a:lnTo>
                  <a:lnTo>
                    <a:pt x="186689" y="283844"/>
                  </a:lnTo>
                  <a:lnTo>
                    <a:pt x="177800" y="286384"/>
                  </a:lnTo>
                  <a:lnTo>
                    <a:pt x="150494" y="293369"/>
                  </a:lnTo>
                  <a:lnTo>
                    <a:pt x="125729" y="300989"/>
                  </a:lnTo>
                  <a:lnTo>
                    <a:pt x="123825" y="301625"/>
                  </a:lnTo>
                  <a:lnTo>
                    <a:pt x="139651" y="301625"/>
                  </a:lnTo>
                  <a:lnTo>
                    <a:pt x="163829" y="294639"/>
                  </a:lnTo>
                  <a:lnTo>
                    <a:pt x="192404" y="288925"/>
                  </a:lnTo>
                  <a:lnTo>
                    <a:pt x="197484" y="287654"/>
                  </a:lnTo>
                  <a:lnTo>
                    <a:pt x="207009" y="285750"/>
                  </a:lnTo>
                  <a:lnTo>
                    <a:pt x="218440" y="285750"/>
                  </a:lnTo>
                  <a:lnTo>
                    <a:pt x="217169" y="284479"/>
                  </a:lnTo>
                  <a:lnTo>
                    <a:pt x="208279" y="281304"/>
                  </a:lnTo>
                  <a:close/>
                </a:path>
                <a:path w="855979" h="709929">
                  <a:moveTo>
                    <a:pt x="475614" y="38734"/>
                  </a:moveTo>
                  <a:lnTo>
                    <a:pt x="467994" y="38734"/>
                  </a:lnTo>
                  <a:lnTo>
                    <a:pt x="471804" y="43814"/>
                  </a:lnTo>
                  <a:lnTo>
                    <a:pt x="468629" y="52704"/>
                  </a:lnTo>
                  <a:lnTo>
                    <a:pt x="501014" y="73025"/>
                  </a:lnTo>
                  <a:lnTo>
                    <a:pt x="514350" y="73025"/>
                  </a:lnTo>
                  <a:lnTo>
                    <a:pt x="526414" y="72389"/>
                  </a:lnTo>
                  <a:lnTo>
                    <a:pt x="545464" y="70484"/>
                  </a:lnTo>
                  <a:lnTo>
                    <a:pt x="561975" y="68579"/>
                  </a:lnTo>
                  <a:lnTo>
                    <a:pt x="508000" y="68579"/>
                  </a:lnTo>
                  <a:lnTo>
                    <a:pt x="491489" y="66675"/>
                  </a:lnTo>
                  <a:lnTo>
                    <a:pt x="478789" y="63500"/>
                  </a:lnTo>
                  <a:lnTo>
                    <a:pt x="474344" y="52704"/>
                  </a:lnTo>
                  <a:lnTo>
                    <a:pt x="478154" y="45719"/>
                  </a:lnTo>
                  <a:lnTo>
                    <a:pt x="476250" y="40004"/>
                  </a:lnTo>
                  <a:lnTo>
                    <a:pt x="475614" y="38734"/>
                  </a:lnTo>
                  <a:close/>
                </a:path>
                <a:path w="855979" h="709929">
                  <a:moveTo>
                    <a:pt x="648335" y="51434"/>
                  </a:moveTo>
                  <a:lnTo>
                    <a:pt x="638810" y="52069"/>
                  </a:lnTo>
                  <a:lnTo>
                    <a:pt x="628650" y="53339"/>
                  </a:lnTo>
                  <a:lnTo>
                    <a:pt x="622935" y="54609"/>
                  </a:lnTo>
                  <a:lnTo>
                    <a:pt x="589914" y="60325"/>
                  </a:lnTo>
                  <a:lnTo>
                    <a:pt x="573404" y="62864"/>
                  </a:lnTo>
                  <a:lnTo>
                    <a:pt x="524510" y="68579"/>
                  </a:lnTo>
                  <a:lnTo>
                    <a:pt x="561975" y="68579"/>
                  </a:lnTo>
                  <a:lnTo>
                    <a:pt x="564514" y="67944"/>
                  </a:lnTo>
                  <a:lnTo>
                    <a:pt x="584200" y="65404"/>
                  </a:lnTo>
                  <a:lnTo>
                    <a:pt x="633094" y="57150"/>
                  </a:lnTo>
                  <a:lnTo>
                    <a:pt x="636269" y="57150"/>
                  </a:lnTo>
                  <a:lnTo>
                    <a:pt x="639444" y="56514"/>
                  </a:lnTo>
                  <a:lnTo>
                    <a:pt x="643889" y="55879"/>
                  </a:lnTo>
                  <a:lnTo>
                    <a:pt x="653414" y="55879"/>
                  </a:lnTo>
                  <a:lnTo>
                    <a:pt x="653414" y="55244"/>
                  </a:lnTo>
                  <a:lnTo>
                    <a:pt x="652779" y="53339"/>
                  </a:lnTo>
                  <a:lnTo>
                    <a:pt x="648335" y="51434"/>
                  </a:lnTo>
                  <a:close/>
                </a:path>
                <a:path w="855979" h="709929">
                  <a:moveTo>
                    <a:pt x="165100" y="0"/>
                  </a:moveTo>
                  <a:lnTo>
                    <a:pt x="161289" y="8889"/>
                  </a:lnTo>
                  <a:lnTo>
                    <a:pt x="169544" y="20319"/>
                  </a:lnTo>
                  <a:lnTo>
                    <a:pt x="179704" y="33654"/>
                  </a:lnTo>
                  <a:lnTo>
                    <a:pt x="184784" y="46989"/>
                  </a:lnTo>
                  <a:lnTo>
                    <a:pt x="184784" y="47625"/>
                  </a:lnTo>
                  <a:lnTo>
                    <a:pt x="177800" y="59689"/>
                  </a:lnTo>
                  <a:lnTo>
                    <a:pt x="173989" y="62864"/>
                  </a:lnTo>
                  <a:lnTo>
                    <a:pt x="180339" y="64134"/>
                  </a:lnTo>
                  <a:lnTo>
                    <a:pt x="182879" y="62229"/>
                  </a:lnTo>
                  <a:lnTo>
                    <a:pt x="189864" y="52704"/>
                  </a:lnTo>
                  <a:lnTo>
                    <a:pt x="190182" y="47625"/>
                  </a:lnTo>
                  <a:lnTo>
                    <a:pt x="190301" y="45719"/>
                  </a:lnTo>
                  <a:lnTo>
                    <a:pt x="190420" y="43814"/>
                  </a:lnTo>
                  <a:lnTo>
                    <a:pt x="190500" y="42544"/>
                  </a:lnTo>
                  <a:lnTo>
                    <a:pt x="186689" y="31750"/>
                  </a:lnTo>
                  <a:lnTo>
                    <a:pt x="179704" y="21589"/>
                  </a:lnTo>
                  <a:lnTo>
                    <a:pt x="176529" y="17144"/>
                  </a:lnTo>
                  <a:lnTo>
                    <a:pt x="168275" y="10159"/>
                  </a:lnTo>
                  <a:lnTo>
                    <a:pt x="167766" y="5079"/>
                  </a:lnTo>
                  <a:lnTo>
                    <a:pt x="167639" y="3175"/>
                  </a:lnTo>
                  <a:lnTo>
                    <a:pt x="169544" y="2539"/>
                  </a:lnTo>
                  <a:lnTo>
                    <a:pt x="189229" y="2539"/>
                  </a:lnTo>
                  <a:lnTo>
                    <a:pt x="187325" y="1904"/>
                  </a:lnTo>
                  <a:lnTo>
                    <a:pt x="183514" y="1269"/>
                  </a:lnTo>
                  <a:lnTo>
                    <a:pt x="165100" y="0"/>
                  </a:lnTo>
                  <a:close/>
                </a:path>
                <a:path w="855979" h="709929">
                  <a:moveTo>
                    <a:pt x="653414" y="55879"/>
                  </a:moveTo>
                  <a:lnTo>
                    <a:pt x="645794" y="55879"/>
                  </a:lnTo>
                  <a:lnTo>
                    <a:pt x="645794" y="57784"/>
                  </a:lnTo>
                  <a:lnTo>
                    <a:pt x="653414" y="55879"/>
                  </a:lnTo>
                  <a:close/>
                </a:path>
                <a:path w="855979" h="709929">
                  <a:moveTo>
                    <a:pt x="189229" y="2539"/>
                  </a:moveTo>
                  <a:lnTo>
                    <a:pt x="169544" y="2539"/>
                  </a:lnTo>
                  <a:lnTo>
                    <a:pt x="172719" y="3175"/>
                  </a:lnTo>
                  <a:lnTo>
                    <a:pt x="173989" y="3809"/>
                  </a:lnTo>
                  <a:lnTo>
                    <a:pt x="214629" y="15875"/>
                  </a:lnTo>
                  <a:lnTo>
                    <a:pt x="250189" y="31114"/>
                  </a:lnTo>
                  <a:lnTo>
                    <a:pt x="260350" y="34925"/>
                  </a:lnTo>
                  <a:lnTo>
                    <a:pt x="306704" y="43179"/>
                  </a:lnTo>
                  <a:lnTo>
                    <a:pt x="322579" y="44450"/>
                  </a:lnTo>
                  <a:lnTo>
                    <a:pt x="360679" y="44450"/>
                  </a:lnTo>
                  <a:lnTo>
                    <a:pt x="373379" y="45084"/>
                  </a:lnTo>
                  <a:lnTo>
                    <a:pt x="410844" y="47625"/>
                  </a:lnTo>
                  <a:lnTo>
                    <a:pt x="429260" y="46989"/>
                  </a:lnTo>
                  <a:lnTo>
                    <a:pt x="436879" y="46354"/>
                  </a:lnTo>
                  <a:lnTo>
                    <a:pt x="444500" y="45084"/>
                  </a:lnTo>
                  <a:lnTo>
                    <a:pt x="447675" y="44450"/>
                  </a:lnTo>
                  <a:lnTo>
                    <a:pt x="452119" y="43814"/>
                  </a:lnTo>
                  <a:lnTo>
                    <a:pt x="455929" y="42544"/>
                  </a:lnTo>
                  <a:lnTo>
                    <a:pt x="408939" y="42544"/>
                  </a:lnTo>
                  <a:lnTo>
                    <a:pt x="365759" y="40004"/>
                  </a:lnTo>
                  <a:lnTo>
                    <a:pt x="326389" y="40004"/>
                  </a:lnTo>
                  <a:lnTo>
                    <a:pt x="299719" y="37464"/>
                  </a:lnTo>
                  <a:lnTo>
                    <a:pt x="286384" y="35559"/>
                  </a:lnTo>
                  <a:lnTo>
                    <a:pt x="273050" y="33019"/>
                  </a:lnTo>
                  <a:lnTo>
                    <a:pt x="260350" y="29209"/>
                  </a:lnTo>
                  <a:lnTo>
                    <a:pt x="248919" y="24129"/>
                  </a:lnTo>
                  <a:lnTo>
                    <a:pt x="226694" y="14604"/>
                  </a:lnTo>
                  <a:lnTo>
                    <a:pt x="215264" y="10159"/>
                  </a:lnTo>
                  <a:lnTo>
                    <a:pt x="203834" y="6350"/>
                  </a:lnTo>
                  <a:lnTo>
                    <a:pt x="189229" y="2539"/>
                  </a:lnTo>
                  <a:close/>
                </a:path>
                <a:path w="855979" h="709929">
                  <a:moveTo>
                    <a:pt x="472439" y="35559"/>
                  </a:moveTo>
                  <a:lnTo>
                    <a:pt x="465454" y="35559"/>
                  </a:lnTo>
                  <a:lnTo>
                    <a:pt x="457835" y="37464"/>
                  </a:lnTo>
                  <a:lnTo>
                    <a:pt x="451485" y="40004"/>
                  </a:lnTo>
                  <a:lnTo>
                    <a:pt x="429894" y="42544"/>
                  </a:lnTo>
                  <a:lnTo>
                    <a:pt x="455929" y="42544"/>
                  </a:lnTo>
                  <a:lnTo>
                    <a:pt x="459739" y="41909"/>
                  </a:lnTo>
                  <a:lnTo>
                    <a:pt x="462279" y="41275"/>
                  </a:lnTo>
                  <a:lnTo>
                    <a:pt x="467994" y="38734"/>
                  </a:lnTo>
                  <a:lnTo>
                    <a:pt x="475614" y="38734"/>
                  </a:lnTo>
                  <a:lnTo>
                    <a:pt x="472439" y="35559"/>
                  </a:lnTo>
                  <a:close/>
                </a:path>
                <a:path w="855979" h="709929">
                  <a:moveTo>
                    <a:pt x="710564" y="604519"/>
                  </a:moveTo>
                  <a:lnTo>
                    <a:pt x="686435" y="604519"/>
                  </a:lnTo>
                  <a:lnTo>
                    <a:pt x="709929" y="608329"/>
                  </a:lnTo>
                  <a:lnTo>
                    <a:pt x="716279" y="611504"/>
                  </a:lnTo>
                  <a:lnTo>
                    <a:pt x="723264" y="612775"/>
                  </a:lnTo>
                  <a:lnTo>
                    <a:pt x="730885" y="614044"/>
                  </a:lnTo>
                  <a:lnTo>
                    <a:pt x="745489" y="615314"/>
                  </a:lnTo>
                  <a:lnTo>
                    <a:pt x="752475" y="615314"/>
                  </a:lnTo>
                  <a:lnTo>
                    <a:pt x="762635" y="615950"/>
                  </a:lnTo>
                  <a:lnTo>
                    <a:pt x="789304" y="615950"/>
                  </a:lnTo>
                  <a:lnTo>
                    <a:pt x="781050" y="634364"/>
                  </a:lnTo>
                  <a:lnTo>
                    <a:pt x="764539" y="672464"/>
                  </a:lnTo>
                  <a:lnTo>
                    <a:pt x="756919" y="692150"/>
                  </a:lnTo>
                  <a:lnTo>
                    <a:pt x="755014" y="697229"/>
                  </a:lnTo>
                  <a:lnTo>
                    <a:pt x="753744" y="702944"/>
                  </a:lnTo>
                  <a:lnTo>
                    <a:pt x="753744" y="703579"/>
                  </a:lnTo>
                  <a:lnTo>
                    <a:pt x="755014" y="707389"/>
                  </a:lnTo>
                  <a:lnTo>
                    <a:pt x="755650" y="707389"/>
                  </a:lnTo>
                  <a:lnTo>
                    <a:pt x="756285" y="709929"/>
                  </a:lnTo>
                  <a:lnTo>
                    <a:pt x="758825" y="706119"/>
                  </a:lnTo>
                  <a:lnTo>
                    <a:pt x="760729" y="705484"/>
                  </a:lnTo>
                  <a:lnTo>
                    <a:pt x="765175" y="702944"/>
                  </a:lnTo>
                  <a:lnTo>
                    <a:pt x="767714" y="697229"/>
                  </a:lnTo>
                  <a:lnTo>
                    <a:pt x="768561" y="695959"/>
                  </a:lnTo>
                  <a:lnTo>
                    <a:pt x="762635" y="695959"/>
                  </a:lnTo>
                  <a:lnTo>
                    <a:pt x="762635" y="694689"/>
                  </a:lnTo>
                  <a:lnTo>
                    <a:pt x="767079" y="683259"/>
                  </a:lnTo>
                  <a:lnTo>
                    <a:pt x="771525" y="671194"/>
                  </a:lnTo>
                  <a:lnTo>
                    <a:pt x="776604" y="660400"/>
                  </a:lnTo>
                  <a:lnTo>
                    <a:pt x="785494" y="640079"/>
                  </a:lnTo>
                  <a:lnTo>
                    <a:pt x="793114" y="622300"/>
                  </a:lnTo>
                  <a:lnTo>
                    <a:pt x="796289" y="615314"/>
                  </a:lnTo>
                  <a:lnTo>
                    <a:pt x="796925" y="613409"/>
                  </a:lnTo>
                  <a:lnTo>
                    <a:pt x="774700" y="613409"/>
                  </a:lnTo>
                  <a:lnTo>
                    <a:pt x="753744" y="612775"/>
                  </a:lnTo>
                  <a:lnTo>
                    <a:pt x="732789" y="610234"/>
                  </a:lnTo>
                  <a:lnTo>
                    <a:pt x="710564" y="604519"/>
                  </a:lnTo>
                  <a:close/>
                </a:path>
                <a:path w="855979" h="709929">
                  <a:moveTo>
                    <a:pt x="833754" y="578484"/>
                  </a:moveTo>
                  <a:lnTo>
                    <a:pt x="798829" y="623569"/>
                  </a:lnTo>
                  <a:lnTo>
                    <a:pt x="795019" y="633729"/>
                  </a:lnTo>
                  <a:lnTo>
                    <a:pt x="788669" y="647064"/>
                  </a:lnTo>
                  <a:lnTo>
                    <a:pt x="782319" y="661034"/>
                  </a:lnTo>
                  <a:lnTo>
                    <a:pt x="775335" y="674369"/>
                  </a:lnTo>
                  <a:lnTo>
                    <a:pt x="767714" y="687069"/>
                  </a:lnTo>
                  <a:lnTo>
                    <a:pt x="765810" y="690879"/>
                  </a:lnTo>
                  <a:lnTo>
                    <a:pt x="763269" y="694689"/>
                  </a:lnTo>
                  <a:lnTo>
                    <a:pt x="762635" y="695959"/>
                  </a:lnTo>
                  <a:lnTo>
                    <a:pt x="768561" y="695959"/>
                  </a:lnTo>
                  <a:lnTo>
                    <a:pt x="791210" y="656589"/>
                  </a:lnTo>
                  <a:lnTo>
                    <a:pt x="801369" y="632459"/>
                  </a:lnTo>
                  <a:lnTo>
                    <a:pt x="806450" y="621029"/>
                  </a:lnTo>
                  <a:lnTo>
                    <a:pt x="810894" y="609600"/>
                  </a:lnTo>
                  <a:lnTo>
                    <a:pt x="816610" y="598169"/>
                  </a:lnTo>
                  <a:lnTo>
                    <a:pt x="819150" y="592454"/>
                  </a:lnTo>
                  <a:lnTo>
                    <a:pt x="822325" y="586739"/>
                  </a:lnTo>
                  <a:lnTo>
                    <a:pt x="833754" y="578484"/>
                  </a:lnTo>
                  <a:close/>
                </a:path>
                <a:path w="855979" h="709929">
                  <a:moveTo>
                    <a:pt x="797560" y="612775"/>
                  </a:moveTo>
                  <a:lnTo>
                    <a:pt x="774700" y="613409"/>
                  </a:lnTo>
                  <a:lnTo>
                    <a:pt x="796925" y="613409"/>
                  </a:lnTo>
                  <a:lnTo>
                    <a:pt x="797560" y="612775"/>
                  </a:lnTo>
                  <a:close/>
                </a:path>
                <a:path w="855979" h="709929">
                  <a:moveTo>
                    <a:pt x="584835" y="530225"/>
                  </a:moveTo>
                  <a:lnTo>
                    <a:pt x="571500" y="530225"/>
                  </a:lnTo>
                  <a:lnTo>
                    <a:pt x="581660" y="534034"/>
                  </a:lnTo>
                  <a:lnTo>
                    <a:pt x="589279" y="541019"/>
                  </a:lnTo>
                  <a:lnTo>
                    <a:pt x="594360" y="550544"/>
                  </a:lnTo>
                  <a:lnTo>
                    <a:pt x="596264" y="560069"/>
                  </a:lnTo>
                  <a:lnTo>
                    <a:pt x="596825" y="569594"/>
                  </a:lnTo>
                  <a:lnTo>
                    <a:pt x="596900" y="570864"/>
                  </a:lnTo>
                  <a:lnTo>
                    <a:pt x="597308" y="576579"/>
                  </a:lnTo>
                  <a:lnTo>
                    <a:pt x="597353" y="577214"/>
                  </a:lnTo>
                  <a:lnTo>
                    <a:pt x="597444" y="578484"/>
                  </a:lnTo>
                  <a:lnTo>
                    <a:pt x="597535" y="579754"/>
                  </a:lnTo>
                  <a:lnTo>
                    <a:pt x="625475" y="605789"/>
                  </a:lnTo>
                  <a:lnTo>
                    <a:pt x="636269" y="606425"/>
                  </a:lnTo>
                  <a:lnTo>
                    <a:pt x="652779" y="606425"/>
                  </a:lnTo>
                  <a:lnTo>
                    <a:pt x="669289" y="605154"/>
                  </a:lnTo>
                  <a:lnTo>
                    <a:pt x="686435" y="604519"/>
                  </a:lnTo>
                  <a:lnTo>
                    <a:pt x="710564" y="604519"/>
                  </a:lnTo>
                  <a:lnTo>
                    <a:pt x="706119" y="603884"/>
                  </a:lnTo>
                  <a:lnTo>
                    <a:pt x="642619" y="603884"/>
                  </a:lnTo>
                  <a:lnTo>
                    <a:pt x="628014" y="602614"/>
                  </a:lnTo>
                  <a:lnTo>
                    <a:pt x="603376" y="560069"/>
                  </a:lnTo>
                  <a:lnTo>
                    <a:pt x="603250" y="558164"/>
                  </a:lnTo>
                  <a:lnTo>
                    <a:pt x="601344" y="548639"/>
                  </a:lnTo>
                  <a:lnTo>
                    <a:pt x="597535" y="539750"/>
                  </a:lnTo>
                  <a:lnTo>
                    <a:pt x="590550" y="532764"/>
                  </a:lnTo>
                  <a:lnTo>
                    <a:pt x="584835" y="530225"/>
                  </a:lnTo>
                  <a:close/>
                </a:path>
                <a:path w="855979" h="709929">
                  <a:moveTo>
                    <a:pt x="699769" y="601979"/>
                  </a:moveTo>
                  <a:lnTo>
                    <a:pt x="685164" y="601979"/>
                  </a:lnTo>
                  <a:lnTo>
                    <a:pt x="642619" y="603884"/>
                  </a:lnTo>
                  <a:lnTo>
                    <a:pt x="706119" y="603884"/>
                  </a:lnTo>
                  <a:lnTo>
                    <a:pt x="699769" y="601979"/>
                  </a:lnTo>
                  <a:close/>
                </a:path>
                <a:path w="855979" h="709929">
                  <a:moveTo>
                    <a:pt x="564514" y="526414"/>
                  </a:moveTo>
                  <a:lnTo>
                    <a:pt x="555625" y="527684"/>
                  </a:lnTo>
                  <a:lnTo>
                    <a:pt x="544829" y="537209"/>
                  </a:lnTo>
                  <a:lnTo>
                    <a:pt x="542925" y="544194"/>
                  </a:lnTo>
                  <a:lnTo>
                    <a:pt x="541654" y="550544"/>
                  </a:lnTo>
                  <a:lnTo>
                    <a:pt x="537844" y="564514"/>
                  </a:lnTo>
                  <a:lnTo>
                    <a:pt x="501014" y="589279"/>
                  </a:lnTo>
                  <a:lnTo>
                    <a:pt x="484504" y="590550"/>
                  </a:lnTo>
                  <a:lnTo>
                    <a:pt x="466725" y="590550"/>
                  </a:lnTo>
                  <a:lnTo>
                    <a:pt x="460375" y="593725"/>
                  </a:lnTo>
                  <a:lnTo>
                    <a:pt x="484504" y="593725"/>
                  </a:lnTo>
                  <a:lnTo>
                    <a:pt x="506729" y="591184"/>
                  </a:lnTo>
                  <a:lnTo>
                    <a:pt x="507364" y="590550"/>
                  </a:lnTo>
                  <a:lnTo>
                    <a:pt x="526414" y="583564"/>
                  </a:lnTo>
                  <a:lnTo>
                    <a:pt x="541654" y="569594"/>
                  </a:lnTo>
                  <a:lnTo>
                    <a:pt x="546100" y="562609"/>
                  </a:lnTo>
                  <a:lnTo>
                    <a:pt x="547369" y="554354"/>
                  </a:lnTo>
                  <a:lnTo>
                    <a:pt x="551179" y="540384"/>
                  </a:lnTo>
                  <a:lnTo>
                    <a:pt x="553085" y="532129"/>
                  </a:lnTo>
                  <a:lnTo>
                    <a:pt x="560069" y="530859"/>
                  </a:lnTo>
                  <a:lnTo>
                    <a:pt x="571500" y="530225"/>
                  </a:lnTo>
                  <a:lnTo>
                    <a:pt x="584835" y="530225"/>
                  </a:lnTo>
                  <a:lnTo>
                    <a:pt x="582294" y="528954"/>
                  </a:lnTo>
                  <a:lnTo>
                    <a:pt x="572135" y="527050"/>
                  </a:lnTo>
                  <a:lnTo>
                    <a:pt x="564514" y="526414"/>
                  </a:lnTo>
                  <a:close/>
                </a:path>
                <a:path w="855979" h="709929">
                  <a:moveTo>
                    <a:pt x="841375" y="577850"/>
                  </a:moveTo>
                  <a:lnTo>
                    <a:pt x="833754" y="578484"/>
                  </a:lnTo>
                  <a:lnTo>
                    <a:pt x="841375" y="581025"/>
                  </a:lnTo>
                  <a:lnTo>
                    <a:pt x="849629" y="584200"/>
                  </a:lnTo>
                  <a:lnTo>
                    <a:pt x="855979" y="581659"/>
                  </a:lnTo>
                  <a:lnTo>
                    <a:pt x="854075" y="580389"/>
                  </a:lnTo>
                  <a:lnTo>
                    <a:pt x="841375" y="577850"/>
                  </a:lnTo>
                  <a:close/>
                </a:path>
              </a:pathLst>
            </a:custGeom>
            <a:solidFill>
              <a:srgbClr val="002B38"/>
            </a:solidFill>
          </p:spPr>
          <p:txBody>
            <a:bodyPr wrap="square" lIns="0" tIns="0" rIns="0" bIns="0" rtlCol="0"/>
            <a:lstStyle/>
            <a:p>
              <a:endParaRPr/>
            </a:p>
          </p:txBody>
        </p:sp>
        <p:pic>
          <p:nvPicPr>
            <p:cNvPr id="30" name="object 30"/>
            <p:cNvPicPr/>
            <p:nvPr/>
          </p:nvPicPr>
          <p:blipFill>
            <a:blip r:embed="rId25" cstate="print"/>
            <a:stretch>
              <a:fillRect/>
            </a:stretch>
          </p:blipFill>
          <p:spPr>
            <a:xfrm>
              <a:off x="1303019" y="2705735"/>
              <a:ext cx="1876425" cy="1459864"/>
            </a:xfrm>
            <a:prstGeom prst="rect">
              <a:avLst/>
            </a:prstGeom>
          </p:spPr>
        </p:pic>
        <p:pic>
          <p:nvPicPr>
            <p:cNvPr id="31" name="object 31"/>
            <p:cNvPicPr/>
            <p:nvPr/>
          </p:nvPicPr>
          <p:blipFill>
            <a:blip r:embed="rId26" cstate="print"/>
            <a:stretch>
              <a:fillRect/>
            </a:stretch>
          </p:blipFill>
          <p:spPr>
            <a:xfrm>
              <a:off x="3174999" y="2705735"/>
              <a:ext cx="268604" cy="1395094"/>
            </a:xfrm>
            <a:prstGeom prst="rect">
              <a:avLst/>
            </a:prstGeom>
          </p:spPr>
        </p:pic>
        <p:pic>
          <p:nvPicPr>
            <p:cNvPr id="32" name="object 32"/>
            <p:cNvPicPr/>
            <p:nvPr/>
          </p:nvPicPr>
          <p:blipFill>
            <a:blip r:embed="rId27" cstate="print"/>
            <a:stretch>
              <a:fillRect/>
            </a:stretch>
          </p:blipFill>
          <p:spPr>
            <a:xfrm>
              <a:off x="1303019" y="4161155"/>
              <a:ext cx="1210945" cy="243204"/>
            </a:xfrm>
            <a:prstGeom prst="rect">
              <a:avLst/>
            </a:prstGeom>
          </p:spPr>
        </p:pic>
        <p:pic>
          <p:nvPicPr>
            <p:cNvPr id="33" name="object 33"/>
            <p:cNvPicPr/>
            <p:nvPr/>
          </p:nvPicPr>
          <p:blipFill>
            <a:blip r:embed="rId28" cstate="print"/>
            <a:stretch>
              <a:fillRect/>
            </a:stretch>
          </p:blipFill>
          <p:spPr>
            <a:xfrm>
              <a:off x="2128519" y="4164964"/>
              <a:ext cx="384810" cy="239395"/>
            </a:xfrm>
            <a:prstGeom prst="rect">
              <a:avLst/>
            </a:prstGeom>
          </p:spPr>
        </p:pic>
        <p:pic>
          <p:nvPicPr>
            <p:cNvPr id="34" name="object 34"/>
            <p:cNvPicPr/>
            <p:nvPr/>
          </p:nvPicPr>
          <p:blipFill>
            <a:blip r:embed="rId29" cstate="print"/>
            <a:stretch>
              <a:fillRect/>
            </a:stretch>
          </p:blipFill>
          <p:spPr>
            <a:xfrm>
              <a:off x="2498725" y="4043045"/>
              <a:ext cx="944879" cy="361314"/>
            </a:xfrm>
            <a:prstGeom prst="rect">
              <a:avLst/>
            </a:prstGeom>
          </p:spPr>
        </p:pic>
        <p:pic>
          <p:nvPicPr>
            <p:cNvPr id="35" name="object 35"/>
            <p:cNvPicPr/>
            <p:nvPr/>
          </p:nvPicPr>
          <p:blipFill>
            <a:blip r:embed="rId30" cstate="print"/>
            <a:stretch>
              <a:fillRect/>
            </a:stretch>
          </p:blipFill>
          <p:spPr>
            <a:xfrm>
              <a:off x="1607819" y="2583180"/>
              <a:ext cx="1619250" cy="1470660"/>
            </a:xfrm>
            <a:prstGeom prst="rect">
              <a:avLst/>
            </a:prstGeom>
          </p:spPr>
        </p:pic>
      </p:grpSp>
      <p:grpSp>
        <p:nvGrpSpPr>
          <p:cNvPr id="36" name="object 36"/>
          <p:cNvGrpSpPr/>
          <p:nvPr/>
        </p:nvGrpSpPr>
        <p:grpSpPr>
          <a:xfrm>
            <a:off x="6541134" y="2560319"/>
            <a:ext cx="2453640" cy="2389505"/>
            <a:chOff x="6541134" y="2560319"/>
            <a:chExt cx="2453640" cy="2389505"/>
          </a:xfrm>
        </p:grpSpPr>
        <p:sp>
          <p:nvSpPr>
            <p:cNvPr id="37" name="object 37"/>
            <p:cNvSpPr/>
            <p:nvPr/>
          </p:nvSpPr>
          <p:spPr>
            <a:xfrm>
              <a:off x="6597649" y="2570479"/>
              <a:ext cx="2397125" cy="2061210"/>
            </a:xfrm>
            <a:custGeom>
              <a:avLst/>
              <a:gdLst/>
              <a:ahLst/>
              <a:cxnLst/>
              <a:rect l="l" t="t" r="r" b="b"/>
              <a:pathLst>
                <a:path w="2397125" h="2061210">
                  <a:moveTo>
                    <a:pt x="1346200" y="0"/>
                  </a:moveTo>
                  <a:lnTo>
                    <a:pt x="1299845" y="0"/>
                  </a:lnTo>
                  <a:lnTo>
                    <a:pt x="1252220" y="6985"/>
                  </a:lnTo>
                  <a:lnTo>
                    <a:pt x="1203959" y="20320"/>
                  </a:lnTo>
                  <a:lnTo>
                    <a:pt x="1156334" y="38735"/>
                  </a:lnTo>
                  <a:lnTo>
                    <a:pt x="1109345" y="61595"/>
                  </a:lnTo>
                  <a:lnTo>
                    <a:pt x="1062990" y="88265"/>
                  </a:lnTo>
                  <a:lnTo>
                    <a:pt x="1019175" y="116840"/>
                  </a:lnTo>
                  <a:lnTo>
                    <a:pt x="977265" y="147955"/>
                  </a:lnTo>
                  <a:lnTo>
                    <a:pt x="937895" y="179705"/>
                  </a:lnTo>
                  <a:lnTo>
                    <a:pt x="901700" y="211455"/>
                  </a:lnTo>
                  <a:lnTo>
                    <a:pt x="869315" y="242570"/>
                  </a:lnTo>
                  <a:lnTo>
                    <a:pt x="841375" y="272415"/>
                  </a:lnTo>
                  <a:lnTo>
                    <a:pt x="799465" y="323215"/>
                  </a:lnTo>
                  <a:lnTo>
                    <a:pt x="781684" y="357505"/>
                  </a:lnTo>
                  <a:lnTo>
                    <a:pt x="782320" y="366395"/>
                  </a:lnTo>
                  <a:lnTo>
                    <a:pt x="761365" y="361315"/>
                  </a:lnTo>
                  <a:lnTo>
                    <a:pt x="708025" y="356235"/>
                  </a:lnTo>
                  <a:lnTo>
                    <a:pt x="636270" y="365760"/>
                  </a:lnTo>
                  <a:lnTo>
                    <a:pt x="560070" y="403225"/>
                  </a:lnTo>
                  <a:lnTo>
                    <a:pt x="508000" y="447040"/>
                  </a:lnTo>
                  <a:lnTo>
                    <a:pt x="477520" y="473710"/>
                  </a:lnTo>
                  <a:lnTo>
                    <a:pt x="444500" y="504190"/>
                  </a:lnTo>
                  <a:lnTo>
                    <a:pt x="408304" y="537210"/>
                  </a:lnTo>
                  <a:lnTo>
                    <a:pt x="203200" y="727710"/>
                  </a:lnTo>
                  <a:lnTo>
                    <a:pt x="158750" y="768350"/>
                  </a:lnTo>
                  <a:lnTo>
                    <a:pt x="113665" y="807720"/>
                  </a:lnTo>
                  <a:lnTo>
                    <a:pt x="69215" y="847090"/>
                  </a:lnTo>
                  <a:lnTo>
                    <a:pt x="39370" y="877570"/>
                  </a:lnTo>
                  <a:lnTo>
                    <a:pt x="18415" y="909955"/>
                  </a:lnTo>
                  <a:lnTo>
                    <a:pt x="5079" y="943610"/>
                  </a:lnTo>
                  <a:lnTo>
                    <a:pt x="0" y="979170"/>
                  </a:lnTo>
                  <a:lnTo>
                    <a:pt x="634" y="1015365"/>
                  </a:lnTo>
                  <a:lnTo>
                    <a:pt x="19050" y="1091565"/>
                  </a:lnTo>
                  <a:lnTo>
                    <a:pt x="34925" y="1130935"/>
                  </a:lnTo>
                  <a:lnTo>
                    <a:pt x="54609" y="1170940"/>
                  </a:lnTo>
                  <a:lnTo>
                    <a:pt x="76834" y="1211580"/>
                  </a:lnTo>
                  <a:lnTo>
                    <a:pt x="100965" y="1252220"/>
                  </a:lnTo>
                  <a:lnTo>
                    <a:pt x="127000" y="1293495"/>
                  </a:lnTo>
                  <a:lnTo>
                    <a:pt x="179704" y="1374775"/>
                  </a:lnTo>
                  <a:lnTo>
                    <a:pt x="205104" y="1414780"/>
                  </a:lnTo>
                  <a:lnTo>
                    <a:pt x="229234" y="1454150"/>
                  </a:lnTo>
                  <a:lnTo>
                    <a:pt x="250190" y="1492885"/>
                  </a:lnTo>
                  <a:lnTo>
                    <a:pt x="294640" y="1577975"/>
                  </a:lnTo>
                  <a:lnTo>
                    <a:pt x="316865" y="1619250"/>
                  </a:lnTo>
                  <a:lnTo>
                    <a:pt x="339090" y="1659255"/>
                  </a:lnTo>
                  <a:lnTo>
                    <a:pt x="362584" y="1697355"/>
                  </a:lnTo>
                  <a:lnTo>
                    <a:pt x="386715" y="1734820"/>
                  </a:lnTo>
                  <a:lnTo>
                    <a:pt x="412750" y="1770380"/>
                  </a:lnTo>
                  <a:lnTo>
                    <a:pt x="440690" y="1804035"/>
                  </a:lnTo>
                  <a:lnTo>
                    <a:pt x="471170" y="1836420"/>
                  </a:lnTo>
                  <a:lnTo>
                    <a:pt x="504190" y="1867535"/>
                  </a:lnTo>
                  <a:lnTo>
                    <a:pt x="540384" y="1896110"/>
                  </a:lnTo>
                  <a:lnTo>
                    <a:pt x="579754" y="1922780"/>
                  </a:lnTo>
                  <a:lnTo>
                    <a:pt x="623570" y="1948180"/>
                  </a:lnTo>
                  <a:lnTo>
                    <a:pt x="671195" y="1970405"/>
                  </a:lnTo>
                  <a:lnTo>
                    <a:pt x="723900" y="1991360"/>
                  </a:lnTo>
                  <a:lnTo>
                    <a:pt x="769620" y="2006600"/>
                  </a:lnTo>
                  <a:lnTo>
                    <a:pt x="815340" y="2019935"/>
                  </a:lnTo>
                  <a:lnTo>
                    <a:pt x="861059" y="2031365"/>
                  </a:lnTo>
                  <a:lnTo>
                    <a:pt x="906779" y="2040890"/>
                  </a:lnTo>
                  <a:lnTo>
                    <a:pt x="952500" y="2048510"/>
                  </a:lnTo>
                  <a:lnTo>
                    <a:pt x="998220" y="2054225"/>
                  </a:lnTo>
                  <a:lnTo>
                    <a:pt x="1044575" y="2058035"/>
                  </a:lnTo>
                  <a:lnTo>
                    <a:pt x="1090929" y="2060575"/>
                  </a:lnTo>
                  <a:lnTo>
                    <a:pt x="1138554" y="2061210"/>
                  </a:lnTo>
                  <a:lnTo>
                    <a:pt x="1186179" y="2059940"/>
                  </a:lnTo>
                  <a:lnTo>
                    <a:pt x="1234440" y="2056765"/>
                  </a:lnTo>
                  <a:lnTo>
                    <a:pt x="1283970" y="2052320"/>
                  </a:lnTo>
                  <a:lnTo>
                    <a:pt x="1334134" y="2045970"/>
                  </a:lnTo>
                  <a:lnTo>
                    <a:pt x="1384934" y="2037715"/>
                  </a:lnTo>
                  <a:lnTo>
                    <a:pt x="1437640" y="2028190"/>
                  </a:lnTo>
                  <a:lnTo>
                    <a:pt x="1490979" y="2017395"/>
                  </a:lnTo>
                  <a:lnTo>
                    <a:pt x="1545590" y="2004695"/>
                  </a:lnTo>
                  <a:lnTo>
                    <a:pt x="1601470" y="1990090"/>
                  </a:lnTo>
                  <a:lnTo>
                    <a:pt x="1660525" y="1973580"/>
                  </a:lnTo>
                  <a:lnTo>
                    <a:pt x="1716404" y="1955800"/>
                  </a:lnTo>
                  <a:lnTo>
                    <a:pt x="1769745" y="1936750"/>
                  </a:lnTo>
                  <a:lnTo>
                    <a:pt x="1820545" y="1916430"/>
                  </a:lnTo>
                  <a:lnTo>
                    <a:pt x="1868804" y="1895475"/>
                  </a:lnTo>
                  <a:lnTo>
                    <a:pt x="1913890" y="1872615"/>
                  </a:lnTo>
                  <a:lnTo>
                    <a:pt x="1956434" y="1848485"/>
                  </a:lnTo>
                  <a:lnTo>
                    <a:pt x="1995804" y="1823085"/>
                  </a:lnTo>
                  <a:lnTo>
                    <a:pt x="2032634" y="1796415"/>
                  </a:lnTo>
                  <a:lnTo>
                    <a:pt x="2065654" y="1767840"/>
                  </a:lnTo>
                  <a:lnTo>
                    <a:pt x="2096770" y="1738630"/>
                  </a:lnTo>
                  <a:lnTo>
                    <a:pt x="2124075" y="1707515"/>
                  </a:lnTo>
                  <a:lnTo>
                    <a:pt x="2148204" y="1674495"/>
                  </a:lnTo>
                  <a:lnTo>
                    <a:pt x="2169795" y="1640205"/>
                  </a:lnTo>
                  <a:lnTo>
                    <a:pt x="2187575" y="1604645"/>
                  </a:lnTo>
                  <a:lnTo>
                    <a:pt x="2202179" y="1567180"/>
                  </a:lnTo>
                  <a:lnTo>
                    <a:pt x="2227579" y="1482090"/>
                  </a:lnTo>
                  <a:lnTo>
                    <a:pt x="2244090" y="1436370"/>
                  </a:lnTo>
                  <a:lnTo>
                    <a:pt x="2264409" y="1390015"/>
                  </a:lnTo>
                  <a:lnTo>
                    <a:pt x="2285365" y="1343025"/>
                  </a:lnTo>
                  <a:lnTo>
                    <a:pt x="2329179" y="1251585"/>
                  </a:lnTo>
                  <a:lnTo>
                    <a:pt x="2349500" y="1206500"/>
                  </a:lnTo>
                  <a:lnTo>
                    <a:pt x="2367915" y="1163320"/>
                  </a:lnTo>
                  <a:lnTo>
                    <a:pt x="2382520" y="1120775"/>
                  </a:lnTo>
                  <a:lnTo>
                    <a:pt x="2392679" y="1080135"/>
                  </a:lnTo>
                  <a:lnTo>
                    <a:pt x="2397125" y="1041400"/>
                  </a:lnTo>
                  <a:lnTo>
                    <a:pt x="2395854" y="1004570"/>
                  </a:lnTo>
                  <a:lnTo>
                    <a:pt x="2386965" y="970915"/>
                  </a:lnTo>
                  <a:lnTo>
                    <a:pt x="2369820" y="939165"/>
                  </a:lnTo>
                  <a:lnTo>
                    <a:pt x="2342515" y="911225"/>
                  </a:lnTo>
                  <a:lnTo>
                    <a:pt x="2303145" y="873760"/>
                  </a:lnTo>
                  <a:lnTo>
                    <a:pt x="2269490" y="834390"/>
                  </a:lnTo>
                  <a:lnTo>
                    <a:pt x="2241550" y="794385"/>
                  </a:lnTo>
                  <a:lnTo>
                    <a:pt x="2218054" y="753110"/>
                  </a:lnTo>
                  <a:lnTo>
                    <a:pt x="2197100" y="711200"/>
                  </a:lnTo>
                  <a:lnTo>
                    <a:pt x="2178684" y="669290"/>
                  </a:lnTo>
                  <a:lnTo>
                    <a:pt x="2143759" y="584200"/>
                  </a:lnTo>
                  <a:lnTo>
                    <a:pt x="2124709" y="542290"/>
                  </a:lnTo>
                  <a:lnTo>
                    <a:pt x="2103120" y="501015"/>
                  </a:lnTo>
                  <a:lnTo>
                    <a:pt x="2078354" y="460375"/>
                  </a:lnTo>
                  <a:lnTo>
                    <a:pt x="2033904" y="405765"/>
                  </a:lnTo>
                  <a:lnTo>
                    <a:pt x="2005965" y="377825"/>
                  </a:lnTo>
                  <a:lnTo>
                    <a:pt x="1974215" y="349250"/>
                  </a:lnTo>
                  <a:lnTo>
                    <a:pt x="1939925" y="321310"/>
                  </a:lnTo>
                  <a:lnTo>
                    <a:pt x="1902459" y="293370"/>
                  </a:lnTo>
                  <a:lnTo>
                    <a:pt x="1863090" y="264795"/>
                  </a:lnTo>
                  <a:lnTo>
                    <a:pt x="1820545" y="236855"/>
                  </a:lnTo>
                  <a:lnTo>
                    <a:pt x="1776729" y="208915"/>
                  </a:lnTo>
                  <a:lnTo>
                    <a:pt x="1684020" y="153670"/>
                  </a:lnTo>
                  <a:lnTo>
                    <a:pt x="1586229" y="100330"/>
                  </a:lnTo>
                  <a:lnTo>
                    <a:pt x="1485900" y="48260"/>
                  </a:lnTo>
                  <a:lnTo>
                    <a:pt x="1435100" y="23495"/>
                  </a:lnTo>
                  <a:lnTo>
                    <a:pt x="1391920" y="7620"/>
                  </a:lnTo>
                  <a:lnTo>
                    <a:pt x="1346200" y="0"/>
                  </a:lnTo>
                  <a:close/>
                </a:path>
              </a:pathLst>
            </a:custGeom>
            <a:solidFill>
              <a:srgbClr val="63C3D1"/>
            </a:solidFill>
          </p:spPr>
          <p:txBody>
            <a:bodyPr wrap="square" lIns="0" tIns="0" rIns="0" bIns="0" rtlCol="0"/>
            <a:lstStyle/>
            <a:p>
              <a:endParaRPr/>
            </a:p>
          </p:txBody>
        </p:sp>
        <p:sp>
          <p:nvSpPr>
            <p:cNvPr id="38" name="object 38"/>
            <p:cNvSpPr/>
            <p:nvPr/>
          </p:nvSpPr>
          <p:spPr>
            <a:xfrm>
              <a:off x="6541134" y="2560319"/>
              <a:ext cx="2397760" cy="2061210"/>
            </a:xfrm>
            <a:custGeom>
              <a:avLst/>
              <a:gdLst/>
              <a:ahLst/>
              <a:cxnLst/>
              <a:rect l="l" t="t" r="r" b="b"/>
              <a:pathLst>
                <a:path w="2397759" h="2061210">
                  <a:moveTo>
                    <a:pt x="1346200" y="0"/>
                  </a:moveTo>
                  <a:lnTo>
                    <a:pt x="1299845" y="0"/>
                  </a:lnTo>
                  <a:lnTo>
                    <a:pt x="1252220" y="6984"/>
                  </a:lnTo>
                  <a:lnTo>
                    <a:pt x="1203960" y="20319"/>
                  </a:lnTo>
                  <a:lnTo>
                    <a:pt x="1156335" y="38734"/>
                  </a:lnTo>
                  <a:lnTo>
                    <a:pt x="1109345" y="61594"/>
                  </a:lnTo>
                  <a:lnTo>
                    <a:pt x="1062990" y="88264"/>
                  </a:lnTo>
                  <a:lnTo>
                    <a:pt x="1019175" y="116839"/>
                  </a:lnTo>
                  <a:lnTo>
                    <a:pt x="977265" y="147954"/>
                  </a:lnTo>
                  <a:lnTo>
                    <a:pt x="937895" y="179704"/>
                  </a:lnTo>
                  <a:lnTo>
                    <a:pt x="901700" y="211454"/>
                  </a:lnTo>
                  <a:lnTo>
                    <a:pt x="869315" y="242569"/>
                  </a:lnTo>
                  <a:lnTo>
                    <a:pt x="841375" y="272414"/>
                  </a:lnTo>
                  <a:lnTo>
                    <a:pt x="800100" y="323214"/>
                  </a:lnTo>
                  <a:lnTo>
                    <a:pt x="781685" y="357504"/>
                  </a:lnTo>
                  <a:lnTo>
                    <a:pt x="782320" y="366394"/>
                  </a:lnTo>
                  <a:lnTo>
                    <a:pt x="761365" y="361314"/>
                  </a:lnTo>
                  <a:lnTo>
                    <a:pt x="708025" y="356234"/>
                  </a:lnTo>
                  <a:lnTo>
                    <a:pt x="636270" y="365759"/>
                  </a:lnTo>
                  <a:lnTo>
                    <a:pt x="560070" y="403225"/>
                  </a:lnTo>
                  <a:lnTo>
                    <a:pt x="508000" y="447039"/>
                  </a:lnTo>
                  <a:lnTo>
                    <a:pt x="477520" y="473709"/>
                  </a:lnTo>
                  <a:lnTo>
                    <a:pt x="444500" y="504189"/>
                  </a:lnTo>
                  <a:lnTo>
                    <a:pt x="408305" y="537209"/>
                  </a:lnTo>
                  <a:lnTo>
                    <a:pt x="247015" y="687704"/>
                  </a:lnTo>
                  <a:lnTo>
                    <a:pt x="158750" y="768350"/>
                  </a:lnTo>
                  <a:lnTo>
                    <a:pt x="113665" y="807719"/>
                  </a:lnTo>
                  <a:lnTo>
                    <a:pt x="69215" y="847089"/>
                  </a:lnTo>
                  <a:lnTo>
                    <a:pt x="39370" y="877569"/>
                  </a:lnTo>
                  <a:lnTo>
                    <a:pt x="18415" y="909954"/>
                  </a:lnTo>
                  <a:lnTo>
                    <a:pt x="5715" y="943609"/>
                  </a:lnTo>
                  <a:lnTo>
                    <a:pt x="0" y="979169"/>
                  </a:lnTo>
                  <a:lnTo>
                    <a:pt x="635" y="1015364"/>
                  </a:lnTo>
                  <a:lnTo>
                    <a:pt x="19050" y="1091564"/>
                  </a:lnTo>
                  <a:lnTo>
                    <a:pt x="34925" y="1130934"/>
                  </a:lnTo>
                  <a:lnTo>
                    <a:pt x="54610" y="1170939"/>
                  </a:lnTo>
                  <a:lnTo>
                    <a:pt x="76835" y="1211579"/>
                  </a:lnTo>
                  <a:lnTo>
                    <a:pt x="127000" y="1293494"/>
                  </a:lnTo>
                  <a:lnTo>
                    <a:pt x="179705" y="1374775"/>
                  </a:lnTo>
                  <a:lnTo>
                    <a:pt x="205105" y="1414779"/>
                  </a:lnTo>
                  <a:lnTo>
                    <a:pt x="229235" y="1454150"/>
                  </a:lnTo>
                  <a:lnTo>
                    <a:pt x="250190" y="1492884"/>
                  </a:lnTo>
                  <a:lnTo>
                    <a:pt x="294640" y="1578609"/>
                  </a:lnTo>
                  <a:lnTo>
                    <a:pt x="316865" y="1619250"/>
                  </a:lnTo>
                  <a:lnTo>
                    <a:pt x="339090" y="1659254"/>
                  </a:lnTo>
                  <a:lnTo>
                    <a:pt x="362585" y="1697354"/>
                  </a:lnTo>
                  <a:lnTo>
                    <a:pt x="386715" y="1734819"/>
                  </a:lnTo>
                  <a:lnTo>
                    <a:pt x="412750" y="1770379"/>
                  </a:lnTo>
                  <a:lnTo>
                    <a:pt x="440690" y="1804034"/>
                  </a:lnTo>
                  <a:lnTo>
                    <a:pt x="471170" y="1836419"/>
                  </a:lnTo>
                  <a:lnTo>
                    <a:pt x="504190" y="1867534"/>
                  </a:lnTo>
                  <a:lnTo>
                    <a:pt x="540385" y="1896109"/>
                  </a:lnTo>
                  <a:lnTo>
                    <a:pt x="579755" y="1922779"/>
                  </a:lnTo>
                  <a:lnTo>
                    <a:pt x="623570" y="1948179"/>
                  </a:lnTo>
                  <a:lnTo>
                    <a:pt x="671195" y="1970404"/>
                  </a:lnTo>
                  <a:lnTo>
                    <a:pt x="723900" y="1991359"/>
                  </a:lnTo>
                  <a:lnTo>
                    <a:pt x="769620" y="2006599"/>
                  </a:lnTo>
                  <a:lnTo>
                    <a:pt x="815340" y="2019934"/>
                  </a:lnTo>
                  <a:lnTo>
                    <a:pt x="861060" y="2031364"/>
                  </a:lnTo>
                  <a:lnTo>
                    <a:pt x="906780" y="2040889"/>
                  </a:lnTo>
                  <a:lnTo>
                    <a:pt x="952500" y="2048509"/>
                  </a:lnTo>
                  <a:lnTo>
                    <a:pt x="998220" y="2054224"/>
                  </a:lnTo>
                  <a:lnTo>
                    <a:pt x="1044575" y="2058034"/>
                  </a:lnTo>
                  <a:lnTo>
                    <a:pt x="1090930" y="2060574"/>
                  </a:lnTo>
                  <a:lnTo>
                    <a:pt x="1138555" y="2061209"/>
                  </a:lnTo>
                  <a:lnTo>
                    <a:pt x="1186180" y="2059939"/>
                  </a:lnTo>
                  <a:lnTo>
                    <a:pt x="1234440" y="2056764"/>
                  </a:lnTo>
                  <a:lnTo>
                    <a:pt x="1283970" y="2052319"/>
                  </a:lnTo>
                  <a:lnTo>
                    <a:pt x="1334135" y="2045969"/>
                  </a:lnTo>
                  <a:lnTo>
                    <a:pt x="1384935" y="2037714"/>
                  </a:lnTo>
                  <a:lnTo>
                    <a:pt x="1437640" y="2028189"/>
                  </a:lnTo>
                  <a:lnTo>
                    <a:pt x="1490980" y="2017394"/>
                  </a:lnTo>
                  <a:lnTo>
                    <a:pt x="1545590" y="2004694"/>
                  </a:lnTo>
                  <a:lnTo>
                    <a:pt x="1601470" y="1990089"/>
                  </a:lnTo>
                  <a:lnTo>
                    <a:pt x="1660525" y="1973579"/>
                  </a:lnTo>
                  <a:lnTo>
                    <a:pt x="1716405" y="1955799"/>
                  </a:lnTo>
                  <a:lnTo>
                    <a:pt x="1770380" y="1936749"/>
                  </a:lnTo>
                  <a:lnTo>
                    <a:pt x="1820545" y="1916429"/>
                  </a:lnTo>
                  <a:lnTo>
                    <a:pt x="1868805" y="1895474"/>
                  </a:lnTo>
                  <a:lnTo>
                    <a:pt x="1913890" y="1872614"/>
                  </a:lnTo>
                  <a:lnTo>
                    <a:pt x="1956435" y="1848484"/>
                  </a:lnTo>
                  <a:lnTo>
                    <a:pt x="1995805" y="1823084"/>
                  </a:lnTo>
                  <a:lnTo>
                    <a:pt x="2032635" y="1796414"/>
                  </a:lnTo>
                  <a:lnTo>
                    <a:pt x="2066290" y="1767839"/>
                  </a:lnTo>
                  <a:lnTo>
                    <a:pt x="2096770" y="1738629"/>
                  </a:lnTo>
                  <a:lnTo>
                    <a:pt x="2124075" y="1707514"/>
                  </a:lnTo>
                  <a:lnTo>
                    <a:pt x="2148205" y="1674494"/>
                  </a:lnTo>
                  <a:lnTo>
                    <a:pt x="2169795" y="1640204"/>
                  </a:lnTo>
                  <a:lnTo>
                    <a:pt x="2187575" y="1604644"/>
                  </a:lnTo>
                  <a:lnTo>
                    <a:pt x="2202180" y="1567179"/>
                  </a:lnTo>
                  <a:lnTo>
                    <a:pt x="2227580" y="1482089"/>
                  </a:lnTo>
                  <a:lnTo>
                    <a:pt x="2244725" y="1436369"/>
                  </a:lnTo>
                  <a:lnTo>
                    <a:pt x="2264410" y="1390014"/>
                  </a:lnTo>
                  <a:lnTo>
                    <a:pt x="2285365" y="1343659"/>
                  </a:lnTo>
                  <a:lnTo>
                    <a:pt x="2329180" y="1251584"/>
                  </a:lnTo>
                  <a:lnTo>
                    <a:pt x="2349500" y="1207134"/>
                  </a:lnTo>
                  <a:lnTo>
                    <a:pt x="2367915" y="1163319"/>
                  </a:lnTo>
                  <a:lnTo>
                    <a:pt x="2382520" y="1120775"/>
                  </a:lnTo>
                  <a:lnTo>
                    <a:pt x="2392680" y="1080134"/>
                  </a:lnTo>
                  <a:lnTo>
                    <a:pt x="2397760" y="1041400"/>
                  </a:lnTo>
                  <a:lnTo>
                    <a:pt x="2395855" y="1004569"/>
                  </a:lnTo>
                  <a:lnTo>
                    <a:pt x="2386965" y="970914"/>
                  </a:lnTo>
                  <a:lnTo>
                    <a:pt x="2369820" y="939164"/>
                  </a:lnTo>
                  <a:lnTo>
                    <a:pt x="2343150" y="911225"/>
                  </a:lnTo>
                  <a:lnTo>
                    <a:pt x="2303145" y="873759"/>
                  </a:lnTo>
                  <a:lnTo>
                    <a:pt x="2269490" y="835025"/>
                  </a:lnTo>
                  <a:lnTo>
                    <a:pt x="2241550" y="794384"/>
                  </a:lnTo>
                  <a:lnTo>
                    <a:pt x="2218055" y="753109"/>
                  </a:lnTo>
                  <a:lnTo>
                    <a:pt x="2197735" y="711200"/>
                  </a:lnTo>
                  <a:lnTo>
                    <a:pt x="2178685" y="669289"/>
                  </a:lnTo>
                  <a:lnTo>
                    <a:pt x="2143760" y="584200"/>
                  </a:lnTo>
                  <a:lnTo>
                    <a:pt x="2124710" y="542289"/>
                  </a:lnTo>
                  <a:lnTo>
                    <a:pt x="2103120" y="501014"/>
                  </a:lnTo>
                  <a:lnTo>
                    <a:pt x="2078990" y="461009"/>
                  </a:lnTo>
                  <a:lnTo>
                    <a:pt x="2033905" y="405764"/>
                  </a:lnTo>
                  <a:lnTo>
                    <a:pt x="2005965" y="377825"/>
                  </a:lnTo>
                  <a:lnTo>
                    <a:pt x="1974215" y="349250"/>
                  </a:lnTo>
                  <a:lnTo>
                    <a:pt x="1939925" y="321309"/>
                  </a:lnTo>
                  <a:lnTo>
                    <a:pt x="1902460" y="293369"/>
                  </a:lnTo>
                  <a:lnTo>
                    <a:pt x="1863090" y="264794"/>
                  </a:lnTo>
                  <a:lnTo>
                    <a:pt x="1821180" y="236854"/>
                  </a:lnTo>
                  <a:lnTo>
                    <a:pt x="1776730" y="208914"/>
                  </a:lnTo>
                  <a:lnTo>
                    <a:pt x="1731010" y="181609"/>
                  </a:lnTo>
                  <a:lnTo>
                    <a:pt x="1684020" y="154304"/>
                  </a:lnTo>
                  <a:lnTo>
                    <a:pt x="1635125" y="127000"/>
                  </a:lnTo>
                  <a:lnTo>
                    <a:pt x="1586230" y="100329"/>
                  </a:lnTo>
                  <a:lnTo>
                    <a:pt x="1485900" y="48259"/>
                  </a:lnTo>
                  <a:lnTo>
                    <a:pt x="1435100" y="23494"/>
                  </a:lnTo>
                  <a:lnTo>
                    <a:pt x="1391920" y="7619"/>
                  </a:lnTo>
                  <a:lnTo>
                    <a:pt x="1346200" y="0"/>
                  </a:lnTo>
                  <a:close/>
                </a:path>
              </a:pathLst>
            </a:custGeom>
            <a:solidFill>
              <a:srgbClr val="BEE1E9"/>
            </a:solidFill>
          </p:spPr>
          <p:txBody>
            <a:bodyPr wrap="square" lIns="0" tIns="0" rIns="0" bIns="0" rtlCol="0"/>
            <a:lstStyle/>
            <a:p>
              <a:endParaRPr/>
            </a:p>
          </p:txBody>
        </p:sp>
        <p:sp>
          <p:nvSpPr>
            <p:cNvPr id="39" name="object 39"/>
            <p:cNvSpPr/>
            <p:nvPr/>
          </p:nvSpPr>
          <p:spPr>
            <a:xfrm>
              <a:off x="6798309" y="2880994"/>
              <a:ext cx="2019935" cy="1708150"/>
            </a:xfrm>
            <a:custGeom>
              <a:avLst/>
              <a:gdLst/>
              <a:ahLst/>
              <a:cxnLst/>
              <a:rect l="l" t="t" r="r" b="b"/>
              <a:pathLst>
                <a:path w="2019934" h="1708150">
                  <a:moveTo>
                    <a:pt x="1063625" y="0"/>
                  </a:moveTo>
                  <a:lnTo>
                    <a:pt x="1009015" y="6984"/>
                  </a:lnTo>
                  <a:lnTo>
                    <a:pt x="955040" y="18414"/>
                  </a:lnTo>
                  <a:lnTo>
                    <a:pt x="902970" y="34925"/>
                  </a:lnTo>
                  <a:lnTo>
                    <a:pt x="853440" y="54609"/>
                  </a:lnTo>
                  <a:lnTo>
                    <a:pt x="807720" y="76200"/>
                  </a:lnTo>
                  <a:lnTo>
                    <a:pt x="767080" y="99059"/>
                  </a:lnTo>
                  <a:lnTo>
                    <a:pt x="732155" y="121284"/>
                  </a:lnTo>
                  <a:lnTo>
                    <a:pt x="683895" y="160019"/>
                  </a:lnTo>
                  <a:lnTo>
                    <a:pt x="673100" y="183514"/>
                  </a:lnTo>
                  <a:lnTo>
                    <a:pt x="654050" y="200025"/>
                  </a:lnTo>
                  <a:lnTo>
                    <a:pt x="607060" y="242569"/>
                  </a:lnTo>
                  <a:lnTo>
                    <a:pt x="544195" y="296544"/>
                  </a:lnTo>
                  <a:lnTo>
                    <a:pt x="453390" y="368934"/>
                  </a:lnTo>
                  <a:lnTo>
                    <a:pt x="424815" y="393064"/>
                  </a:lnTo>
                  <a:lnTo>
                    <a:pt x="357505" y="453389"/>
                  </a:lnTo>
                  <a:lnTo>
                    <a:pt x="194310" y="601979"/>
                  </a:lnTo>
                  <a:lnTo>
                    <a:pt x="149860" y="641350"/>
                  </a:lnTo>
                  <a:lnTo>
                    <a:pt x="105410" y="681354"/>
                  </a:lnTo>
                  <a:lnTo>
                    <a:pt x="59690" y="720089"/>
                  </a:lnTo>
                  <a:lnTo>
                    <a:pt x="29845" y="750569"/>
                  </a:lnTo>
                  <a:lnTo>
                    <a:pt x="10795" y="783589"/>
                  </a:lnTo>
                  <a:lnTo>
                    <a:pt x="1270" y="818514"/>
                  </a:lnTo>
                  <a:lnTo>
                    <a:pt x="0" y="854709"/>
                  </a:lnTo>
                  <a:lnTo>
                    <a:pt x="6350" y="892175"/>
                  </a:lnTo>
                  <a:lnTo>
                    <a:pt x="18415" y="930909"/>
                  </a:lnTo>
                  <a:lnTo>
                    <a:pt x="35560" y="970279"/>
                  </a:lnTo>
                  <a:lnTo>
                    <a:pt x="57150" y="1010284"/>
                  </a:lnTo>
                  <a:lnTo>
                    <a:pt x="81280" y="1050925"/>
                  </a:lnTo>
                  <a:lnTo>
                    <a:pt x="107315" y="1091564"/>
                  </a:lnTo>
                  <a:lnTo>
                    <a:pt x="160020" y="1171575"/>
                  </a:lnTo>
                  <a:lnTo>
                    <a:pt x="184150" y="1211579"/>
                  </a:lnTo>
                  <a:lnTo>
                    <a:pt x="205740" y="1249679"/>
                  </a:lnTo>
                  <a:lnTo>
                    <a:pt x="228600" y="1294129"/>
                  </a:lnTo>
                  <a:lnTo>
                    <a:pt x="251460" y="1336675"/>
                  </a:lnTo>
                  <a:lnTo>
                    <a:pt x="274320" y="1377314"/>
                  </a:lnTo>
                  <a:lnTo>
                    <a:pt x="297815" y="1417319"/>
                  </a:lnTo>
                  <a:lnTo>
                    <a:pt x="323215" y="1454784"/>
                  </a:lnTo>
                  <a:lnTo>
                    <a:pt x="351155" y="1490344"/>
                  </a:lnTo>
                  <a:lnTo>
                    <a:pt x="381635" y="1523999"/>
                  </a:lnTo>
                  <a:lnTo>
                    <a:pt x="415290" y="1555749"/>
                  </a:lnTo>
                  <a:lnTo>
                    <a:pt x="453390" y="1584324"/>
                  </a:lnTo>
                  <a:lnTo>
                    <a:pt x="496570" y="1610994"/>
                  </a:lnTo>
                  <a:lnTo>
                    <a:pt x="544830" y="1634489"/>
                  </a:lnTo>
                  <a:lnTo>
                    <a:pt x="599440" y="1655444"/>
                  </a:lnTo>
                  <a:lnTo>
                    <a:pt x="645795" y="1669414"/>
                  </a:lnTo>
                  <a:lnTo>
                    <a:pt x="691515" y="1681479"/>
                  </a:lnTo>
                  <a:lnTo>
                    <a:pt x="737235" y="1691004"/>
                  </a:lnTo>
                  <a:lnTo>
                    <a:pt x="783590" y="1698624"/>
                  </a:lnTo>
                  <a:lnTo>
                    <a:pt x="829945" y="1704339"/>
                  </a:lnTo>
                  <a:lnTo>
                    <a:pt x="876300" y="1707514"/>
                  </a:lnTo>
                  <a:lnTo>
                    <a:pt x="923925" y="1708149"/>
                  </a:lnTo>
                  <a:lnTo>
                    <a:pt x="972185" y="1707514"/>
                  </a:lnTo>
                  <a:lnTo>
                    <a:pt x="1020445" y="1704339"/>
                  </a:lnTo>
                  <a:lnTo>
                    <a:pt x="1070610" y="1699259"/>
                  </a:lnTo>
                  <a:lnTo>
                    <a:pt x="1121410" y="1692274"/>
                  </a:lnTo>
                  <a:lnTo>
                    <a:pt x="1173480" y="1683384"/>
                  </a:lnTo>
                  <a:lnTo>
                    <a:pt x="1226820" y="1672589"/>
                  </a:lnTo>
                  <a:lnTo>
                    <a:pt x="1282065" y="1659254"/>
                  </a:lnTo>
                  <a:lnTo>
                    <a:pt x="1338580" y="1644649"/>
                  </a:lnTo>
                  <a:lnTo>
                    <a:pt x="1398905" y="1627504"/>
                  </a:lnTo>
                  <a:lnTo>
                    <a:pt x="1456055" y="1608454"/>
                  </a:lnTo>
                  <a:lnTo>
                    <a:pt x="1509395" y="1588134"/>
                  </a:lnTo>
                  <a:lnTo>
                    <a:pt x="1559560" y="1566544"/>
                  </a:lnTo>
                  <a:lnTo>
                    <a:pt x="1605915" y="1543049"/>
                  </a:lnTo>
                  <a:lnTo>
                    <a:pt x="1649095" y="1518284"/>
                  </a:lnTo>
                  <a:lnTo>
                    <a:pt x="1688465" y="1492249"/>
                  </a:lnTo>
                  <a:lnTo>
                    <a:pt x="1724660" y="1463674"/>
                  </a:lnTo>
                  <a:lnTo>
                    <a:pt x="1757045" y="1433829"/>
                  </a:lnTo>
                  <a:lnTo>
                    <a:pt x="1784985" y="1402714"/>
                  </a:lnTo>
                  <a:lnTo>
                    <a:pt x="1809750" y="1369059"/>
                  </a:lnTo>
                  <a:lnTo>
                    <a:pt x="1830705" y="1334134"/>
                  </a:lnTo>
                  <a:lnTo>
                    <a:pt x="1847215" y="1296669"/>
                  </a:lnTo>
                  <a:lnTo>
                    <a:pt x="1873885" y="1214119"/>
                  </a:lnTo>
                  <a:lnTo>
                    <a:pt x="1891665" y="1169669"/>
                  </a:lnTo>
                  <a:lnTo>
                    <a:pt x="1911985" y="1125219"/>
                  </a:lnTo>
                  <a:lnTo>
                    <a:pt x="1955800" y="1037589"/>
                  </a:lnTo>
                  <a:lnTo>
                    <a:pt x="1976120" y="994409"/>
                  </a:lnTo>
                  <a:lnTo>
                    <a:pt x="1994535" y="952500"/>
                  </a:lnTo>
                  <a:lnTo>
                    <a:pt x="2008505" y="912494"/>
                  </a:lnTo>
                  <a:lnTo>
                    <a:pt x="2017395" y="874394"/>
                  </a:lnTo>
                  <a:lnTo>
                    <a:pt x="2019935" y="838200"/>
                  </a:lnTo>
                  <a:lnTo>
                    <a:pt x="2014220" y="805179"/>
                  </a:lnTo>
                  <a:lnTo>
                    <a:pt x="1999615" y="774700"/>
                  </a:lnTo>
                  <a:lnTo>
                    <a:pt x="1974850" y="748029"/>
                  </a:lnTo>
                  <a:lnTo>
                    <a:pt x="1935480" y="710564"/>
                  </a:lnTo>
                  <a:lnTo>
                    <a:pt x="1903095" y="671829"/>
                  </a:lnTo>
                  <a:lnTo>
                    <a:pt x="1877695" y="630554"/>
                  </a:lnTo>
                  <a:lnTo>
                    <a:pt x="1856105" y="589279"/>
                  </a:lnTo>
                  <a:lnTo>
                    <a:pt x="1837690" y="546734"/>
                  </a:lnTo>
                  <a:lnTo>
                    <a:pt x="1820545" y="504189"/>
                  </a:lnTo>
                  <a:lnTo>
                    <a:pt x="1802130" y="461644"/>
                  </a:lnTo>
                  <a:lnTo>
                    <a:pt x="1781810" y="420369"/>
                  </a:lnTo>
                  <a:lnTo>
                    <a:pt x="1757045" y="379729"/>
                  </a:lnTo>
                  <a:lnTo>
                    <a:pt x="1709420" y="324484"/>
                  </a:lnTo>
                  <a:lnTo>
                    <a:pt x="1678940" y="296544"/>
                  </a:lnTo>
                  <a:lnTo>
                    <a:pt x="1644015" y="268604"/>
                  </a:lnTo>
                  <a:lnTo>
                    <a:pt x="1605915" y="240664"/>
                  </a:lnTo>
                  <a:lnTo>
                    <a:pt x="1564005" y="212725"/>
                  </a:lnTo>
                  <a:lnTo>
                    <a:pt x="1520190" y="184784"/>
                  </a:lnTo>
                  <a:lnTo>
                    <a:pt x="1473200" y="156844"/>
                  </a:lnTo>
                  <a:lnTo>
                    <a:pt x="1424940" y="130175"/>
                  </a:lnTo>
                  <a:lnTo>
                    <a:pt x="1374775" y="103504"/>
                  </a:lnTo>
                  <a:lnTo>
                    <a:pt x="1323340" y="76834"/>
                  </a:lnTo>
                  <a:lnTo>
                    <a:pt x="1271905" y="51434"/>
                  </a:lnTo>
                  <a:lnTo>
                    <a:pt x="1219835" y="26669"/>
                  </a:lnTo>
                  <a:lnTo>
                    <a:pt x="1169670" y="8889"/>
                  </a:lnTo>
                  <a:lnTo>
                    <a:pt x="1117600" y="634"/>
                  </a:lnTo>
                  <a:lnTo>
                    <a:pt x="1063625" y="0"/>
                  </a:lnTo>
                  <a:close/>
                </a:path>
              </a:pathLst>
            </a:custGeom>
            <a:solidFill>
              <a:srgbClr val="FFFFFF"/>
            </a:solidFill>
          </p:spPr>
          <p:txBody>
            <a:bodyPr wrap="square" lIns="0" tIns="0" rIns="0" bIns="0" rtlCol="0"/>
            <a:lstStyle/>
            <a:p>
              <a:endParaRPr/>
            </a:p>
          </p:txBody>
        </p:sp>
        <p:sp>
          <p:nvSpPr>
            <p:cNvPr id="40" name="object 40"/>
            <p:cNvSpPr/>
            <p:nvPr/>
          </p:nvSpPr>
          <p:spPr>
            <a:xfrm>
              <a:off x="6930389" y="4664709"/>
              <a:ext cx="342900" cy="285115"/>
            </a:xfrm>
            <a:custGeom>
              <a:avLst/>
              <a:gdLst/>
              <a:ahLst/>
              <a:cxnLst/>
              <a:rect l="l" t="t" r="r" b="b"/>
              <a:pathLst>
                <a:path w="342900" h="285114">
                  <a:moveTo>
                    <a:pt x="120650" y="0"/>
                  </a:moveTo>
                  <a:lnTo>
                    <a:pt x="57150" y="40639"/>
                  </a:lnTo>
                  <a:lnTo>
                    <a:pt x="22859" y="79375"/>
                  </a:lnTo>
                  <a:lnTo>
                    <a:pt x="4444" y="113029"/>
                  </a:lnTo>
                  <a:lnTo>
                    <a:pt x="0" y="154939"/>
                  </a:lnTo>
                  <a:lnTo>
                    <a:pt x="9525" y="198119"/>
                  </a:lnTo>
                  <a:lnTo>
                    <a:pt x="31114" y="238125"/>
                  </a:lnTo>
                  <a:lnTo>
                    <a:pt x="64769" y="267969"/>
                  </a:lnTo>
                  <a:lnTo>
                    <a:pt x="108584" y="281939"/>
                  </a:lnTo>
                  <a:lnTo>
                    <a:pt x="156209" y="285114"/>
                  </a:lnTo>
                  <a:lnTo>
                    <a:pt x="201294" y="284479"/>
                  </a:lnTo>
                  <a:lnTo>
                    <a:pt x="241300" y="275589"/>
                  </a:lnTo>
                  <a:lnTo>
                    <a:pt x="276225" y="255269"/>
                  </a:lnTo>
                  <a:lnTo>
                    <a:pt x="304164" y="220979"/>
                  </a:lnTo>
                  <a:lnTo>
                    <a:pt x="323850" y="168275"/>
                  </a:lnTo>
                  <a:lnTo>
                    <a:pt x="342900" y="73025"/>
                  </a:lnTo>
                  <a:lnTo>
                    <a:pt x="332739" y="24764"/>
                  </a:lnTo>
                  <a:lnTo>
                    <a:pt x="280034" y="9525"/>
                  </a:lnTo>
                  <a:lnTo>
                    <a:pt x="168275" y="10794"/>
                  </a:lnTo>
                  <a:lnTo>
                    <a:pt x="120650" y="0"/>
                  </a:lnTo>
                  <a:close/>
                </a:path>
              </a:pathLst>
            </a:custGeom>
            <a:solidFill>
              <a:srgbClr val="63C3D1"/>
            </a:solidFill>
          </p:spPr>
          <p:txBody>
            <a:bodyPr wrap="square" lIns="0" tIns="0" rIns="0" bIns="0" rtlCol="0"/>
            <a:lstStyle/>
            <a:p>
              <a:endParaRPr/>
            </a:p>
          </p:txBody>
        </p:sp>
        <p:sp>
          <p:nvSpPr>
            <p:cNvPr id="41" name="object 41"/>
            <p:cNvSpPr/>
            <p:nvPr/>
          </p:nvSpPr>
          <p:spPr>
            <a:xfrm>
              <a:off x="6922134" y="4635499"/>
              <a:ext cx="318770" cy="290195"/>
            </a:xfrm>
            <a:custGeom>
              <a:avLst/>
              <a:gdLst/>
              <a:ahLst/>
              <a:cxnLst/>
              <a:rect l="l" t="t" r="r" b="b"/>
              <a:pathLst>
                <a:path w="318770" h="290195">
                  <a:moveTo>
                    <a:pt x="149225" y="0"/>
                  </a:moveTo>
                  <a:lnTo>
                    <a:pt x="91440" y="7619"/>
                  </a:lnTo>
                  <a:lnTo>
                    <a:pt x="51435" y="22225"/>
                  </a:lnTo>
                  <a:lnTo>
                    <a:pt x="7620" y="75564"/>
                  </a:lnTo>
                  <a:lnTo>
                    <a:pt x="0" y="111125"/>
                  </a:lnTo>
                  <a:lnTo>
                    <a:pt x="2540" y="154939"/>
                  </a:lnTo>
                  <a:lnTo>
                    <a:pt x="15875" y="200025"/>
                  </a:lnTo>
                  <a:lnTo>
                    <a:pt x="38735" y="240664"/>
                  </a:lnTo>
                  <a:lnTo>
                    <a:pt x="71755" y="271144"/>
                  </a:lnTo>
                  <a:lnTo>
                    <a:pt x="114935" y="285750"/>
                  </a:lnTo>
                  <a:lnTo>
                    <a:pt x="161925" y="289560"/>
                  </a:lnTo>
                  <a:lnTo>
                    <a:pt x="204470" y="290194"/>
                  </a:lnTo>
                  <a:lnTo>
                    <a:pt x="241935" y="283844"/>
                  </a:lnTo>
                  <a:lnTo>
                    <a:pt x="273685" y="265430"/>
                  </a:lnTo>
                  <a:lnTo>
                    <a:pt x="298450" y="232410"/>
                  </a:lnTo>
                  <a:lnTo>
                    <a:pt x="315595" y="179705"/>
                  </a:lnTo>
                  <a:lnTo>
                    <a:pt x="318770" y="118744"/>
                  </a:lnTo>
                  <a:lnTo>
                    <a:pt x="303530" y="73660"/>
                  </a:lnTo>
                  <a:lnTo>
                    <a:pt x="276225" y="41275"/>
                  </a:lnTo>
                  <a:lnTo>
                    <a:pt x="243840" y="19685"/>
                  </a:lnTo>
                  <a:lnTo>
                    <a:pt x="198120" y="3810"/>
                  </a:lnTo>
                  <a:lnTo>
                    <a:pt x="149225" y="0"/>
                  </a:lnTo>
                  <a:close/>
                </a:path>
              </a:pathLst>
            </a:custGeom>
            <a:solidFill>
              <a:srgbClr val="BEE1E9"/>
            </a:solidFill>
          </p:spPr>
          <p:txBody>
            <a:bodyPr wrap="square" lIns="0" tIns="0" rIns="0" bIns="0" rtlCol="0"/>
            <a:lstStyle/>
            <a:p>
              <a:endParaRPr/>
            </a:p>
          </p:txBody>
        </p:sp>
        <p:sp>
          <p:nvSpPr>
            <p:cNvPr id="42" name="object 42"/>
            <p:cNvSpPr/>
            <p:nvPr/>
          </p:nvSpPr>
          <p:spPr>
            <a:xfrm>
              <a:off x="7491094" y="3165474"/>
              <a:ext cx="815975" cy="1184910"/>
            </a:xfrm>
            <a:custGeom>
              <a:avLst/>
              <a:gdLst/>
              <a:ahLst/>
              <a:cxnLst/>
              <a:rect l="l" t="t" r="r" b="b"/>
              <a:pathLst>
                <a:path w="815975" h="1184910">
                  <a:moveTo>
                    <a:pt x="415289" y="956310"/>
                  </a:moveTo>
                  <a:lnTo>
                    <a:pt x="328929" y="956310"/>
                  </a:lnTo>
                  <a:lnTo>
                    <a:pt x="295909" y="963295"/>
                  </a:lnTo>
                  <a:lnTo>
                    <a:pt x="269239" y="981075"/>
                  </a:lnTo>
                  <a:lnTo>
                    <a:pt x="250825" y="1007745"/>
                  </a:lnTo>
                  <a:lnTo>
                    <a:pt x="244475" y="1040764"/>
                  </a:lnTo>
                  <a:lnTo>
                    <a:pt x="244475" y="1147445"/>
                  </a:lnTo>
                  <a:lnTo>
                    <a:pt x="247014" y="1162050"/>
                  </a:lnTo>
                  <a:lnTo>
                    <a:pt x="255270" y="1174114"/>
                  </a:lnTo>
                  <a:lnTo>
                    <a:pt x="266700" y="1181735"/>
                  </a:lnTo>
                  <a:lnTo>
                    <a:pt x="281304" y="1184910"/>
                  </a:lnTo>
                  <a:lnTo>
                    <a:pt x="476250" y="1184910"/>
                  </a:lnTo>
                  <a:lnTo>
                    <a:pt x="490854" y="1181735"/>
                  </a:lnTo>
                  <a:lnTo>
                    <a:pt x="502284" y="1174114"/>
                  </a:lnTo>
                  <a:lnTo>
                    <a:pt x="510539" y="1162050"/>
                  </a:lnTo>
                  <a:lnTo>
                    <a:pt x="513079" y="1147445"/>
                  </a:lnTo>
                  <a:lnTo>
                    <a:pt x="513079" y="1054100"/>
                  </a:lnTo>
                  <a:lnTo>
                    <a:pt x="505459" y="1016000"/>
                  </a:lnTo>
                  <a:lnTo>
                    <a:pt x="484504" y="984885"/>
                  </a:lnTo>
                  <a:lnTo>
                    <a:pt x="453389" y="963929"/>
                  </a:lnTo>
                  <a:lnTo>
                    <a:pt x="415289" y="956310"/>
                  </a:lnTo>
                  <a:close/>
                </a:path>
                <a:path w="815975" h="1184910">
                  <a:moveTo>
                    <a:pt x="790575" y="212089"/>
                  </a:moveTo>
                  <a:lnTo>
                    <a:pt x="402589" y="212089"/>
                  </a:lnTo>
                  <a:lnTo>
                    <a:pt x="434339" y="214629"/>
                  </a:lnTo>
                  <a:lnTo>
                    <a:pt x="462279" y="221614"/>
                  </a:lnTo>
                  <a:lnTo>
                    <a:pt x="507364" y="250825"/>
                  </a:lnTo>
                  <a:lnTo>
                    <a:pt x="535939" y="297179"/>
                  </a:lnTo>
                  <a:lnTo>
                    <a:pt x="545464" y="358139"/>
                  </a:lnTo>
                  <a:lnTo>
                    <a:pt x="544195" y="379095"/>
                  </a:lnTo>
                  <a:lnTo>
                    <a:pt x="536575" y="420370"/>
                  </a:lnTo>
                  <a:lnTo>
                    <a:pt x="521970" y="459104"/>
                  </a:lnTo>
                  <a:lnTo>
                    <a:pt x="500379" y="496570"/>
                  </a:lnTo>
                  <a:lnTo>
                    <a:pt x="472439" y="532129"/>
                  </a:lnTo>
                  <a:lnTo>
                    <a:pt x="438784" y="565150"/>
                  </a:lnTo>
                  <a:lnTo>
                    <a:pt x="394970" y="600075"/>
                  </a:lnTo>
                  <a:lnTo>
                    <a:pt x="372109" y="618489"/>
                  </a:lnTo>
                  <a:lnTo>
                    <a:pt x="333375" y="652145"/>
                  </a:lnTo>
                  <a:lnTo>
                    <a:pt x="302895" y="684529"/>
                  </a:lnTo>
                  <a:lnTo>
                    <a:pt x="280034" y="717550"/>
                  </a:lnTo>
                  <a:lnTo>
                    <a:pt x="264159" y="753110"/>
                  </a:lnTo>
                  <a:lnTo>
                    <a:pt x="253364" y="792479"/>
                  </a:lnTo>
                  <a:lnTo>
                    <a:pt x="252729" y="796289"/>
                  </a:lnTo>
                  <a:lnTo>
                    <a:pt x="252095" y="799464"/>
                  </a:lnTo>
                  <a:lnTo>
                    <a:pt x="251565" y="802639"/>
                  </a:lnTo>
                  <a:lnTo>
                    <a:pt x="251459" y="803275"/>
                  </a:lnTo>
                  <a:lnTo>
                    <a:pt x="253364" y="838835"/>
                  </a:lnTo>
                  <a:lnTo>
                    <a:pt x="269875" y="868679"/>
                  </a:lnTo>
                  <a:lnTo>
                    <a:pt x="296545" y="889000"/>
                  </a:lnTo>
                  <a:lnTo>
                    <a:pt x="331470" y="896620"/>
                  </a:lnTo>
                  <a:lnTo>
                    <a:pt x="428625" y="896620"/>
                  </a:lnTo>
                  <a:lnTo>
                    <a:pt x="461009" y="890904"/>
                  </a:lnTo>
                  <a:lnTo>
                    <a:pt x="488950" y="875029"/>
                  </a:lnTo>
                  <a:lnTo>
                    <a:pt x="509270" y="850264"/>
                  </a:lnTo>
                  <a:lnTo>
                    <a:pt x="520700" y="819150"/>
                  </a:lnTo>
                  <a:lnTo>
                    <a:pt x="520700" y="818514"/>
                  </a:lnTo>
                  <a:lnTo>
                    <a:pt x="524509" y="802639"/>
                  </a:lnTo>
                  <a:lnTo>
                    <a:pt x="544195" y="760729"/>
                  </a:lnTo>
                  <a:lnTo>
                    <a:pt x="578484" y="722629"/>
                  </a:lnTo>
                  <a:lnTo>
                    <a:pt x="624839" y="684529"/>
                  </a:lnTo>
                  <a:lnTo>
                    <a:pt x="654050" y="659129"/>
                  </a:lnTo>
                  <a:lnTo>
                    <a:pt x="681989" y="632460"/>
                  </a:lnTo>
                  <a:lnTo>
                    <a:pt x="730884" y="577850"/>
                  </a:lnTo>
                  <a:lnTo>
                    <a:pt x="770889" y="518795"/>
                  </a:lnTo>
                  <a:lnTo>
                    <a:pt x="799464" y="455295"/>
                  </a:lnTo>
                  <a:lnTo>
                    <a:pt x="814070" y="386714"/>
                  </a:lnTo>
                  <a:lnTo>
                    <a:pt x="815975" y="350520"/>
                  </a:lnTo>
                  <a:lnTo>
                    <a:pt x="812800" y="298450"/>
                  </a:lnTo>
                  <a:lnTo>
                    <a:pt x="803275" y="250825"/>
                  </a:lnTo>
                  <a:lnTo>
                    <a:pt x="790575" y="212089"/>
                  </a:lnTo>
                  <a:close/>
                </a:path>
                <a:path w="815975" h="1184910">
                  <a:moveTo>
                    <a:pt x="400684" y="0"/>
                  </a:moveTo>
                  <a:lnTo>
                    <a:pt x="342900" y="2539"/>
                  </a:lnTo>
                  <a:lnTo>
                    <a:pt x="288289" y="9525"/>
                  </a:lnTo>
                  <a:lnTo>
                    <a:pt x="237489" y="21589"/>
                  </a:lnTo>
                  <a:lnTo>
                    <a:pt x="189864" y="38735"/>
                  </a:lnTo>
                  <a:lnTo>
                    <a:pt x="146684" y="60325"/>
                  </a:lnTo>
                  <a:lnTo>
                    <a:pt x="108584" y="86995"/>
                  </a:lnTo>
                  <a:lnTo>
                    <a:pt x="75564" y="117475"/>
                  </a:lnTo>
                  <a:lnTo>
                    <a:pt x="47625" y="152400"/>
                  </a:lnTo>
                  <a:lnTo>
                    <a:pt x="16509" y="226695"/>
                  </a:lnTo>
                  <a:lnTo>
                    <a:pt x="6350" y="267335"/>
                  </a:lnTo>
                  <a:lnTo>
                    <a:pt x="0" y="300989"/>
                  </a:lnTo>
                  <a:lnTo>
                    <a:pt x="0" y="313689"/>
                  </a:lnTo>
                  <a:lnTo>
                    <a:pt x="43814" y="338454"/>
                  </a:lnTo>
                  <a:lnTo>
                    <a:pt x="146684" y="339725"/>
                  </a:lnTo>
                  <a:lnTo>
                    <a:pt x="196214" y="339725"/>
                  </a:lnTo>
                  <a:lnTo>
                    <a:pt x="243204" y="325120"/>
                  </a:lnTo>
                  <a:lnTo>
                    <a:pt x="273050" y="286385"/>
                  </a:lnTo>
                  <a:lnTo>
                    <a:pt x="279400" y="274320"/>
                  </a:lnTo>
                  <a:lnTo>
                    <a:pt x="286384" y="262889"/>
                  </a:lnTo>
                  <a:lnTo>
                    <a:pt x="326389" y="229870"/>
                  </a:lnTo>
                  <a:lnTo>
                    <a:pt x="375284" y="213995"/>
                  </a:lnTo>
                  <a:lnTo>
                    <a:pt x="402589" y="212089"/>
                  </a:lnTo>
                  <a:lnTo>
                    <a:pt x="790575" y="212089"/>
                  </a:lnTo>
                  <a:lnTo>
                    <a:pt x="788034" y="205739"/>
                  </a:lnTo>
                  <a:lnTo>
                    <a:pt x="767079" y="165100"/>
                  </a:lnTo>
                  <a:lnTo>
                    <a:pt x="739139" y="128270"/>
                  </a:lnTo>
                  <a:lnTo>
                    <a:pt x="706120" y="94614"/>
                  </a:lnTo>
                  <a:lnTo>
                    <a:pt x="672464" y="69214"/>
                  </a:lnTo>
                  <a:lnTo>
                    <a:pt x="636270" y="48260"/>
                  </a:lnTo>
                  <a:lnTo>
                    <a:pt x="596264" y="31114"/>
                  </a:lnTo>
                  <a:lnTo>
                    <a:pt x="552450" y="17145"/>
                  </a:lnTo>
                  <a:lnTo>
                    <a:pt x="505459" y="7620"/>
                  </a:lnTo>
                  <a:lnTo>
                    <a:pt x="454659" y="1904"/>
                  </a:lnTo>
                  <a:lnTo>
                    <a:pt x="400684" y="0"/>
                  </a:lnTo>
                  <a:close/>
                </a:path>
              </a:pathLst>
            </a:custGeom>
            <a:solidFill>
              <a:srgbClr val="D189BA"/>
            </a:solidFill>
          </p:spPr>
          <p:txBody>
            <a:bodyPr wrap="square" lIns="0" tIns="0" rIns="0" bIns="0" rtlCol="0"/>
            <a:lstStyle/>
            <a:p>
              <a:endParaRPr/>
            </a:p>
          </p:txBody>
        </p:sp>
        <p:sp>
          <p:nvSpPr>
            <p:cNvPr id="43" name="object 43"/>
            <p:cNvSpPr/>
            <p:nvPr/>
          </p:nvSpPr>
          <p:spPr>
            <a:xfrm>
              <a:off x="7453629" y="3165474"/>
              <a:ext cx="815975" cy="1184910"/>
            </a:xfrm>
            <a:custGeom>
              <a:avLst/>
              <a:gdLst/>
              <a:ahLst/>
              <a:cxnLst/>
              <a:rect l="l" t="t" r="r" b="b"/>
              <a:pathLst>
                <a:path w="815975" h="1184910">
                  <a:moveTo>
                    <a:pt x="415290" y="956310"/>
                  </a:moveTo>
                  <a:lnTo>
                    <a:pt x="328929" y="956310"/>
                  </a:lnTo>
                  <a:lnTo>
                    <a:pt x="295910" y="963295"/>
                  </a:lnTo>
                  <a:lnTo>
                    <a:pt x="269240" y="981075"/>
                  </a:lnTo>
                  <a:lnTo>
                    <a:pt x="251460" y="1007745"/>
                  </a:lnTo>
                  <a:lnTo>
                    <a:pt x="244475" y="1040764"/>
                  </a:lnTo>
                  <a:lnTo>
                    <a:pt x="244475" y="1147445"/>
                  </a:lnTo>
                  <a:lnTo>
                    <a:pt x="247650" y="1162050"/>
                  </a:lnTo>
                  <a:lnTo>
                    <a:pt x="255270" y="1174114"/>
                  </a:lnTo>
                  <a:lnTo>
                    <a:pt x="267335" y="1181735"/>
                  </a:lnTo>
                  <a:lnTo>
                    <a:pt x="281304" y="1184910"/>
                  </a:lnTo>
                  <a:lnTo>
                    <a:pt x="476250" y="1184910"/>
                  </a:lnTo>
                  <a:lnTo>
                    <a:pt x="490854" y="1181735"/>
                  </a:lnTo>
                  <a:lnTo>
                    <a:pt x="502285" y="1174114"/>
                  </a:lnTo>
                  <a:lnTo>
                    <a:pt x="510540" y="1162050"/>
                  </a:lnTo>
                  <a:lnTo>
                    <a:pt x="513079" y="1147445"/>
                  </a:lnTo>
                  <a:lnTo>
                    <a:pt x="513079" y="1054100"/>
                  </a:lnTo>
                  <a:lnTo>
                    <a:pt x="505460" y="1016000"/>
                  </a:lnTo>
                  <a:lnTo>
                    <a:pt x="484504" y="984885"/>
                  </a:lnTo>
                  <a:lnTo>
                    <a:pt x="453390" y="963929"/>
                  </a:lnTo>
                  <a:lnTo>
                    <a:pt x="415290" y="956310"/>
                  </a:lnTo>
                  <a:close/>
                </a:path>
                <a:path w="815975" h="1184910">
                  <a:moveTo>
                    <a:pt x="790575" y="212089"/>
                  </a:moveTo>
                  <a:lnTo>
                    <a:pt x="402590" y="212089"/>
                  </a:lnTo>
                  <a:lnTo>
                    <a:pt x="434340" y="214629"/>
                  </a:lnTo>
                  <a:lnTo>
                    <a:pt x="462915" y="221614"/>
                  </a:lnTo>
                  <a:lnTo>
                    <a:pt x="508000" y="250825"/>
                  </a:lnTo>
                  <a:lnTo>
                    <a:pt x="535940" y="297179"/>
                  </a:lnTo>
                  <a:lnTo>
                    <a:pt x="545465" y="358139"/>
                  </a:lnTo>
                  <a:lnTo>
                    <a:pt x="544195" y="379095"/>
                  </a:lnTo>
                  <a:lnTo>
                    <a:pt x="536575" y="420370"/>
                  </a:lnTo>
                  <a:lnTo>
                    <a:pt x="521970" y="459104"/>
                  </a:lnTo>
                  <a:lnTo>
                    <a:pt x="500379" y="496570"/>
                  </a:lnTo>
                  <a:lnTo>
                    <a:pt x="472440" y="532129"/>
                  </a:lnTo>
                  <a:lnTo>
                    <a:pt x="438785" y="565150"/>
                  </a:lnTo>
                  <a:lnTo>
                    <a:pt x="394970" y="600075"/>
                  </a:lnTo>
                  <a:lnTo>
                    <a:pt x="372745" y="618489"/>
                  </a:lnTo>
                  <a:lnTo>
                    <a:pt x="334010" y="652145"/>
                  </a:lnTo>
                  <a:lnTo>
                    <a:pt x="303529" y="684529"/>
                  </a:lnTo>
                  <a:lnTo>
                    <a:pt x="280670" y="717550"/>
                  </a:lnTo>
                  <a:lnTo>
                    <a:pt x="264160" y="753110"/>
                  </a:lnTo>
                  <a:lnTo>
                    <a:pt x="253365" y="792479"/>
                  </a:lnTo>
                  <a:lnTo>
                    <a:pt x="252729" y="796289"/>
                  </a:lnTo>
                  <a:lnTo>
                    <a:pt x="252095" y="799464"/>
                  </a:lnTo>
                  <a:lnTo>
                    <a:pt x="251565" y="802639"/>
                  </a:lnTo>
                  <a:lnTo>
                    <a:pt x="251460" y="803275"/>
                  </a:lnTo>
                  <a:lnTo>
                    <a:pt x="254000" y="838835"/>
                  </a:lnTo>
                  <a:lnTo>
                    <a:pt x="269875" y="868679"/>
                  </a:lnTo>
                  <a:lnTo>
                    <a:pt x="297179" y="889000"/>
                  </a:lnTo>
                  <a:lnTo>
                    <a:pt x="331470" y="896620"/>
                  </a:lnTo>
                  <a:lnTo>
                    <a:pt x="428625" y="896620"/>
                  </a:lnTo>
                  <a:lnTo>
                    <a:pt x="461010" y="890904"/>
                  </a:lnTo>
                  <a:lnTo>
                    <a:pt x="488950" y="875029"/>
                  </a:lnTo>
                  <a:lnTo>
                    <a:pt x="509270" y="850264"/>
                  </a:lnTo>
                  <a:lnTo>
                    <a:pt x="520700" y="819150"/>
                  </a:lnTo>
                  <a:lnTo>
                    <a:pt x="520700" y="818514"/>
                  </a:lnTo>
                  <a:lnTo>
                    <a:pt x="524510" y="802639"/>
                  </a:lnTo>
                  <a:lnTo>
                    <a:pt x="544195" y="760729"/>
                  </a:lnTo>
                  <a:lnTo>
                    <a:pt x="579120" y="722629"/>
                  </a:lnTo>
                  <a:lnTo>
                    <a:pt x="625475" y="684529"/>
                  </a:lnTo>
                  <a:lnTo>
                    <a:pt x="654685" y="659129"/>
                  </a:lnTo>
                  <a:lnTo>
                    <a:pt x="681990" y="632460"/>
                  </a:lnTo>
                  <a:lnTo>
                    <a:pt x="731520" y="577850"/>
                  </a:lnTo>
                  <a:lnTo>
                    <a:pt x="770890" y="518795"/>
                  </a:lnTo>
                  <a:lnTo>
                    <a:pt x="799465" y="455295"/>
                  </a:lnTo>
                  <a:lnTo>
                    <a:pt x="814070" y="386714"/>
                  </a:lnTo>
                  <a:lnTo>
                    <a:pt x="815975" y="350520"/>
                  </a:lnTo>
                  <a:lnTo>
                    <a:pt x="812917" y="300989"/>
                  </a:lnTo>
                  <a:lnTo>
                    <a:pt x="812800" y="299085"/>
                  </a:lnTo>
                  <a:lnTo>
                    <a:pt x="803910" y="250825"/>
                  </a:lnTo>
                  <a:lnTo>
                    <a:pt x="790575" y="212089"/>
                  </a:lnTo>
                  <a:close/>
                </a:path>
                <a:path w="815975" h="1184910">
                  <a:moveTo>
                    <a:pt x="400685" y="0"/>
                  </a:moveTo>
                  <a:lnTo>
                    <a:pt x="342900" y="2539"/>
                  </a:lnTo>
                  <a:lnTo>
                    <a:pt x="288290" y="9525"/>
                  </a:lnTo>
                  <a:lnTo>
                    <a:pt x="237490" y="21589"/>
                  </a:lnTo>
                  <a:lnTo>
                    <a:pt x="189865" y="38735"/>
                  </a:lnTo>
                  <a:lnTo>
                    <a:pt x="146685" y="60325"/>
                  </a:lnTo>
                  <a:lnTo>
                    <a:pt x="108585" y="86995"/>
                  </a:lnTo>
                  <a:lnTo>
                    <a:pt x="75565" y="117475"/>
                  </a:lnTo>
                  <a:lnTo>
                    <a:pt x="47625" y="152400"/>
                  </a:lnTo>
                  <a:lnTo>
                    <a:pt x="17145" y="226695"/>
                  </a:lnTo>
                  <a:lnTo>
                    <a:pt x="6985" y="267335"/>
                  </a:lnTo>
                  <a:lnTo>
                    <a:pt x="0" y="300989"/>
                  </a:lnTo>
                  <a:lnTo>
                    <a:pt x="0" y="313689"/>
                  </a:lnTo>
                  <a:lnTo>
                    <a:pt x="5079" y="324485"/>
                  </a:lnTo>
                  <a:lnTo>
                    <a:pt x="13970" y="332739"/>
                  </a:lnTo>
                  <a:lnTo>
                    <a:pt x="25400" y="337185"/>
                  </a:lnTo>
                  <a:lnTo>
                    <a:pt x="26035" y="337185"/>
                  </a:lnTo>
                  <a:lnTo>
                    <a:pt x="40640" y="339089"/>
                  </a:lnTo>
                  <a:lnTo>
                    <a:pt x="63500" y="340360"/>
                  </a:lnTo>
                  <a:lnTo>
                    <a:pt x="109854" y="340360"/>
                  </a:lnTo>
                  <a:lnTo>
                    <a:pt x="196215" y="339725"/>
                  </a:lnTo>
                  <a:lnTo>
                    <a:pt x="243204" y="325120"/>
                  </a:lnTo>
                  <a:lnTo>
                    <a:pt x="273685" y="286385"/>
                  </a:lnTo>
                  <a:lnTo>
                    <a:pt x="279400" y="274320"/>
                  </a:lnTo>
                  <a:lnTo>
                    <a:pt x="286385" y="262889"/>
                  </a:lnTo>
                  <a:lnTo>
                    <a:pt x="326390" y="229870"/>
                  </a:lnTo>
                  <a:lnTo>
                    <a:pt x="375285" y="213995"/>
                  </a:lnTo>
                  <a:lnTo>
                    <a:pt x="402590" y="212089"/>
                  </a:lnTo>
                  <a:lnTo>
                    <a:pt x="790575" y="212089"/>
                  </a:lnTo>
                  <a:lnTo>
                    <a:pt x="788670" y="205739"/>
                  </a:lnTo>
                  <a:lnTo>
                    <a:pt x="767079" y="165100"/>
                  </a:lnTo>
                  <a:lnTo>
                    <a:pt x="739775" y="128270"/>
                  </a:lnTo>
                  <a:lnTo>
                    <a:pt x="706120" y="94614"/>
                  </a:lnTo>
                  <a:lnTo>
                    <a:pt x="673100" y="69214"/>
                  </a:lnTo>
                  <a:lnTo>
                    <a:pt x="636270" y="48260"/>
                  </a:lnTo>
                  <a:lnTo>
                    <a:pt x="596265" y="31114"/>
                  </a:lnTo>
                  <a:lnTo>
                    <a:pt x="552450" y="17145"/>
                  </a:lnTo>
                  <a:lnTo>
                    <a:pt x="505460" y="7620"/>
                  </a:lnTo>
                  <a:lnTo>
                    <a:pt x="454660" y="1904"/>
                  </a:lnTo>
                  <a:lnTo>
                    <a:pt x="400685" y="0"/>
                  </a:lnTo>
                  <a:close/>
                </a:path>
              </a:pathLst>
            </a:custGeom>
            <a:solidFill>
              <a:srgbClr val="A61B80"/>
            </a:solidFill>
          </p:spPr>
          <p:txBody>
            <a:bodyPr wrap="square" lIns="0" tIns="0" rIns="0" bIns="0" rtlCol="0"/>
            <a:lstStyle/>
            <a:p>
              <a:endParaRPr/>
            </a:p>
          </p:txBody>
        </p:sp>
      </p:grpSp>
      <p:grpSp>
        <p:nvGrpSpPr>
          <p:cNvPr id="44" name="object 44"/>
          <p:cNvGrpSpPr/>
          <p:nvPr/>
        </p:nvGrpSpPr>
        <p:grpSpPr>
          <a:xfrm>
            <a:off x="6595109" y="5002529"/>
            <a:ext cx="329565" cy="290195"/>
            <a:chOff x="6595109" y="5002529"/>
            <a:chExt cx="329565" cy="290195"/>
          </a:xfrm>
        </p:grpSpPr>
        <p:sp>
          <p:nvSpPr>
            <p:cNvPr id="45" name="object 45"/>
            <p:cNvSpPr/>
            <p:nvPr/>
          </p:nvSpPr>
          <p:spPr>
            <a:xfrm>
              <a:off x="6602729" y="5013959"/>
              <a:ext cx="321945" cy="278765"/>
            </a:xfrm>
            <a:custGeom>
              <a:avLst/>
              <a:gdLst/>
              <a:ahLst/>
              <a:cxnLst/>
              <a:rect l="l" t="t" r="r" b="b"/>
              <a:pathLst>
                <a:path w="321945" h="278764">
                  <a:moveTo>
                    <a:pt x="99060" y="0"/>
                  </a:moveTo>
                  <a:lnTo>
                    <a:pt x="58420" y="2539"/>
                  </a:lnTo>
                  <a:lnTo>
                    <a:pt x="13335" y="34289"/>
                  </a:lnTo>
                  <a:lnTo>
                    <a:pt x="0" y="102234"/>
                  </a:lnTo>
                  <a:lnTo>
                    <a:pt x="5079" y="141604"/>
                  </a:lnTo>
                  <a:lnTo>
                    <a:pt x="18415" y="180975"/>
                  </a:lnTo>
                  <a:lnTo>
                    <a:pt x="38735" y="217804"/>
                  </a:lnTo>
                  <a:lnTo>
                    <a:pt x="67310" y="248284"/>
                  </a:lnTo>
                  <a:lnTo>
                    <a:pt x="103504" y="269239"/>
                  </a:lnTo>
                  <a:lnTo>
                    <a:pt x="146685" y="278764"/>
                  </a:lnTo>
                  <a:lnTo>
                    <a:pt x="215265" y="276225"/>
                  </a:lnTo>
                  <a:lnTo>
                    <a:pt x="264160" y="262889"/>
                  </a:lnTo>
                  <a:lnTo>
                    <a:pt x="295910" y="239394"/>
                  </a:lnTo>
                  <a:lnTo>
                    <a:pt x="314325" y="207644"/>
                  </a:lnTo>
                  <a:lnTo>
                    <a:pt x="321945" y="168909"/>
                  </a:lnTo>
                  <a:lnTo>
                    <a:pt x="320675" y="124459"/>
                  </a:lnTo>
                  <a:lnTo>
                    <a:pt x="307340" y="78739"/>
                  </a:lnTo>
                  <a:lnTo>
                    <a:pt x="278765" y="45719"/>
                  </a:lnTo>
                  <a:lnTo>
                    <a:pt x="240029" y="22225"/>
                  </a:lnTo>
                  <a:lnTo>
                    <a:pt x="194310" y="8254"/>
                  </a:lnTo>
                  <a:lnTo>
                    <a:pt x="146050" y="1269"/>
                  </a:lnTo>
                  <a:lnTo>
                    <a:pt x="99060" y="0"/>
                  </a:lnTo>
                  <a:close/>
                </a:path>
              </a:pathLst>
            </a:custGeom>
            <a:solidFill>
              <a:srgbClr val="63C3D1"/>
            </a:solidFill>
          </p:spPr>
          <p:txBody>
            <a:bodyPr wrap="square" lIns="0" tIns="0" rIns="0" bIns="0" rtlCol="0"/>
            <a:lstStyle/>
            <a:p>
              <a:endParaRPr/>
            </a:p>
          </p:txBody>
        </p:sp>
        <p:sp>
          <p:nvSpPr>
            <p:cNvPr id="46" name="object 46"/>
            <p:cNvSpPr/>
            <p:nvPr/>
          </p:nvSpPr>
          <p:spPr>
            <a:xfrm>
              <a:off x="6595109" y="5002529"/>
              <a:ext cx="304800" cy="260985"/>
            </a:xfrm>
            <a:custGeom>
              <a:avLst/>
              <a:gdLst/>
              <a:ahLst/>
              <a:cxnLst/>
              <a:rect l="l" t="t" r="r" b="b"/>
              <a:pathLst>
                <a:path w="304800" h="260985">
                  <a:moveTo>
                    <a:pt x="166370" y="0"/>
                  </a:moveTo>
                  <a:lnTo>
                    <a:pt x="118110" y="634"/>
                  </a:lnTo>
                  <a:lnTo>
                    <a:pt x="72390" y="3809"/>
                  </a:lnTo>
                  <a:lnTo>
                    <a:pt x="23495" y="34289"/>
                  </a:lnTo>
                  <a:lnTo>
                    <a:pt x="635" y="96519"/>
                  </a:lnTo>
                  <a:lnTo>
                    <a:pt x="0" y="133349"/>
                  </a:lnTo>
                  <a:lnTo>
                    <a:pt x="7620" y="170179"/>
                  </a:lnTo>
                  <a:lnTo>
                    <a:pt x="22860" y="203834"/>
                  </a:lnTo>
                  <a:lnTo>
                    <a:pt x="46990" y="231774"/>
                  </a:lnTo>
                  <a:lnTo>
                    <a:pt x="80010" y="252094"/>
                  </a:lnTo>
                  <a:lnTo>
                    <a:pt x="122555" y="260984"/>
                  </a:lnTo>
                  <a:lnTo>
                    <a:pt x="182880" y="258444"/>
                  </a:lnTo>
                  <a:lnTo>
                    <a:pt x="229870" y="245109"/>
                  </a:lnTo>
                  <a:lnTo>
                    <a:pt x="264160" y="223519"/>
                  </a:lnTo>
                  <a:lnTo>
                    <a:pt x="300355" y="161289"/>
                  </a:lnTo>
                  <a:lnTo>
                    <a:pt x="304800" y="123824"/>
                  </a:lnTo>
                  <a:lnTo>
                    <a:pt x="301625" y="84454"/>
                  </a:lnTo>
                  <a:lnTo>
                    <a:pt x="285115" y="45084"/>
                  </a:lnTo>
                  <a:lnTo>
                    <a:pt x="254635" y="19684"/>
                  </a:lnTo>
                  <a:lnTo>
                    <a:pt x="213360" y="5079"/>
                  </a:lnTo>
                  <a:lnTo>
                    <a:pt x="166370" y="0"/>
                  </a:lnTo>
                  <a:close/>
                </a:path>
              </a:pathLst>
            </a:custGeom>
            <a:solidFill>
              <a:srgbClr val="BEE1E9"/>
            </a:solid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A1737-DF4D-7C58-377B-DF12B201924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63800C8-4137-1FF3-DA46-CB068E783C02}"/>
              </a:ext>
            </a:extLst>
          </p:cNvPr>
          <p:cNvSpPr txBox="1">
            <a:spLocks noGrp="1"/>
          </p:cNvSpPr>
          <p:nvPr>
            <p:ph type="title"/>
          </p:nvPr>
        </p:nvSpPr>
        <p:spPr>
          <a:xfrm>
            <a:off x="849883" y="694689"/>
            <a:ext cx="9128760" cy="720069"/>
          </a:xfrm>
          <a:prstGeom prst="rect">
            <a:avLst/>
          </a:prstGeom>
        </p:spPr>
        <p:txBody>
          <a:bodyPr vert="horz" wrap="square" lIns="0" tIns="12065" rIns="0" bIns="0" rtlCol="0">
            <a:spAutoFit/>
          </a:bodyPr>
          <a:lstStyle/>
          <a:p>
            <a:pPr marL="13970">
              <a:lnSpc>
                <a:spcPct val="100000"/>
              </a:lnSpc>
              <a:spcBef>
                <a:spcPts val="95"/>
              </a:spcBef>
            </a:pPr>
            <a:r>
              <a:rPr spc="-10" dirty="0" err="1"/>
              <a:t>Følels</a:t>
            </a:r>
            <a:r>
              <a:rPr lang="nb-NO" spc="-10" dirty="0"/>
              <a:t>a</a:t>
            </a:r>
            <a:r>
              <a:rPr spc="-10" dirty="0"/>
              <a:t>r</a:t>
            </a:r>
          </a:p>
        </p:txBody>
      </p:sp>
      <p:grpSp>
        <p:nvGrpSpPr>
          <p:cNvPr id="3" name="object 3">
            <a:extLst>
              <a:ext uri="{FF2B5EF4-FFF2-40B4-BE49-F238E27FC236}">
                <a16:creationId xmlns:a16="http://schemas.microsoft.com/office/drawing/2014/main" id="{BB38F92D-CC9E-BA78-72FB-0C743F603D8B}"/>
              </a:ext>
            </a:extLst>
          </p:cNvPr>
          <p:cNvGrpSpPr/>
          <p:nvPr/>
        </p:nvGrpSpPr>
        <p:grpSpPr>
          <a:xfrm>
            <a:off x="3487420" y="3001644"/>
            <a:ext cx="3474720" cy="3121660"/>
            <a:chOff x="3487420" y="3001644"/>
            <a:chExt cx="3474720" cy="3121660"/>
          </a:xfrm>
        </p:grpSpPr>
        <p:sp>
          <p:nvSpPr>
            <p:cNvPr id="4" name="object 4">
              <a:extLst>
                <a:ext uri="{FF2B5EF4-FFF2-40B4-BE49-F238E27FC236}">
                  <a16:creationId xmlns:a16="http://schemas.microsoft.com/office/drawing/2014/main" id="{BF5AC483-FB87-7373-76AC-1AB8D09EA8EF}"/>
                </a:ext>
              </a:extLst>
            </p:cNvPr>
            <p:cNvSpPr/>
            <p:nvPr/>
          </p:nvSpPr>
          <p:spPr>
            <a:xfrm>
              <a:off x="3487420" y="3001644"/>
              <a:ext cx="3474720" cy="3039745"/>
            </a:xfrm>
            <a:custGeom>
              <a:avLst/>
              <a:gdLst/>
              <a:ahLst/>
              <a:cxnLst/>
              <a:rect l="l" t="t" r="r" b="b"/>
              <a:pathLst>
                <a:path w="3474720" h="3039745">
                  <a:moveTo>
                    <a:pt x="38100" y="2828290"/>
                  </a:moveTo>
                  <a:lnTo>
                    <a:pt x="15875" y="2867024"/>
                  </a:lnTo>
                  <a:lnTo>
                    <a:pt x="1269" y="2910204"/>
                  </a:lnTo>
                  <a:lnTo>
                    <a:pt x="0" y="2924174"/>
                  </a:lnTo>
                  <a:lnTo>
                    <a:pt x="2539" y="2946400"/>
                  </a:lnTo>
                  <a:lnTo>
                    <a:pt x="19050" y="2987040"/>
                  </a:lnTo>
                  <a:lnTo>
                    <a:pt x="49529" y="3018790"/>
                  </a:lnTo>
                  <a:lnTo>
                    <a:pt x="91439" y="3037204"/>
                  </a:lnTo>
                  <a:lnTo>
                    <a:pt x="115569" y="3039744"/>
                  </a:lnTo>
                  <a:lnTo>
                    <a:pt x="3359784" y="3039744"/>
                  </a:lnTo>
                  <a:lnTo>
                    <a:pt x="3405504" y="3030219"/>
                  </a:lnTo>
                  <a:lnTo>
                    <a:pt x="3443550" y="3002279"/>
                  </a:lnTo>
                  <a:lnTo>
                    <a:pt x="115569" y="3002279"/>
                  </a:lnTo>
                  <a:lnTo>
                    <a:pt x="106679" y="3001644"/>
                  </a:lnTo>
                  <a:lnTo>
                    <a:pt x="99059" y="3000375"/>
                  </a:lnTo>
                  <a:lnTo>
                    <a:pt x="3368039" y="3000375"/>
                  </a:lnTo>
                  <a:lnTo>
                    <a:pt x="3368039" y="2995929"/>
                  </a:lnTo>
                  <a:lnTo>
                    <a:pt x="83819" y="2995929"/>
                  </a:lnTo>
                  <a:lnTo>
                    <a:pt x="73659" y="2990215"/>
                  </a:lnTo>
                  <a:lnTo>
                    <a:pt x="83819" y="2990215"/>
                  </a:lnTo>
                  <a:lnTo>
                    <a:pt x="83819" y="2935604"/>
                  </a:lnTo>
                  <a:lnTo>
                    <a:pt x="38100" y="2935604"/>
                  </a:lnTo>
                  <a:lnTo>
                    <a:pt x="37464" y="2924174"/>
                  </a:lnTo>
                  <a:lnTo>
                    <a:pt x="38100" y="2914649"/>
                  </a:lnTo>
                  <a:lnTo>
                    <a:pt x="38100" y="2828290"/>
                  </a:lnTo>
                  <a:close/>
                </a:path>
                <a:path w="3474720" h="3039745">
                  <a:moveTo>
                    <a:pt x="3368039" y="3000375"/>
                  </a:moveTo>
                  <a:lnTo>
                    <a:pt x="99059" y="3000375"/>
                  </a:lnTo>
                  <a:lnTo>
                    <a:pt x="106679" y="3001644"/>
                  </a:lnTo>
                  <a:lnTo>
                    <a:pt x="115569" y="3002279"/>
                  </a:lnTo>
                  <a:lnTo>
                    <a:pt x="3359784" y="3002279"/>
                  </a:lnTo>
                  <a:lnTo>
                    <a:pt x="3368039" y="3001644"/>
                  </a:lnTo>
                  <a:lnTo>
                    <a:pt x="3368039" y="3000375"/>
                  </a:lnTo>
                  <a:close/>
                </a:path>
                <a:path w="3474720" h="3039745">
                  <a:moveTo>
                    <a:pt x="3368039" y="2708910"/>
                  </a:moveTo>
                  <a:lnTo>
                    <a:pt x="3368039" y="3001644"/>
                  </a:lnTo>
                  <a:lnTo>
                    <a:pt x="3359784" y="3002279"/>
                  </a:lnTo>
                  <a:lnTo>
                    <a:pt x="3443550" y="3002279"/>
                  </a:lnTo>
                  <a:lnTo>
                    <a:pt x="3446145" y="3000375"/>
                  </a:lnTo>
                  <a:lnTo>
                    <a:pt x="3447181" y="2998469"/>
                  </a:lnTo>
                  <a:lnTo>
                    <a:pt x="3383279" y="2998469"/>
                  </a:lnTo>
                  <a:lnTo>
                    <a:pt x="3390900" y="2995929"/>
                  </a:lnTo>
                  <a:lnTo>
                    <a:pt x="3395345" y="2993390"/>
                  </a:lnTo>
                  <a:lnTo>
                    <a:pt x="3395345" y="2756535"/>
                  </a:lnTo>
                  <a:lnTo>
                    <a:pt x="3368039" y="2708910"/>
                  </a:lnTo>
                  <a:close/>
                </a:path>
                <a:path w="3474720" h="3039745">
                  <a:moveTo>
                    <a:pt x="3395345" y="2756535"/>
                  </a:moveTo>
                  <a:lnTo>
                    <a:pt x="3395345" y="2993390"/>
                  </a:lnTo>
                  <a:lnTo>
                    <a:pt x="3390900" y="2995929"/>
                  </a:lnTo>
                  <a:lnTo>
                    <a:pt x="3383279" y="2998469"/>
                  </a:lnTo>
                  <a:lnTo>
                    <a:pt x="3447181" y="2998469"/>
                  </a:lnTo>
                  <a:lnTo>
                    <a:pt x="3455128" y="2983865"/>
                  </a:lnTo>
                  <a:lnTo>
                    <a:pt x="3409950" y="2983865"/>
                  </a:lnTo>
                  <a:lnTo>
                    <a:pt x="3415664" y="2978785"/>
                  </a:lnTo>
                  <a:lnTo>
                    <a:pt x="3424554" y="2966719"/>
                  </a:lnTo>
                  <a:lnTo>
                    <a:pt x="3424554" y="2807335"/>
                  </a:lnTo>
                  <a:lnTo>
                    <a:pt x="3395345" y="2756535"/>
                  </a:lnTo>
                  <a:close/>
                </a:path>
                <a:path w="3474720" h="3039745">
                  <a:moveTo>
                    <a:pt x="83819" y="2990215"/>
                  </a:moveTo>
                  <a:lnTo>
                    <a:pt x="73659" y="2990215"/>
                  </a:lnTo>
                  <a:lnTo>
                    <a:pt x="83819" y="2995929"/>
                  </a:lnTo>
                  <a:lnTo>
                    <a:pt x="83819" y="2990215"/>
                  </a:lnTo>
                  <a:close/>
                </a:path>
                <a:path w="3474720" h="3039745">
                  <a:moveTo>
                    <a:pt x="1714500" y="2539"/>
                  </a:moveTo>
                  <a:lnTo>
                    <a:pt x="1668779" y="22225"/>
                  </a:lnTo>
                  <a:lnTo>
                    <a:pt x="1637664" y="57784"/>
                  </a:lnTo>
                  <a:lnTo>
                    <a:pt x="83819" y="2748915"/>
                  </a:lnTo>
                  <a:lnTo>
                    <a:pt x="83819" y="2995929"/>
                  </a:lnTo>
                  <a:lnTo>
                    <a:pt x="3368039" y="2995929"/>
                  </a:lnTo>
                  <a:lnTo>
                    <a:pt x="3368039" y="2708910"/>
                  </a:lnTo>
                  <a:lnTo>
                    <a:pt x="1842188" y="66675"/>
                  </a:lnTo>
                  <a:lnTo>
                    <a:pt x="1798319" y="66675"/>
                  </a:lnTo>
                  <a:lnTo>
                    <a:pt x="1791334" y="59054"/>
                  </a:lnTo>
                  <a:lnTo>
                    <a:pt x="1798319" y="59054"/>
                  </a:lnTo>
                  <a:lnTo>
                    <a:pt x="1798319" y="52704"/>
                  </a:lnTo>
                  <a:lnTo>
                    <a:pt x="1783714" y="52704"/>
                  </a:lnTo>
                  <a:lnTo>
                    <a:pt x="1775459" y="46989"/>
                  </a:lnTo>
                  <a:lnTo>
                    <a:pt x="1699259" y="46989"/>
                  </a:lnTo>
                  <a:lnTo>
                    <a:pt x="1708784" y="42544"/>
                  </a:lnTo>
                  <a:lnTo>
                    <a:pt x="1714500" y="40639"/>
                  </a:lnTo>
                  <a:lnTo>
                    <a:pt x="1714500" y="2539"/>
                  </a:lnTo>
                  <a:close/>
                </a:path>
                <a:path w="3474720" h="3039745">
                  <a:moveTo>
                    <a:pt x="3424554" y="2807335"/>
                  </a:moveTo>
                  <a:lnTo>
                    <a:pt x="3424554" y="2966719"/>
                  </a:lnTo>
                  <a:lnTo>
                    <a:pt x="3415664" y="2978785"/>
                  </a:lnTo>
                  <a:lnTo>
                    <a:pt x="3409950" y="2983865"/>
                  </a:lnTo>
                  <a:lnTo>
                    <a:pt x="3455128" y="2983865"/>
                  </a:lnTo>
                  <a:lnTo>
                    <a:pt x="3469639" y="2957194"/>
                  </a:lnTo>
                  <a:lnTo>
                    <a:pt x="3473450" y="2941319"/>
                  </a:lnTo>
                  <a:lnTo>
                    <a:pt x="3473591" y="2939415"/>
                  </a:lnTo>
                  <a:lnTo>
                    <a:pt x="3435984" y="2939415"/>
                  </a:lnTo>
                  <a:lnTo>
                    <a:pt x="3437254" y="2924174"/>
                  </a:lnTo>
                  <a:lnTo>
                    <a:pt x="3437254" y="2923540"/>
                  </a:lnTo>
                  <a:lnTo>
                    <a:pt x="3436620" y="2914649"/>
                  </a:lnTo>
                  <a:lnTo>
                    <a:pt x="3437254" y="2914649"/>
                  </a:lnTo>
                  <a:lnTo>
                    <a:pt x="3437254" y="2829560"/>
                  </a:lnTo>
                  <a:lnTo>
                    <a:pt x="3424554" y="2807335"/>
                  </a:lnTo>
                  <a:close/>
                </a:path>
                <a:path w="3474720" h="3039745">
                  <a:moveTo>
                    <a:pt x="3437254" y="2829560"/>
                  </a:moveTo>
                  <a:lnTo>
                    <a:pt x="3437254" y="2924174"/>
                  </a:lnTo>
                  <a:lnTo>
                    <a:pt x="3435984" y="2939415"/>
                  </a:lnTo>
                  <a:lnTo>
                    <a:pt x="3473591" y="2939415"/>
                  </a:lnTo>
                  <a:lnTo>
                    <a:pt x="3474720" y="2924174"/>
                  </a:lnTo>
                  <a:lnTo>
                    <a:pt x="3465829" y="2880994"/>
                  </a:lnTo>
                  <a:lnTo>
                    <a:pt x="3437254" y="2829560"/>
                  </a:lnTo>
                  <a:close/>
                </a:path>
                <a:path w="3474720" h="3039745">
                  <a:moveTo>
                    <a:pt x="38100" y="2914649"/>
                  </a:moveTo>
                  <a:lnTo>
                    <a:pt x="37507" y="2923540"/>
                  </a:lnTo>
                  <a:lnTo>
                    <a:pt x="37464" y="2924174"/>
                  </a:lnTo>
                  <a:lnTo>
                    <a:pt x="38100" y="2935604"/>
                  </a:lnTo>
                  <a:lnTo>
                    <a:pt x="38100" y="2914649"/>
                  </a:lnTo>
                  <a:close/>
                </a:path>
                <a:path w="3474720" h="3039745">
                  <a:moveTo>
                    <a:pt x="83819" y="2748915"/>
                  </a:moveTo>
                  <a:lnTo>
                    <a:pt x="38100" y="2828290"/>
                  </a:lnTo>
                  <a:lnTo>
                    <a:pt x="38100" y="2935604"/>
                  </a:lnTo>
                  <a:lnTo>
                    <a:pt x="83819" y="2935604"/>
                  </a:lnTo>
                  <a:lnTo>
                    <a:pt x="83819" y="2748915"/>
                  </a:lnTo>
                  <a:close/>
                </a:path>
                <a:path w="3474720" h="3039745">
                  <a:moveTo>
                    <a:pt x="3437254" y="2914649"/>
                  </a:moveTo>
                  <a:lnTo>
                    <a:pt x="3436620" y="2914649"/>
                  </a:lnTo>
                  <a:lnTo>
                    <a:pt x="3437254" y="2923540"/>
                  </a:lnTo>
                  <a:lnTo>
                    <a:pt x="3437254" y="2914649"/>
                  </a:lnTo>
                  <a:close/>
                </a:path>
                <a:path w="3474720" h="3039745">
                  <a:moveTo>
                    <a:pt x="1798319" y="59054"/>
                  </a:moveTo>
                  <a:lnTo>
                    <a:pt x="1791334" y="59054"/>
                  </a:lnTo>
                  <a:lnTo>
                    <a:pt x="1798319" y="66675"/>
                  </a:lnTo>
                  <a:lnTo>
                    <a:pt x="1798319" y="59054"/>
                  </a:lnTo>
                  <a:close/>
                </a:path>
                <a:path w="3474720" h="3039745">
                  <a:moveTo>
                    <a:pt x="1798319" y="17779"/>
                  </a:moveTo>
                  <a:lnTo>
                    <a:pt x="1798319" y="66675"/>
                  </a:lnTo>
                  <a:lnTo>
                    <a:pt x="1842188" y="66675"/>
                  </a:lnTo>
                  <a:lnTo>
                    <a:pt x="1837054" y="57784"/>
                  </a:lnTo>
                  <a:lnTo>
                    <a:pt x="1828164" y="44450"/>
                  </a:lnTo>
                  <a:lnTo>
                    <a:pt x="1821814" y="37464"/>
                  </a:lnTo>
                  <a:lnTo>
                    <a:pt x="1817369" y="32384"/>
                  </a:lnTo>
                  <a:lnTo>
                    <a:pt x="1805939" y="22225"/>
                  </a:lnTo>
                  <a:lnTo>
                    <a:pt x="1798319" y="17779"/>
                  </a:lnTo>
                  <a:close/>
                </a:path>
                <a:path w="3474720" h="3039745">
                  <a:moveTo>
                    <a:pt x="1783714" y="40639"/>
                  </a:moveTo>
                  <a:lnTo>
                    <a:pt x="1760219" y="40639"/>
                  </a:lnTo>
                  <a:lnTo>
                    <a:pt x="1766569" y="42544"/>
                  </a:lnTo>
                  <a:lnTo>
                    <a:pt x="1775459" y="46989"/>
                  </a:lnTo>
                  <a:lnTo>
                    <a:pt x="1783714" y="52704"/>
                  </a:lnTo>
                  <a:lnTo>
                    <a:pt x="1783714" y="40639"/>
                  </a:lnTo>
                  <a:close/>
                </a:path>
                <a:path w="3474720" h="3039745">
                  <a:moveTo>
                    <a:pt x="1783714" y="10159"/>
                  </a:moveTo>
                  <a:lnTo>
                    <a:pt x="1783714" y="52704"/>
                  </a:lnTo>
                  <a:lnTo>
                    <a:pt x="1798319" y="52704"/>
                  </a:lnTo>
                  <a:lnTo>
                    <a:pt x="1798319" y="17779"/>
                  </a:lnTo>
                  <a:lnTo>
                    <a:pt x="1793239" y="14604"/>
                  </a:lnTo>
                  <a:lnTo>
                    <a:pt x="1783714" y="10159"/>
                  </a:lnTo>
                  <a:close/>
                </a:path>
                <a:path w="3474720" h="3039745">
                  <a:moveTo>
                    <a:pt x="1731009" y="634"/>
                  </a:moveTo>
                  <a:lnTo>
                    <a:pt x="1722754" y="634"/>
                  </a:lnTo>
                  <a:lnTo>
                    <a:pt x="1714500" y="2539"/>
                  </a:lnTo>
                  <a:lnTo>
                    <a:pt x="1714500" y="40639"/>
                  </a:lnTo>
                  <a:lnTo>
                    <a:pt x="1708784" y="42544"/>
                  </a:lnTo>
                  <a:lnTo>
                    <a:pt x="1699259" y="46989"/>
                  </a:lnTo>
                  <a:lnTo>
                    <a:pt x="1775459" y="46989"/>
                  </a:lnTo>
                  <a:lnTo>
                    <a:pt x="1766569" y="42544"/>
                  </a:lnTo>
                  <a:lnTo>
                    <a:pt x="1760219" y="40639"/>
                  </a:lnTo>
                  <a:lnTo>
                    <a:pt x="1783714" y="40639"/>
                  </a:lnTo>
                  <a:lnTo>
                    <a:pt x="1783714" y="38734"/>
                  </a:lnTo>
                  <a:lnTo>
                    <a:pt x="1751329" y="38734"/>
                  </a:lnTo>
                  <a:lnTo>
                    <a:pt x="1747519" y="38100"/>
                  </a:lnTo>
                  <a:lnTo>
                    <a:pt x="1727834" y="38100"/>
                  </a:lnTo>
                  <a:lnTo>
                    <a:pt x="1731009" y="37464"/>
                  </a:lnTo>
                  <a:lnTo>
                    <a:pt x="1731009" y="634"/>
                  </a:lnTo>
                  <a:close/>
                </a:path>
                <a:path w="3474720" h="3039745">
                  <a:moveTo>
                    <a:pt x="1737359" y="0"/>
                  </a:moveTo>
                  <a:lnTo>
                    <a:pt x="1731009" y="634"/>
                  </a:lnTo>
                  <a:lnTo>
                    <a:pt x="1731009" y="37464"/>
                  </a:lnTo>
                  <a:lnTo>
                    <a:pt x="1727834" y="38100"/>
                  </a:lnTo>
                  <a:lnTo>
                    <a:pt x="1747519" y="38100"/>
                  </a:lnTo>
                  <a:lnTo>
                    <a:pt x="1751329" y="38734"/>
                  </a:lnTo>
                  <a:lnTo>
                    <a:pt x="1751329" y="634"/>
                  </a:lnTo>
                  <a:lnTo>
                    <a:pt x="1737359" y="0"/>
                  </a:lnTo>
                  <a:close/>
                </a:path>
                <a:path w="3474720" h="3039745">
                  <a:moveTo>
                    <a:pt x="1751964" y="634"/>
                  </a:moveTo>
                  <a:lnTo>
                    <a:pt x="1751329" y="634"/>
                  </a:lnTo>
                  <a:lnTo>
                    <a:pt x="1751329" y="38734"/>
                  </a:lnTo>
                  <a:lnTo>
                    <a:pt x="1783714" y="38734"/>
                  </a:lnTo>
                  <a:lnTo>
                    <a:pt x="1783714" y="10159"/>
                  </a:lnTo>
                  <a:lnTo>
                    <a:pt x="1779904" y="8254"/>
                  </a:lnTo>
                  <a:lnTo>
                    <a:pt x="1765934" y="3809"/>
                  </a:lnTo>
                  <a:lnTo>
                    <a:pt x="1751964" y="634"/>
                  </a:lnTo>
                  <a:close/>
                </a:path>
              </a:pathLst>
            </a:custGeom>
            <a:solidFill>
              <a:srgbClr val="F8BB83"/>
            </a:solidFill>
          </p:spPr>
          <p:txBody>
            <a:bodyPr wrap="square" lIns="0" tIns="0" rIns="0" bIns="0" rtlCol="0"/>
            <a:lstStyle/>
            <a:p>
              <a:endParaRPr/>
            </a:p>
          </p:txBody>
        </p:sp>
        <p:sp>
          <p:nvSpPr>
            <p:cNvPr id="5" name="object 5">
              <a:extLst>
                <a:ext uri="{FF2B5EF4-FFF2-40B4-BE49-F238E27FC236}">
                  <a16:creationId xmlns:a16="http://schemas.microsoft.com/office/drawing/2014/main" id="{3AEF27C9-BD96-7C54-1D9A-12789525D0D4}"/>
                </a:ext>
              </a:extLst>
            </p:cNvPr>
            <p:cNvSpPr/>
            <p:nvPr/>
          </p:nvSpPr>
          <p:spPr>
            <a:xfrm>
              <a:off x="3538855" y="3196589"/>
              <a:ext cx="3351529" cy="2926715"/>
            </a:xfrm>
            <a:custGeom>
              <a:avLst/>
              <a:gdLst/>
              <a:ahLst/>
              <a:cxnLst/>
              <a:rect l="l" t="t" r="r" b="b"/>
              <a:pathLst>
                <a:path w="3351529" h="2926715">
                  <a:moveTo>
                    <a:pt x="1694815" y="0"/>
                  </a:moveTo>
                  <a:lnTo>
                    <a:pt x="1656715" y="0"/>
                  </a:lnTo>
                  <a:lnTo>
                    <a:pt x="1621790" y="15239"/>
                  </a:lnTo>
                  <a:lnTo>
                    <a:pt x="1594485" y="45085"/>
                  </a:lnTo>
                  <a:lnTo>
                    <a:pt x="12065" y="2785745"/>
                  </a:lnTo>
                  <a:lnTo>
                    <a:pt x="0" y="2824480"/>
                  </a:lnTo>
                  <a:lnTo>
                    <a:pt x="4445" y="2861945"/>
                  </a:lnTo>
                  <a:lnTo>
                    <a:pt x="22860" y="2894965"/>
                  </a:lnTo>
                  <a:lnTo>
                    <a:pt x="53975" y="2917825"/>
                  </a:lnTo>
                  <a:lnTo>
                    <a:pt x="93345" y="2926715"/>
                  </a:lnTo>
                  <a:lnTo>
                    <a:pt x="3258185" y="2926715"/>
                  </a:lnTo>
                  <a:lnTo>
                    <a:pt x="3297554" y="2917825"/>
                  </a:lnTo>
                  <a:lnTo>
                    <a:pt x="3328035" y="2894965"/>
                  </a:lnTo>
                  <a:lnTo>
                    <a:pt x="3347085" y="2861945"/>
                  </a:lnTo>
                  <a:lnTo>
                    <a:pt x="3351529" y="2824480"/>
                  </a:lnTo>
                  <a:lnTo>
                    <a:pt x="3339465" y="2785745"/>
                  </a:lnTo>
                  <a:lnTo>
                    <a:pt x="1757045" y="45085"/>
                  </a:lnTo>
                  <a:lnTo>
                    <a:pt x="1729740" y="15239"/>
                  </a:lnTo>
                  <a:lnTo>
                    <a:pt x="1694815" y="0"/>
                  </a:lnTo>
                  <a:close/>
                </a:path>
              </a:pathLst>
            </a:custGeom>
            <a:solidFill>
              <a:srgbClr val="EE791D"/>
            </a:solidFill>
          </p:spPr>
          <p:txBody>
            <a:bodyPr wrap="square" lIns="0" tIns="0" rIns="0" bIns="0" rtlCol="0"/>
            <a:lstStyle/>
            <a:p>
              <a:endParaRPr/>
            </a:p>
          </p:txBody>
        </p:sp>
        <p:pic>
          <p:nvPicPr>
            <p:cNvPr id="6" name="object 6">
              <a:extLst>
                <a:ext uri="{FF2B5EF4-FFF2-40B4-BE49-F238E27FC236}">
                  <a16:creationId xmlns:a16="http://schemas.microsoft.com/office/drawing/2014/main" id="{458DE05C-20C1-B8A0-2444-1F0B230B943A}"/>
                </a:ext>
              </a:extLst>
            </p:cNvPr>
            <p:cNvPicPr/>
            <p:nvPr/>
          </p:nvPicPr>
          <p:blipFill>
            <a:blip r:embed="rId2" cstate="print"/>
            <a:stretch>
              <a:fillRect/>
            </a:stretch>
          </p:blipFill>
          <p:spPr>
            <a:xfrm>
              <a:off x="4544695" y="4114164"/>
              <a:ext cx="1296035" cy="1600835"/>
            </a:xfrm>
            <a:prstGeom prst="rect">
              <a:avLst/>
            </a:prstGeom>
          </p:spPr>
        </p:pic>
      </p:grpSp>
      <p:sp>
        <p:nvSpPr>
          <p:cNvPr id="7" name="object 7">
            <a:extLst>
              <a:ext uri="{FF2B5EF4-FFF2-40B4-BE49-F238E27FC236}">
                <a16:creationId xmlns:a16="http://schemas.microsoft.com/office/drawing/2014/main" id="{36516C12-CEFA-B17E-CD42-6B71F252B9EA}"/>
              </a:ext>
            </a:extLst>
          </p:cNvPr>
          <p:cNvSpPr txBox="1"/>
          <p:nvPr/>
        </p:nvSpPr>
        <p:spPr>
          <a:xfrm>
            <a:off x="849883" y="1400302"/>
            <a:ext cx="8039734" cy="1435100"/>
          </a:xfrm>
          <a:prstGeom prst="rect">
            <a:avLst/>
          </a:prstGeom>
        </p:spPr>
        <p:txBody>
          <a:bodyPr vert="horz" wrap="square" lIns="0" tIns="12065" rIns="0" bIns="0" rtlCol="0">
            <a:spAutoFit/>
          </a:bodyPr>
          <a:lstStyle/>
          <a:p>
            <a:pPr marL="12700">
              <a:lnSpc>
                <a:spcPct val="100000"/>
              </a:lnSpc>
              <a:spcBef>
                <a:spcPts val="95"/>
              </a:spcBef>
            </a:pPr>
            <a:r>
              <a:rPr sz="3400" dirty="0">
                <a:latin typeface="Arial"/>
                <a:cs typeface="Arial"/>
              </a:rPr>
              <a:t>–</a:t>
            </a:r>
            <a:r>
              <a:rPr sz="3400" spc="-45" dirty="0">
                <a:latin typeface="Arial"/>
                <a:cs typeface="Arial"/>
              </a:rPr>
              <a:t> </a:t>
            </a:r>
            <a:r>
              <a:rPr lang="nb-NO" sz="3400" dirty="0">
                <a:latin typeface="Arial"/>
                <a:cs typeface="Arial"/>
              </a:rPr>
              <a:t>kjem</a:t>
            </a:r>
            <a:r>
              <a:rPr sz="3400" spc="-45" dirty="0">
                <a:latin typeface="Arial"/>
                <a:cs typeface="Arial"/>
              </a:rPr>
              <a:t> </a:t>
            </a:r>
            <a:r>
              <a:rPr sz="3400" dirty="0">
                <a:latin typeface="Arial"/>
                <a:cs typeface="Arial"/>
              </a:rPr>
              <a:t>og</a:t>
            </a:r>
            <a:r>
              <a:rPr sz="3400" spc="-35" dirty="0">
                <a:latin typeface="Arial"/>
                <a:cs typeface="Arial"/>
              </a:rPr>
              <a:t> </a:t>
            </a:r>
            <a:r>
              <a:rPr sz="3400" dirty="0">
                <a:latin typeface="Arial"/>
                <a:cs typeface="Arial"/>
              </a:rPr>
              <a:t>går,</a:t>
            </a:r>
            <a:r>
              <a:rPr sz="3400" spc="-45" dirty="0">
                <a:latin typeface="Arial"/>
                <a:cs typeface="Arial"/>
              </a:rPr>
              <a:t> </a:t>
            </a:r>
            <a:r>
              <a:rPr sz="3400" dirty="0">
                <a:latin typeface="Arial"/>
                <a:cs typeface="Arial"/>
              </a:rPr>
              <a:t>og</a:t>
            </a:r>
            <a:r>
              <a:rPr sz="3400" spc="-45" dirty="0">
                <a:latin typeface="Arial"/>
                <a:cs typeface="Arial"/>
              </a:rPr>
              <a:t> </a:t>
            </a:r>
            <a:r>
              <a:rPr sz="3400" dirty="0">
                <a:latin typeface="Arial"/>
                <a:cs typeface="Arial"/>
              </a:rPr>
              <a:t>smitter</a:t>
            </a:r>
            <a:r>
              <a:rPr sz="3400" spc="-45" dirty="0">
                <a:latin typeface="Arial"/>
                <a:cs typeface="Arial"/>
              </a:rPr>
              <a:t> </a:t>
            </a:r>
            <a:r>
              <a:rPr sz="3400" dirty="0">
                <a:latin typeface="Arial"/>
                <a:cs typeface="Arial"/>
              </a:rPr>
              <a:t>over</a:t>
            </a:r>
            <a:r>
              <a:rPr sz="3400" spc="-45" dirty="0">
                <a:latin typeface="Arial"/>
                <a:cs typeface="Arial"/>
              </a:rPr>
              <a:t> </a:t>
            </a:r>
            <a:r>
              <a:rPr sz="3400" dirty="0">
                <a:latin typeface="Arial"/>
                <a:cs typeface="Arial"/>
              </a:rPr>
              <a:t>til</a:t>
            </a:r>
            <a:r>
              <a:rPr sz="3400" spc="-35" dirty="0">
                <a:latin typeface="Arial"/>
                <a:cs typeface="Arial"/>
              </a:rPr>
              <a:t> </a:t>
            </a:r>
            <a:r>
              <a:rPr sz="3400" spc="-10" dirty="0">
                <a:latin typeface="Arial"/>
                <a:cs typeface="Arial"/>
              </a:rPr>
              <a:t>andre</a:t>
            </a:r>
            <a:endParaRPr sz="3400" dirty="0">
              <a:latin typeface="Arial"/>
              <a:cs typeface="Arial"/>
            </a:endParaRPr>
          </a:p>
          <a:p>
            <a:pPr marL="685800" algn="ctr">
              <a:lnSpc>
                <a:spcPct val="100000"/>
              </a:lnSpc>
              <a:spcBef>
                <a:spcPts val="3900"/>
              </a:spcBef>
            </a:pPr>
            <a:r>
              <a:rPr lang="nb-NO" sz="2600" dirty="0">
                <a:latin typeface="Arial"/>
                <a:cs typeface="Arial"/>
              </a:rPr>
              <a:t>  </a:t>
            </a:r>
            <a:r>
              <a:rPr lang="nb-NO" sz="2600" dirty="0" err="1">
                <a:latin typeface="Arial"/>
                <a:cs typeface="Arial"/>
              </a:rPr>
              <a:t>Teikn</a:t>
            </a:r>
            <a:r>
              <a:rPr lang="nb-NO" sz="2600" dirty="0">
                <a:latin typeface="Arial"/>
                <a:cs typeface="Arial"/>
              </a:rPr>
              <a:t> eller uttrykk</a:t>
            </a:r>
            <a:r>
              <a:rPr sz="2600" dirty="0">
                <a:latin typeface="Arial"/>
                <a:cs typeface="Arial"/>
              </a:rPr>
              <a:t> i</a:t>
            </a:r>
            <a:r>
              <a:rPr sz="2600" spc="-10" dirty="0">
                <a:latin typeface="Arial"/>
                <a:cs typeface="Arial"/>
              </a:rPr>
              <a:t> kroppen</a:t>
            </a:r>
            <a:endParaRPr sz="2600" dirty="0">
              <a:latin typeface="Arial"/>
              <a:cs typeface="Arial"/>
            </a:endParaRPr>
          </a:p>
        </p:txBody>
      </p:sp>
      <p:sp>
        <p:nvSpPr>
          <p:cNvPr id="8" name="object 8">
            <a:extLst>
              <a:ext uri="{FF2B5EF4-FFF2-40B4-BE49-F238E27FC236}">
                <a16:creationId xmlns:a16="http://schemas.microsoft.com/office/drawing/2014/main" id="{6FC850F4-B13D-9C3B-78D4-9DEA6AFBFE32}"/>
              </a:ext>
            </a:extLst>
          </p:cNvPr>
          <p:cNvSpPr txBox="1"/>
          <p:nvPr/>
        </p:nvSpPr>
        <p:spPr>
          <a:xfrm>
            <a:off x="1460500" y="5793485"/>
            <a:ext cx="2006599" cy="809196"/>
          </a:xfrm>
          <a:prstGeom prst="rect">
            <a:avLst/>
          </a:prstGeom>
        </p:spPr>
        <p:txBody>
          <a:bodyPr vert="horz" wrap="square" lIns="0" tIns="39370" rIns="0" bIns="0" rtlCol="0">
            <a:spAutoFit/>
          </a:bodyPr>
          <a:lstStyle/>
          <a:p>
            <a:pPr marL="12700" marR="5080" indent="173355">
              <a:lnSpc>
                <a:spcPts val="2990"/>
              </a:lnSpc>
              <a:spcBef>
                <a:spcPts val="310"/>
              </a:spcBef>
            </a:pPr>
            <a:r>
              <a:rPr lang="nb-NO" sz="2600" dirty="0" err="1">
                <a:latin typeface="Arial"/>
                <a:cs typeface="Arial"/>
              </a:rPr>
              <a:t>Kjennest</a:t>
            </a:r>
            <a:r>
              <a:rPr lang="nb-NO" sz="2600" dirty="0">
                <a:latin typeface="Arial"/>
                <a:cs typeface="Arial"/>
              </a:rPr>
              <a:t> </a:t>
            </a:r>
            <a:r>
              <a:rPr sz="2600" spc="-5" dirty="0">
                <a:latin typeface="Arial"/>
                <a:cs typeface="Arial"/>
              </a:rPr>
              <a:t> </a:t>
            </a:r>
            <a:r>
              <a:rPr sz="2600" spc="-50" dirty="0">
                <a:latin typeface="Arial"/>
                <a:cs typeface="Arial"/>
              </a:rPr>
              <a:t>i </a:t>
            </a:r>
            <a:r>
              <a:rPr lang="nb-NO" sz="2600" spc="-50" dirty="0">
                <a:latin typeface="Arial"/>
                <a:cs typeface="Arial"/>
              </a:rPr>
              <a:t>  kroppen </a:t>
            </a:r>
            <a:r>
              <a:rPr sz="2600" dirty="0">
                <a:latin typeface="Arial"/>
                <a:cs typeface="Arial"/>
              </a:rPr>
              <a:t>min</a:t>
            </a:r>
          </a:p>
        </p:txBody>
      </p:sp>
      <p:sp>
        <p:nvSpPr>
          <p:cNvPr id="9" name="object 9">
            <a:extLst>
              <a:ext uri="{FF2B5EF4-FFF2-40B4-BE49-F238E27FC236}">
                <a16:creationId xmlns:a16="http://schemas.microsoft.com/office/drawing/2014/main" id="{E0F7D4F9-A36C-A535-446D-7E1581F782D0}"/>
              </a:ext>
            </a:extLst>
          </p:cNvPr>
          <p:cNvSpPr txBox="1"/>
          <p:nvPr/>
        </p:nvSpPr>
        <p:spPr>
          <a:xfrm>
            <a:off x="7077836" y="5793485"/>
            <a:ext cx="2301240" cy="1193917"/>
          </a:xfrm>
          <a:prstGeom prst="rect">
            <a:avLst/>
          </a:prstGeom>
        </p:spPr>
        <p:txBody>
          <a:bodyPr vert="horz" wrap="square" lIns="0" tIns="39370" rIns="0" bIns="0" rtlCol="0">
            <a:spAutoFit/>
          </a:bodyPr>
          <a:lstStyle/>
          <a:p>
            <a:pPr marL="12700" marR="5080">
              <a:lnSpc>
                <a:spcPts val="2990"/>
              </a:lnSpc>
              <a:spcBef>
                <a:spcPts val="310"/>
              </a:spcBef>
            </a:pPr>
            <a:r>
              <a:rPr lang="nb-NO" sz="2600" dirty="0" err="1">
                <a:latin typeface="Arial"/>
                <a:cs typeface="Arial"/>
              </a:rPr>
              <a:t>Kjennest</a:t>
            </a:r>
            <a:r>
              <a:rPr sz="2600" spc="-5" dirty="0">
                <a:latin typeface="Arial"/>
                <a:cs typeface="Arial"/>
              </a:rPr>
              <a:t> </a:t>
            </a:r>
            <a:r>
              <a:rPr sz="2600" dirty="0">
                <a:latin typeface="Arial"/>
                <a:cs typeface="Arial"/>
              </a:rPr>
              <a:t>i</a:t>
            </a:r>
            <a:r>
              <a:rPr sz="2600" spc="-10" dirty="0">
                <a:latin typeface="Arial"/>
                <a:cs typeface="Arial"/>
              </a:rPr>
              <a:t> </a:t>
            </a:r>
            <a:r>
              <a:rPr sz="2600" spc="-10" dirty="0" err="1">
                <a:latin typeface="Arial"/>
                <a:cs typeface="Arial"/>
              </a:rPr>
              <a:t>kroppen</a:t>
            </a:r>
            <a:r>
              <a:rPr sz="2600" spc="-10" dirty="0">
                <a:latin typeface="Arial"/>
                <a:cs typeface="Arial"/>
              </a:rPr>
              <a:t> </a:t>
            </a:r>
            <a:r>
              <a:rPr lang="nb-NO" sz="2600" spc="-10" dirty="0">
                <a:latin typeface="Arial"/>
                <a:cs typeface="Arial"/>
              </a:rPr>
              <a:t>hjå</a:t>
            </a:r>
            <a:r>
              <a:rPr sz="2600" spc="-45" dirty="0">
                <a:latin typeface="Arial"/>
                <a:cs typeface="Arial"/>
              </a:rPr>
              <a:t> </a:t>
            </a:r>
            <a:r>
              <a:rPr sz="2600" spc="-10" dirty="0">
                <a:latin typeface="Arial"/>
                <a:cs typeface="Arial"/>
              </a:rPr>
              <a:t>andre</a:t>
            </a:r>
            <a:endParaRPr sz="2600" dirty="0">
              <a:latin typeface="Arial"/>
              <a:cs typeface="Arial"/>
            </a:endParaRPr>
          </a:p>
        </p:txBody>
      </p:sp>
    </p:spTree>
    <p:extLst>
      <p:ext uri="{BB962C8B-B14F-4D97-AF65-F5344CB8AC3E}">
        <p14:creationId xmlns:p14="http://schemas.microsoft.com/office/powerpoint/2010/main" val="423480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1408" y="685546"/>
            <a:ext cx="3919220" cy="726440"/>
          </a:xfrm>
          <a:prstGeom prst="rect">
            <a:avLst/>
          </a:prstGeom>
        </p:spPr>
        <p:txBody>
          <a:bodyPr vert="horz" wrap="square" lIns="0" tIns="12065" rIns="0" bIns="0" rtlCol="0">
            <a:spAutoFit/>
          </a:bodyPr>
          <a:lstStyle/>
          <a:p>
            <a:pPr marL="12700">
              <a:lnSpc>
                <a:spcPct val="100000"/>
              </a:lnSpc>
              <a:spcBef>
                <a:spcPts val="95"/>
              </a:spcBef>
            </a:pPr>
            <a:r>
              <a:rPr dirty="0"/>
              <a:t>Dagens</a:t>
            </a:r>
            <a:r>
              <a:rPr spc="-155" dirty="0"/>
              <a:t> </a:t>
            </a:r>
            <a:r>
              <a:rPr spc="-10" dirty="0"/>
              <a:t>følelse</a:t>
            </a:r>
          </a:p>
        </p:txBody>
      </p:sp>
      <p:pic>
        <p:nvPicPr>
          <p:cNvPr id="3" name="object 3"/>
          <p:cNvPicPr/>
          <p:nvPr/>
        </p:nvPicPr>
        <p:blipFill>
          <a:blip r:embed="rId2" cstate="print"/>
          <a:stretch>
            <a:fillRect/>
          </a:stretch>
        </p:blipFill>
        <p:spPr>
          <a:xfrm>
            <a:off x="9497307" y="6606346"/>
            <a:ext cx="824929" cy="693858"/>
          </a:xfrm>
          <a:prstGeom prst="rect">
            <a:avLst/>
          </a:prstGeom>
        </p:spPr>
      </p:pic>
      <p:grpSp>
        <p:nvGrpSpPr>
          <p:cNvPr id="4" name="object 4"/>
          <p:cNvGrpSpPr/>
          <p:nvPr/>
        </p:nvGrpSpPr>
        <p:grpSpPr>
          <a:xfrm>
            <a:off x="1924050" y="2372360"/>
            <a:ext cx="6485255" cy="4616450"/>
            <a:chOff x="1924050" y="2372360"/>
            <a:chExt cx="6485255" cy="4616450"/>
          </a:xfrm>
        </p:grpSpPr>
        <p:pic>
          <p:nvPicPr>
            <p:cNvPr id="5" name="object 5"/>
            <p:cNvPicPr/>
            <p:nvPr/>
          </p:nvPicPr>
          <p:blipFill>
            <a:blip r:embed="rId3" cstate="print"/>
            <a:stretch>
              <a:fillRect/>
            </a:stretch>
          </p:blipFill>
          <p:spPr>
            <a:xfrm>
              <a:off x="1924050" y="2372360"/>
              <a:ext cx="6485255" cy="4616450"/>
            </a:xfrm>
            <a:prstGeom prst="rect">
              <a:avLst/>
            </a:prstGeom>
          </p:spPr>
        </p:pic>
        <p:sp>
          <p:nvSpPr>
            <p:cNvPr id="6" name="object 6"/>
            <p:cNvSpPr/>
            <p:nvPr/>
          </p:nvSpPr>
          <p:spPr>
            <a:xfrm>
              <a:off x="5655309" y="3459480"/>
              <a:ext cx="39370" cy="331470"/>
            </a:xfrm>
            <a:custGeom>
              <a:avLst/>
              <a:gdLst/>
              <a:ahLst/>
              <a:cxnLst/>
              <a:rect l="l" t="t" r="r" b="b"/>
              <a:pathLst>
                <a:path w="39370" h="331470">
                  <a:moveTo>
                    <a:pt x="17779" y="234315"/>
                  </a:moveTo>
                  <a:lnTo>
                    <a:pt x="10160" y="254000"/>
                  </a:lnTo>
                  <a:lnTo>
                    <a:pt x="13969" y="277495"/>
                  </a:lnTo>
                  <a:lnTo>
                    <a:pt x="24129" y="297815"/>
                  </a:lnTo>
                  <a:lnTo>
                    <a:pt x="29844" y="314960"/>
                  </a:lnTo>
                  <a:lnTo>
                    <a:pt x="32385" y="327025"/>
                  </a:lnTo>
                  <a:lnTo>
                    <a:pt x="33019" y="331470"/>
                  </a:lnTo>
                  <a:lnTo>
                    <a:pt x="39369" y="324485"/>
                  </a:lnTo>
                  <a:lnTo>
                    <a:pt x="39369" y="321310"/>
                  </a:lnTo>
                  <a:lnTo>
                    <a:pt x="36829" y="314325"/>
                  </a:lnTo>
                  <a:lnTo>
                    <a:pt x="30479" y="300355"/>
                  </a:lnTo>
                  <a:lnTo>
                    <a:pt x="22860" y="281305"/>
                  </a:lnTo>
                  <a:lnTo>
                    <a:pt x="19050" y="260985"/>
                  </a:lnTo>
                  <a:lnTo>
                    <a:pt x="17779" y="243840"/>
                  </a:lnTo>
                  <a:lnTo>
                    <a:pt x="17779" y="234315"/>
                  </a:lnTo>
                  <a:close/>
                </a:path>
                <a:path w="39370" h="331470">
                  <a:moveTo>
                    <a:pt x="30479" y="154940"/>
                  </a:moveTo>
                  <a:lnTo>
                    <a:pt x="30479" y="163195"/>
                  </a:lnTo>
                  <a:lnTo>
                    <a:pt x="26770" y="186690"/>
                  </a:lnTo>
                  <a:lnTo>
                    <a:pt x="26669" y="187325"/>
                  </a:lnTo>
                  <a:lnTo>
                    <a:pt x="22225" y="205740"/>
                  </a:lnTo>
                  <a:lnTo>
                    <a:pt x="19050" y="219075"/>
                  </a:lnTo>
                  <a:lnTo>
                    <a:pt x="17779" y="230505"/>
                  </a:lnTo>
                  <a:lnTo>
                    <a:pt x="17779" y="234315"/>
                  </a:lnTo>
                  <a:lnTo>
                    <a:pt x="19050" y="230505"/>
                  </a:lnTo>
                  <a:lnTo>
                    <a:pt x="31114" y="210820"/>
                  </a:lnTo>
                  <a:lnTo>
                    <a:pt x="36829" y="200660"/>
                  </a:lnTo>
                  <a:lnTo>
                    <a:pt x="35617" y="187325"/>
                  </a:lnTo>
                  <a:lnTo>
                    <a:pt x="35560" y="186690"/>
                  </a:lnTo>
                  <a:lnTo>
                    <a:pt x="30479" y="154940"/>
                  </a:lnTo>
                  <a:close/>
                </a:path>
                <a:path w="39370" h="331470">
                  <a:moveTo>
                    <a:pt x="27939" y="0"/>
                  </a:moveTo>
                  <a:lnTo>
                    <a:pt x="17144" y="1905"/>
                  </a:lnTo>
                  <a:lnTo>
                    <a:pt x="4444" y="4445"/>
                  </a:lnTo>
                  <a:lnTo>
                    <a:pt x="0" y="12065"/>
                  </a:lnTo>
                  <a:lnTo>
                    <a:pt x="2539" y="31115"/>
                  </a:lnTo>
                  <a:lnTo>
                    <a:pt x="12064" y="66675"/>
                  </a:lnTo>
                  <a:lnTo>
                    <a:pt x="22860" y="113030"/>
                  </a:lnTo>
                  <a:lnTo>
                    <a:pt x="30479" y="154940"/>
                  </a:lnTo>
                  <a:lnTo>
                    <a:pt x="31750" y="137795"/>
                  </a:lnTo>
                  <a:lnTo>
                    <a:pt x="29210" y="113665"/>
                  </a:lnTo>
                  <a:lnTo>
                    <a:pt x="24129" y="86360"/>
                  </a:lnTo>
                  <a:lnTo>
                    <a:pt x="20319" y="54610"/>
                  </a:lnTo>
                  <a:lnTo>
                    <a:pt x="20853" y="31115"/>
                  </a:lnTo>
                  <a:lnTo>
                    <a:pt x="20954" y="26670"/>
                  </a:lnTo>
                  <a:lnTo>
                    <a:pt x="27304" y="11430"/>
                  </a:lnTo>
                  <a:lnTo>
                    <a:pt x="27834" y="1905"/>
                  </a:lnTo>
                  <a:lnTo>
                    <a:pt x="27939" y="0"/>
                  </a:lnTo>
                  <a:close/>
                </a:path>
              </a:pathLst>
            </a:custGeom>
            <a:solidFill>
              <a:srgbClr val="624594"/>
            </a:solidFill>
          </p:spPr>
          <p:txBody>
            <a:bodyPr wrap="square" lIns="0" tIns="0" rIns="0" bIns="0" rtlCol="0"/>
            <a:lstStyle/>
            <a:p>
              <a:endParaRPr/>
            </a:p>
          </p:txBody>
        </p:sp>
        <p:pic>
          <p:nvPicPr>
            <p:cNvPr id="7" name="object 7"/>
            <p:cNvPicPr/>
            <p:nvPr/>
          </p:nvPicPr>
          <p:blipFill>
            <a:blip r:embed="rId4" cstate="print"/>
            <a:stretch>
              <a:fillRect/>
            </a:stretch>
          </p:blipFill>
          <p:spPr>
            <a:xfrm>
              <a:off x="5310504" y="3225800"/>
              <a:ext cx="226695" cy="213360"/>
            </a:xfrm>
            <a:prstGeom prst="rect">
              <a:avLst/>
            </a:prstGeom>
          </p:spPr>
        </p:pic>
        <p:sp>
          <p:nvSpPr>
            <p:cNvPr id="8" name="object 8"/>
            <p:cNvSpPr/>
            <p:nvPr/>
          </p:nvSpPr>
          <p:spPr>
            <a:xfrm>
              <a:off x="5561965" y="3458210"/>
              <a:ext cx="30480" cy="29845"/>
            </a:xfrm>
            <a:custGeom>
              <a:avLst/>
              <a:gdLst/>
              <a:ahLst/>
              <a:cxnLst/>
              <a:rect l="l" t="t" r="r" b="b"/>
              <a:pathLst>
                <a:path w="30479" h="29845">
                  <a:moveTo>
                    <a:pt x="9525" y="0"/>
                  </a:moveTo>
                  <a:lnTo>
                    <a:pt x="0" y="9525"/>
                  </a:lnTo>
                  <a:lnTo>
                    <a:pt x="635" y="19050"/>
                  </a:lnTo>
                  <a:lnTo>
                    <a:pt x="9525" y="27939"/>
                  </a:lnTo>
                  <a:lnTo>
                    <a:pt x="13335" y="29844"/>
                  </a:lnTo>
                  <a:lnTo>
                    <a:pt x="17145" y="29844"/>
                  </a:lnTo>
                  <a:lnTo>
                    <a:pt x="15875" y="15875"/>
                  </a:lnTo>
                  <a:lnTo>
                    <a:pt x="29845" y="20954"/>
                  </a:lnTo>
                  <a:lnTo>
                    <a:pt x="30480" y="16510"/>
                  </a:lnTo>
                  <a:lnTo>
                    <a:pt x="29210" y="10794"/>
                  </a:lnTo>
                  <a:lnTo>
                    <a:pt x="19050" y="635"/>
                  </a:lnTo>
                  <a:lnTo>
                    <a:pt x="9525" y="0"/>
                  </a:lnTo>
                  <a:close/>
                </a:path>
              </a:pathLst>
            </a:custGeom>
            <a:solidFill>
              <a:srgbClr val="002B38"/>
            </a:solidFill>
          </p:spPr>
          <p:txBody>
            <a:bodyPr wrap="square" lIns="0" tIns="0" rIns="0" bIns="0" rtlCol="0"/>
            <a:lstStyle/>
            <a:p>
              <a:endParaRPr/>
            </a:p>
          </p:txBody>
        </p:sp>
        <p:pic>
          <p:nvPicPr>
            <p:cNvPr id="9" name="object 9"/>
            <p:cNvPicPr/>
            <p:nvPr/>
          </p:nvPicPr>
          <p:blipFill>
            <a:blip r:embed="rId5" cstate="print"/>
            <a:stretch>
              <a:fillRect/>
            </a:stretch>
          </p:blipFill>
          <p:spPr>
            <a:xfrm>
              <a:off x="5492750" y="3390900"/>
              <a:ext cx="100329" cy="99060"/>
            </a:xfrm>
            <a:prstGeom prst="rect">
              <a:avLst/>
            </a:prstGeom>
          </p:spPr>
        </p:pic>
        <p:pic>
          <p:nvPicPr>
            <p:cNvPr id="10" name="object 10"/>
            <p:cNvPicPr/>
            <p:nvPr/>
          </p:nvPicPr>
          <p:blipFill>
            <a:blip r:embed="rId6" cstate="print"/>
            <a:stretch>
              <a:fillRect/>
            </a:stretch>
          </p:blipFill>
          <p:spPr>
            <a:xfrm>
              <a:off x="5441950" y="3475990"/>
              <a:ext cx="251460" cy="461645"/>
            </a:xfrm>
            <a:prstGeom prst="rect">
              <a:avLst/>
            </a:prstGeom>
          </p:spPr>
        </p:pic>
        <p:pic>
          <p:nvPicPr>
            <p:cNvPr id="11" name="object 11"/>
            <p:cNvPicPr/>
            <p:nvPr/>
          </p:nvPicPr>
          <p:blipFill>
            <a:blip r:embed="rId7" cstate="print"/>
            <a:stretch>
              <a:fillRect/>
            </a:stretch>
          </p:blipFill>
          <p:spPr>
            <a:xfrm>
              <a:off x="5441950" y="3390900"/>
              <a:ext cx="160654" cy="106679"/>
            </a:xfrm>
            <a:prstGeom prst="rect">
              <a:avLst/>
            </a:prstGeom>
          </p:spPr>
        </p:pic>
        <p:pic>
          <p:nvPicPr>
            <p:cNvPr id="12" name="object 12"/>
            <p:cNvPicPr/>
            <p:nvPr/>
          </p:nvPicPr>
          <p:blipFill>
            <a:blip r:embed="rId8" cstate="print"/>
            <a:stretch>
              <a:fillRect/>
            </a:stretch>
          </p:blipFill>
          <p:spPr>
            <a:xfrm>
              <a:off x="5546725" y="3484880"/>
              <a:ext cx="146685" cy="433070"/>
            </a:xfrm>
            <a:prstGeom prst="rect">
              <a:avLst/>
            </a:prstGeom>
          </p:spPr>
        </p:pic>
        <p:pic>
          <p:nvPicPr>
            <p:cNvPr id="13" name="object 13"/>
            <p:cNvPicPr/>
            <p:nvPr/>
          </p:nvPicPr>
          <p:blipFill>
            <a:blip r:embed="rId9" cstate="print"/>
            <a:stretch>
              <a:fillRect/>
            </a:stretch>
          </p:blipFill>
          <p:spPr>
            <a:xfrm>
              <a:off x="5546725" y="3427095"/>
              <a:ext cx="140335" cy="161925"/>
            </a:xfrm>
            <a:prstGeom prst="rect">
              <a:avLst/>
            </a:prstGeom>
          </p:spPr>
        </p:pic>
        <p:pic>
          <p:nvPicPr>
            <p:cNvPr id="14" name="object 14"/>
            <p:cNvPicPr/>
            <p:nvPr/>
          </p:nvPicPr>
          <p:blipFill>
            <a:blip r:embed="rId10" cstate="print"/>
            <a:stretch>
              <a:fillRect/>
            </a:stretch>
          </p:blipFill>
          <p:spPr>
            <a:xfrm>
              <a:off x="5666104" y="3689985"/>
              <a:ext cx="27939" cy="100964"/>
            </a:xfrm>
            <a:prstGeom prst="rect">
              <a:avLst/>
            </a:prstGeom>
          </p:spPr>
        </p:pic>
        <p:pic>
          <p:nvPicPr>
            <p:cNvPr id="15" name="object 15"/>
            <p:cNvPicPr/>
            <p:nvPr/>
          </p:nvPicPr>
          <p:blipFill>
            <a:blip r:embed="rId11" cstate="print"/>
            <a:stretch>
              <a:fillRect/>
            </a:stretch>
          </p:blipFill>
          <p:spPr>
            <a:xfrm>
              <a:off x="5441950" y="3390900"/>
              <a:ext cx="153035" cy="99060"/>
            </a:xfrm>
            <a:prstGeom prst="rect">
              <a:avLst/>
            </a:prstGeom>
          </p:spPr>
        </p:pic>
        <p:pic>
          <p:nvPicPr>
            <p:cNvPr id="16" name="object 16"/>
            <p:cNvPicPr/>
            <p:nvPr/>
          </p:nvPicPr>
          <p:blipFill>
            <a:blip r:embed="rId12" cstate="print"/>
            <a:stretch>
              <a:fillRect/>
            </a:stretch>
          </p:blipFill>
          <p:spPr>
            <a:xfrm>
              <a:off x="5474970" y="3092450"/>
              <a:ext cx="597535" cy="1257935"/>
            </a:xfrm>
            <a:prstGeom prst="rect">
              <a:avLst/>
            </a:prstGeom>
          </p:spPr>
        </p:pic>
        <p:pic>
          <p:nvPicPr>
            <p:cNvPr id="17" name="object 17"/>
            <p:cNvPicPr/>
            <p:nvPr/>
          </p:nvPicPr>
          <p:blipFill>
            <a:blip r:embed="rId13" cstate="print"/>
            <a:stretch>
              <a:fillRect/>
            </a:stretch>
          </p:blipFill>
          <p:spPr>
            <a:xfrm>
              <a:off x="5649595" y="3583940"/>
              <a:ext cx="148589" cy="334010"/>
            </a:xfrm>
            <a:prstGeom prst="rect">
              <a:avLst/>
            </a:prstGeom>
          </p:spPr>
        </p:pic>
        <p:sp>
          <p:nvSpPr>
            <p:cNvPr id="18" name="object 18"/>
            <p:cNvSpPr/>
            <p:nvPr/>
          </p:nvSpPr>
          <p:spPr>
            <a:xfrm>
              <a:off x="5701665" y="3579495"/>
              <a:ext cx="31115" cy="22225"/>
            </a:xfrm>
            <a:custGeom>
              <a:avLst/>
              <a:gdLst/>
              <a:ahLst/>
              <a:cxnLst/>
              <a:rect l="l" t="t" r="r" b="b"/>
              <a:pathLst>
                <a:path w="31114" h="22225">
                  <a:moveTo>
                    <a:pt x="12700" y="0"/>
                  </a:moveTo>
                  <a:lnTo>
                    <a:pt x="7620" y="634"/>
                  </a:lnTo>
                  <a:lnTo>
                    <a:pt x="0" y="2539"/>
                  </a:lnTo>
                  <a:lnTo>
                    <a:pt x="4445" y="19684"/>
                  </a:lnTo>
                  <a:lnTo>
                    <a:pt x="5080" y="20954"/>
                  </a:lnTo>
                  <a:lnTo>
                    <a:pt x="6985" y="21589"/>
                  </a:lnTo>
                  <a:lnTo>
                    <a:pt x="8255" y="22225"/>
                  </a:lnTo>
                  <a:lnTo>
                    <a:pt x="10160" y="22225"/>
                  </a:lnTo>
                  <a:lnTo>
                    <a:pt x="15875" y="21589"/>
                  </a:lnTo>
                  <a:lnTo>
                    <a:pt x="22860" y="20954"/>
                  </a:lnTo>
                  <a:lnTo>
                    <a:pt x="31114" y="19684"/>
                  </a:lnTo>
                  <a:lnTo>
                    <a:pt x="20320" y="7619"/>
                  </a:lnTo>
                  <a:lnTo>
                    <a:pt x="12700" y="0"/>
                  </a:lnTo>
                  <a:close/>
                </a:path>
              </a:pathLst>
            </a:custGeom>
            <a:solidFill>
              <a:srgbClr val="B49F91"/>
            </a:solidFill>
          </p:spPr>
          <p:txBody>
            <a:bodyPr wrap="square" lIns="0" tIns="0" rIns="0" bIns="0" rtlCol="0"/>
            <a:lstStyle/>
            <a:p>
              <a:endParaRPr/>
            </a:p>
          </p:txBody>
        </p:sp>
        <p:sp>
          <p:nvSpPr>
            <p:cNvPr id="19" name="object 19"/>
            <p:cNvSpPr/>
            <p:nvPr/>
          </p:nvSpPr>
          <p:spPr>
            <a:xfrm>
              <a:off x="5695315" y="3582670"/>
              <a:ext cx="41910" cy="25400"/>
            </a:xfrm>
            <a:custGeom>
              <a:avLst/>
              <a:gdLst/>
              <a:ahLst/>
              <a:cxnLst/>
              <a:rect l="l" t="t" r="r" b="b"/>
              <a:pathLst>
                <a:path w="41910" h="25400">
                  <a:moveTo>
                    <a:pt x="5714" y="0"/>
                  </a:moveTo>
                  <a:lnTo>
                    <a:pt x="0" y="1904"/>
                  </a:lnTo>
                  <a:lnTo>
                    <a:pt x="5080" y="20319"/>
                  </a:lnTo>
                  <a:lnTo>
                    <a:pt x="6350" y="22225"/>
                  </a:lnTo>
                  <a:lnTo>
                    <a:pt x="10160" y="24764"/>
                  </a:lnTo>
                  <a:lnTo>
                    <a:pt x="12700" y="25400"/>
                  </a:lnTo>
                  <a:lnTo>
                    <a:pt x="15875" y="25400"/>
                  </a:lnTo>
                  <a:lnTo>
                    <a:pt x="22860" y="24764"/>
                  </a:lnTo>
                  <a:lnTo>
                    <a:pt x="31750" y="24129"/>
                  </a:lnTo>
                  <a:lnTo>
                    <a:pt x="41910" y="22225"/>
                  </a:lnTo>
                  <a:lnTo>
                    <a:pt x="36830" y="17144"/>
                  </a:lnTo>
                  <a:lnTo>
                    <a:pt x="28575" y="18414"/>
                  </a:lnTo>
                  <a:lnTo>
                    <a:pt x="21589" y="19050"/>
                  </a:lnTo>
                  <a:lnTo>
                    <a:pt x="16510" y="19684"/>
                  </a:lnTo>
                  <a:lnTo>
                    <a:pt x="13970" y="19684"/>
                  </a:lnTo>
                  <a:lnTo>
                    <a:pt x="12700" y="19050"/>
                  </a:lnTo>
                  <a:lnTo>
                    <a:pt x="10795" y="18414"/>
                  </a:lnTo>
                  <a:lnTo>
                    <a:pt x="10160" y="17144"/>
                  </a:lnTo>
                  <a:lnTo>
                    <a:pt x="5714" y="0"/>
                  </a:lnTo>
                  <a:close/>
                </a:path>
              </a:pathLst>
            </a:custGeom>
            <a:solidFill>
              <a:srgbClr val="072C3C"/>
            </a:solidFill>
          </p:spPr>
          <p:txBody>
            <a:bodyPr wrap="square" lIns="0" tIns="0" rIns="0" bIns="0" rtlCol="0"/>
            <a:lstStyle/>
            <a:p>
              <a:endParaRPr/>
            </a:p>
          </p:txBody>
        </p:sp>
        <p:sp>
          <p:nvSpPr>
            <p:cNvPr id="20" name="object 20"/>
            <p:cNvSpPr/>
            <p:nvPr/>
          </p:nvSpPr>
          <p:spPr>
            <a:xfrm>
              <a:off x="5678170" y="3510915"/>
              <a:ext cx="435609" cy="890269"/>
            </a:xfrm>
            <a:custGeom>
              <a:avLst/>
              <a:gdLst/>
              <a:ahLst/>
              <a:cxnLst/>
              <a:rect l="l" t="t" r="r" b="b"/>
              <a:pathLst>
                <a:path w="435610" h="890270">
                  <a:moveTo>
                    <a:pt x="189864" y="0"/>
                  </a:moveTo>
                  <a:lnTo>
                    <a:pt x="170814" y="3810"/>
                  </a:lnTo>
                  <a:lnTo>
                    <a:pt x="138429" y="17145"/>
                  </a:lnTo>
                  <a:lnTo>
                    <a:pt x="109219" y="33020"/>
                  </a:lnTo>
                  <a:lnTo>
                    <a:pt x="91439" y="43814"/>
                  </a:lnTo>
                  <a:lnTo>
                    <a:pt x="64769" y="50164"/>
                  </a:lnTo>
                  <a:lnTo>
                    <a:pt x="10794" y="51435"/>
                  </a:lnTo>
                  <a:lnTo>
                    <a:pt x="7619" y="53975"/>
                  </a:lnTo>
                  <a:lnTo>
                    <a:pt x="1904" y="65405"/>
                  </a:lnTo>
                  <a:lnTo>
                    <a:pt x="0" y="93980"/>
                  </a:lnTo>
                  <a:lnTo>
                    <a:pt x="8254" y="144780"/>
                  </a:lnTo>
                  <a:lnTo>
                    <a:pt x="20954" y="196214"/>
                  </a:lnTo>
                  <a:lnTo>
                    <a:pt x="31750" y="226695"/>
                  </a:lnTo>
                  <a:lnTo>
                    <a:pt x="45084" y="250189"/>
                  </a:lnTo>
                  <a:lnTo>
                    <a:pt x="67309" y="278764"/>
                  </a:lnTo>
                  <a:lnTo>
                    <a:pt x="67944" y="339725"/>
                  </a:lnTo>
                  <a:lnTo>
                    <a:pt x="84454" y="486410"/>
                  </a:lnTo>
                  <a:lnTo>
                    <a:pt x="135254" y="661670"/>
                  </a:lnTo>
                  <a:lnTo>
                    <a:pt x="240029" y="809625"/>
                  </a:lnTo>
                  <a:lnTo>
                    <a:pt x="278764" y="845820"/>
                  </a:lnTo>
                  <a:lnTo>
                    <a:pt x="311784" y="875665"/>
                  </a:lnTo>
                  <a:lnTo>
                    <a:pt x="342264" y="890270"/>
                  </a:lnTo>
                  <a:lnTo>
                    <a:pt x="374650" y="876935"/>
                  </a:lnTo>
                  <a:lnTo>
                    <a:pt x="388619" y="865505"/>
                  </a:lnTo>
                  <a:lnTo>
                    <a:pt x="416559" y="817880"/>
                  </a:lnTo>
                  <a:lnTo>
                    <a:pt x="435609" y="715010"/>
                  </a:lnTo>
                  <a:lnTo>
                    <a:pt x="421639" y="537210"/>
                  </a:lnTo>
                  <a:lnTo>
                    <a:pt x="419100" y="527685"/>
                  </a:lnTo>
                  <a:lnTo>
                    <a:pt x="414019" y="503555"/>
                  </a:lnTo>
                  <a:lnTo>
                    <a:pt x="410844" y="475614"/>
                  </a:lnTo>
                  <a:lnTo>
                    <a:pt x="412114" y="452755"/>
                  </a:lnTo>
                  <a:lnTo>
                    <a:pt x="415925" y="436880"/>
                  </a:lnTo>
                  <a:lnTo>
                    <a:pt x="410209" y="414655"/>
                  </a:lnTo>
                  <a:lnTo>
                    <a:pt x="390525" y="370205"/>
                  </a:lnTo>
                  <a:lnTo>
                    <a:pt x="351154" y="288925"/>
                  </a:lnTo>
                  <a:lnTo>
                    <a:pt x="321309" y="244475"/>
                  </a:lnTo>
                  <a:lnTo>
                    <a:pt x="291464" y="205739"/>
                  </a:lnTo>
                  <a:lnTo>
                    <a:pt x="278764" y="193039"/>
                  </a:lnTo>
                  <a:lnTo>
                    <a:pt x="273050" y="141605"/>
                  </a:lnTo>
                  <a:lnTo>
                    <a:pt x="261619" y="102870"/>
                  </a:lnTo>
                  <a:lnTo>
                    <a:pt x="248284" y="78739"/>
                  </a:lnTo>
                  <a:lnTo>
                    <a:pt x="238759" y="69850"/>
                  </a:lnTo>
                  <a:lnTo>
                    <a:pt x="232409" y="65405"/>
                  </a:lnTo>
                  <a:lnTo>
                    <a:pt x="223519" y="56514"/>
                  </a:lnTo>
                  <a:lnTo>
                    <a:pt x="215264" y="43814"/>
                  </a:lnTo>
                  <a:lnTo>
                    <a:pt x="208914" y="28575"/>
                  </a:lnTo>
                  <a:lnTo>
                    <a:pt x="200659" y="7620"/>
                  </a:lnTo>
                  <a:lnTo>
                    <a:pt x="189864" y="0"/>
                  </a:lnTo>
                  <a:close/>
                </a:path>
              </a:pathLst>
            </a:custGeom>
            <a:solidFill>
              <a:srgbClr val="512580"/>
            </a:solidFill>
          </p:spPr>
          <p:txBody>
            <a:bodyPr wrap="square" lIns="0" tIns="0" rIns="0" bIns="0" rtlCol="0"/>
            <a:lstStyle/>
            <a:p>
              <a:endParaRPr/>
            </a:p>
          </p:txBody>
        </p:sp>
        <p:sp>
          <p:nvSpPr>
            <p:cNvPr id="21" name="object 21"/>
            <p:cNvSpPr/>
            <p:nvPr/>
          </p:nvSpPr>
          <p:spPr>
            <a:xfrm>
              <a:off x="5672454" y="3505200"/>
              <a:ext cx="443230" cy="900430"/>
            </a:xfrm>
            <a:custGeom>
              <a:avLst/>
              <a:gdLst/>
              <a:ahLst/>
              <a:cxnLst/>
              <a:rect l="l" t="t" r="r" b="b"/>
              <a:pathLst>
                <a:path w="443229" h="900429">
                  <a:moveTo>
                    <a:pt x="194945" y="0"/>
                  </a:moveTo>
                  <a:lnTo>
                    <a:pt x="178435" y="2539"/>
                  </a:lnTo>
                  <a:lnTo>
                    <a:pt x="158750" y="10160"/>
                  </a:lnTo>
                  <a:lnTo>
                    <a:pt x="154940" y="12700"/>
                  </a:lnTo>
                  <a:lnTo>
                    <a:pt x="144780" y="16510"/>
                  </a:lnTo>
                  <a:lnTo>
                    <a:pt x="133985" y="21589"/>
                  </a:lnTo>
                  <a:lnTo>
                    <a:pt x="118745" y="29210"/>
                  </a:lnTo>
                  <a:lnTo>
                    <a:pt x="104775" y="39370"/>
                  </a:lnTo>
                  <a:lnTo>
                    <a:pt x="98425" y="43180"/>
                  </a:lnTo>
                  <a:lnTo>
                    <a:pt x="90805" y="46989"/>
                  </a:lnTo>
                  <a:lnTo>
                    <a:pt x="73025" y="50800"/>
                  </a:lnTo>
                  <a:lnTo>
                    <a:pt x="53975" y="53339"/>
                  </a:lnTo>
                  <a:lnTo>
                    <a:pt x="13335" y="53339"/>
                  </a:lnTo>
                  <a:lnTo>
                    <a:pt x="3810" y="66039"/>
                  </a:lnTo>
                  <a:lnTo>
                    <a:pt x="0" y="82550"/>
                  </a:lnTo>
                  <a:lnTo>
                    <a:pt x="0" y="100330"/>
                  </a:lnTo>
                  <a:lnTo>
                    <a:pt x="11430" y="162560"/>
                  </a:lnTo>
                  <a:lnTo>
                    <a:pt x="26035" y="205739"/>
                  </a:lnTo>
                  <a:lnTo>
                    <a:pt x="45085" y="247650"/>
                  </a:lnTo>
                  <a:lnTo>
                    <a:pt x="69850" y="288289"/>
                  </a:lnTo>
                  <a:lnTo>
                    <a:pt x="70358" y="323850"/>
                  </a:lnTo>
                  <a:lnTo>
                    <a:pt x="73025" y="379730"/>
                  </a:lnTo>
                  <a:lnTo>
                    <a:pt x="78105" y="430530"/>
                  </a:lnTo>
                  <a:lnTo>
                    <a:pt x="85725" y="482600"/>
                  </a:lnTo>
                  <a:lnTo>
                    <a:pt x="95885" y="535939"/>
                  </a:lnTo>
                  <a:lnTo>
                    <a:pt x="109220" y="588010"/>
                  </a:lnTo>
                  <a:lnTo>
                    <a:pt x="126365" y="638810"/>
                  </a:lnTo>
                  <a:lnTo>
                    <a:pt x="146050" y="687070"/>
                  </a:lnTo>
                  <a:lnTo>
                    <a:pt x="169545" y="732789"/>
                  </a:lnTo>
                  <a:lnTo>
                    <a:pt x="197485" y="773430"/>
                  </a:lnTo>
                  <a:lnTo>
                    <a:pt x="228600" y="807719"/>
                  </a:lnTo>
                  <a:lnTo>
                    <a:pt x="241935" y="819150"/>
                  </a:lnTo>
                  <a:lnTo>
                    <a:pt x="259080" y="835660"/>
                  </a:lnTo>
                  <a:lnTo>
                    <a:pt x="271780" y="847090"/>
                  </a:lnTo>
                  <a:lnTo>
                    <a:pt x="283845" y="859790"/>
                  </a:lnTo>
                  <a:lnTo>
                    <a:pt x="316230" y="889000"/>
                  </a:lnTo>
                  <a:lnTo>
                    <a:pt x="337820" y="900430"/>
                  </a:lnTo>
                  <a:lnTo>
                    <a:pt x="360045" y="900430"/>
                  </a:lnTo>
                  <a:lnTo>
                    <a:pt x="376555" y="891540"/>
                  </a:lnTo>
                  <a:lnTo>
                    <a:pt x="348615" y="891540"/>
                  </a:lnTo>
                  <a:lnTo>
                    <a:pt x="334645" y="887730"/>
                  </a:lnTo>
                  <a:lnTo>
                    <a:pt x="320675" y="878840"/>
                  </a:lnTo>
                  <a:lnTo>
                    <a:pt x="307975" y="868680"/>
                  </a:lnTo>
                  <a:lnTo>
                    <a:pt x="295275" y="855980"/>
                  </a:lnTo>
                  <a:lnTo>
                    <a:pt x="283210" y="843280"/>
                  </a:lnTo>
                  <a:lnTo>
                    <a:pt x="270510" y="831850"/>
                  </a:lnTo>
                  <a:lnTo>
                    <a:pt x="262255" y="824230"/>
                  </a:lnTo>
                  <a:lnTo>
                    <a:pt x="235585" y="800100"/>
                  </a:lnTo>
                  <a:lnTo>
                    <a:pt x="219075" y="784860"/>
                  </a:lnTo>
                  <a:lnTo>
                    <a:pt x="190500" y="749300"/>
                  </a:lnTo>
                  <a:lnTo>
                    <a:pt x="151130" y="684530"/>
                  </a:lnTo>
                  <a:lnTo>
                    <a:pt x="130175" y="636270"/>
                  </a:lnTo>
                  <a:lnTo>
                    <a:pt x="113030" y="586739"/>
                  </a:lnTo>
                  <a:lnTo>
                    <a:pt x="100330" y="535939"/>
                  </a:lnTo>
                  <a:lnTo>
                    <a:pt x="90170" y="482600"/>
                  </a:lnTo>
                  <a:lnTo>
                    <a:pt x="83185" y="430530"/>
                  </a:lnTo>
                  <a:lnTo>
                    <a:pt x="78105" y="377189"/>
                  </a:lnTo>
                  <a:lnTo>
                    <a:pt x="77505" y="355600"/>
                  </a:lnTo>
                  <a:lnTo>
                    <a:pt x="77470" y="354330"/>
                  </a:lnTo>
                  <a:lnTo>
                    <a:pt x="76200" y="332739"/>
                  </a:lnTo>
                  <a:lnTo>
                    <a:pt x="76200" y="308610"/>
                  </a:lnTo>
                  <a:lnTo>
                    <a:pt x="76835" y="288289"/>
                  </a:lnTo>
                  <a:lnTo>
                    <a:pt x="76835" y="284480"/>
                  </a:lnTo>
                  <a:lnTo>
                    <a:pt x="52705" y="243839"/>
                  </a:lnTo>
                  <a:lnTo>
                    <a:pt x="34925" y="203200"/>
                  </a:lnTo>
                  <a:lnTo>
                    <a:pt x="21590" y="160020"/>
                  </a:lnTo>
                  <a:lnTo>
                    <a:pt x="12700" y="115570"/>
                  </a:lnTo>
                  <a:lnTo>
                    <a:pt x="10795" y="93980"/>
                  </a:lnTo>
                  <a:lnTo>
                    <a:pt x="11339" y="86360"/>
                  </a:lnTo>
                  <a:lnTo>
                    <a:pt x="11430" y="85089"/>
                  </a:lnTo>
                  <a:lnTo>
                    <a:pt x="12700" y="73660"/>
                  </a:lnTo>
                  <a:lnTo>
                    <a:pt x="15240" y="66039"/>
                  </a:lnTo>
                  <a:lnTo>
                    <a:pt x="17780" y="63500"/>
                  </a:lnTo>
                  <a:lnTo>
                    <a:pt x="68580" y="63500"/>
                  </a:lnTo>
                  <a:lnTo>
                    <a:pt x="78740" y="62230"/>
                  </a:lnTo>
                  <a:lnTo>
                    <a:pt x="88900" y="59689"/>
                  </a:lnTo>
                  <a:lnTo>
                    <a:pt x="107950" y="52070"/>
                  </a:lnTo>
                  <a:lnTo>
                    <a:pt x="115570" y="46989"/>
                  </a:lnTo>
                  <a:lnTo>
                    <a:pt x="132080" y="36830"/>
                  </a:lnTo>
                  <a:lnTo>
                    <a:pt x="140335" y="33020"/>
                  </a:lnTo>
                  <a:lnTo>
                    <a:pt x="146050" y="30480"/>
                  </a:lnTo>
                  <a:lnTo>
                    <a:pt x="158115" y="24130"/>
                  </a:lnTo>
                  <a:lnTo>
                    <a:pt x="179705" y="15239"/>
                  </a:lnTo>
                  <a:lnTo>
                    <a:pt x="191135" y="12700"/>
                  </a:lnTo>
                  <a:lnTo>
                    <a:pt x="211455" y="12700"/>
                  </a:lnTo>
                  <a:lnTo>
                    <a:pt x="208280" y="6350"/>
                  </a:lnTo>
                  <a:lnTo>
                    <a:pt x="194945" y="0"/>
                  </a:lnTo>
                  <a:close/>
                </a:path>
                <a:path w="443229" h="900429">
                  <a:moveTo>
                    <a:pt x="211455" y="12700"/>
                  </a:moveTo>
                  <a:lnTo>
                    <a:pt x="194310" y="12700"/>
                  </a:lnTo>
                  <a:lnTo>
                    <a:pt x="198755" y="13970"/>
                  </a:lnTo>
                  <a:lnTo>
                    <a:pt x="200660" y="16510"/>
                  </a:lnTo>
                  <a:lnTo>
                    <a:pt x="201930" y="19050"/>
                  </a:lnTo>
                  <a:lnTo>
                    <a:pt x="205740" y="25400"/>
                  </a:lnTo>
                  <a:lnTo>
                    <a:pt x="207645" y="34289"/>
                  </a:lnTo>
                  <a:lnTo>
                    <a:pt x="226060" y="68580"/>
                  </a:lnTo>
                  <a:lnTo>
                    <a:pt x="242570" y="82550"/>
                  </a:lnTo>
                  <a:lnTo>
                    <a:pt x="243205" y="82550"/>
                  </a:lnTo>
                  <a:lnTo>
                    <a:pt x="247015" y="86360"/>
                  </a:lnTo>
                  <a:lnTo>
                    <a:pt x="266700" y="125730"/>
                  </a:lnTo>
                  <a:lnTo>
                    <a:pt x="277495" y="175260"/>
                  </a:lnTo>
                  <a:lnTo>
                    <a:pt x="278765" y="201930"/>
                  </a:lnTo>
                  <a:lnTo>
                    <a:pt x="280670" y="204470"/>
                  </a:lnTo>
                  <a:lnTo>
                    <a:pt x="318770" y="250189"/>
                  </a:lnTo>
                  <a:lnTo>
                    <a:pt x="353695" y="298450"/>
                  </a:lnTo>
                  <a:lnTo>
                    <a:pt x="381635" y="355600"/>
                  </a:lnTo>
                  <a:lnTo>
                    <a:pt x="407670" y="416560"/>
                  </a:lnTo>
                  <a:lnTo>
                    <a:pt x="417195" y="450850"/>
                  </a:lnTo>
                  <a:lnTo>
                    <a:pt x="417830" y="453389"/>
                  </a:lnTo>
                  <a:lnTo>
                    <a:pt x="417830" y="457200"/>
                  </a:lnTo>
                  <a:lnTo>
                    <a:pt x="417195" y="459739"/>
                  </a:lnTo>
                  <a:lnTo>
                    <a:pt x="415290" y="466089"/>
                  </a:lnTo>
                  <a:lnTo>
                    <a:pt x="415290" y="480060"/>
                  </a:lnTo>
                  <a:lnTo>
                    <a:pt x="417195" y="496570"/>
                  </a:lnTo>
                  <a:lnTo>
                    <a:pt x="419735" y="513080"/>
                  </a:lnTo>
                  <a:lnTo>
                    <a:pt x="422910" y="529589"/>
                  </a:lnTo>
                  <a:lnTo>
                    <a:pt x="427355" y="544830"/>
                  </a:lnTo>
                  <a:lnTo>
                    <a:pt x="431800" y="577850"/>
                  </a:lnTo>
                  <a:lnTo>
                    <a:pt x="434340" y="596900"/>
                  </a:lnTo>
                  <a:lnTo>
                    <a:pt x="438150" y="638810"/>
                  </a:lnTo>
                  <a:lnTo>
                    <a:pt x="438785" y="643889"/>
                  </a:lnTo>
                  <a:lnTo>
                    <a:pt x="439362" y="669289"/>
                  </a:lnTo>
                  <a:lnTo>
                    <a:pt x="439420" y="699770"/>
                  </a:lnTo>
                  <a:lnTo>
                    <a:pt x="438150" y="730250"/>
                  </a:lnTo>
                  <a:lnTo>
                    <a:pt x="434340" y="760730"/>
                  </a:lnTo>
                  <a:lnTo>
                    <a:pt x="428625" y="789939"/>
                  </a:lnTo>
                  <a:lnTo>
                    <a:pt x="419735" y="819150"/>
                  </a:lnTo>
                  <a:lnTo>
                    <a:pt x="417830" y="825500"/>
                  </a:lnTo>
                  <a:lnTo>
                    <a:pt x="414020" y="833119"/>
                  </a:lnTo>
                  <a:lnTo>
                    <a:pt x="411480" y="839469"/>
                  </a:lnTo>
                  <a:lnTo>
                    <a:pt x="407670" y="845819"/>
                  </a:lnTo>
                  <a:lnTo>
                    <a:pt x="384175" y="876300"/>
                  </a:lnTo>
                  <a:lnTo>
                    <a:pt x="377190" y="878840"/>
                  </a:lnTo>
                  <a:lnTo>
                    <a:pt x="376555" y="880110"/>
                  </a:lnTo>
                  <a:lnTo>
                    <a:pt x="362585" y="889000"/>
                  </a:lnTo>
                  <a:lnTo>
                    <a:pt x="348615" y="891540"/>
                  </a:lnTo>
                  <a:lnTo>
                    <a:pt x="376555" y="891540"/>
                  </a:lnTo>
                  <a:lnTo>
                    <a:pt x="415925" y="849630"/>
                  </a:lnTo>
                  <a:lnTo>
                    <a:pt x="432435" y="805180"/>
                  </a:lnTo>
                  <a:lnTo>
                    <a:pt x="441325" y="750570"/>
                  </a:lnTo>
                  <a:lnTo>
                    <a:pt x="443230" y="722630"/>
                  </a:lnTo>
                  <a:lnTo>
                    <a:pt x="443230" y="687070"/>
                  </a:lnTo>
                  <a:lnTo>
                    <a:pt x="442595" y="678180"/>
                  </a:lnTo>
                  <a:lnTo>
                    <a:pt x="442595" y="669289"/>
                  </a:lnTo>
                  <a:lnTo>
                    <a:pt x="440690" y="643889"/>
                  </a:lnTo>
                  <a:lnTo>
                    <a:pt x="440055" y="636270"/>
                  </a:lnTo>
                  <a:lnTo>
                    <a:pt x="438150" y="618489"/>
                  </a:lnTo>
                  <a:lnTo>
                    <a:pt x="437515" y="610870"/>
                  </a:lnTo>
                  <a:lnTo>
                    <a:pt x="435610" y="595630"/>
                  </a:lnTo>
                  <a:lnTo>
                    <a:pt x="433070" y="577850"/>
                  </a:lnTo>
                  <a:lnTo>
                    <a:pt x="430530" y="558800"/>
                  </a:lnTo>
                  <a:lnTo>
                    <a:pt x="427990" y="544830"/>
                  </a:lnTo>
                  <a:lnTo>
                    <a:pt x="424180" y="528320"/>
                  </a:lnTo>
                  <a:lnTo>
                    <a:pt x="421005" y="513080"/>
                  </a:lnTo>
                  <a:lnTo>
                    <a:pt x="418465" y="496570"/>
                  </a:lnTo>
                  <a:lnTo>
                    <a:pt x="417195" y="480060"/>
                  </a:lnTo>
                  <a:lnTo>
                    <a:pt x="416560" y="474980"/>
                  </a:lnTo>
                  <a:lnTo>
                    <a:pt x="417830" y="463550"/>
                  </a:lnTo>
                  <a:lnTo>
                    <a:pt x="418465" y="462280"/>
                  </a:lnTo>
                  <a:lnTo>
                    <a:pt x="419735" y="458470"/>
                  </a:lnTo>
                  <a:lnTo>
                    <a:pt x="419735" y="449580"/>
                  </a:lnTo>
                  <a:lnTo>
                    <a:pt x="413385" y="424180"/>
                  </a:lnTo>
                  <a:lnTo>
                    <a:pt x="405130" y="400050"/>
                  </a:lnTo>
                  <a:lnTo>
                    <a:pt x="396240" y="377189"/>
                  </a:lnTo>
                  <a:lnTo>
                    <a:pt x="374015" y="323850"/>
                  </a:lnTo>
                  <a:lnTo>
                    <a:pt x="367030" y="309880"/>
                  </a:lnTo>
                  <a:lnTo>
                    <a:pt x="360045" y="294639"/>
                  </a:lnTo>
                  <a:lnTo>
                    <a:pt x="343535" y="269239"/>
                  </a:lnTo>
                  <a:lnTo>
                    <a:pt x="326390" y="243839"/>
                  </a:lnTo>
                  <a:lnTo>
                    <a:pt x="307975" y="218439"/>
                  </a:lnTo>
                  <a:lnTo>
                    <a:pt x="292100" y="199389"/>
                  </a:lnTo>
                  <a:lnTo>
                    <a:pt x="290195" y="199389"/>
                  </a:lnTo>
                  <a:lnTo>
                    <a:pt x="288290" y="195580"/>
                  </a:lnTo>
                  <a:lnTo>
                    <a:pt x="290195" y="195580"/>
                  </a:lnTo>
                  <a:lnTo>
                    <a:pt x="288290" y="170180"/>
                  </a:lnTo>
                  <a:lnTo>
                    <a:pt x="283845" y="140970"/>
                  </a:lnTo>
                  <a:lnTo>
                    <a:pt x="274955" y="111760"/>
                  </a:lnTo>
                  <a:lnTo>
                    <a:pt x="261620" y="85089"/>
                  </a:lnTo>
                  <a:lnTo>
                    <a:pt x="257810" y="80010"/>
                  </a:lnTo>
                  <a:lnTo>
                    <a:pt x="253365" y="72389"/>
                  </a:lnTo>
                  <a:lnTo>
                    <a:pt x="222250" y="38100"/>
                  </a:lnTo>
                  <a:lnTo>
                    <a:pt x="218440" y="25400"/>
                  </a:lnTo>
                  <a:lnTo>
                    <a:pt x="211455" y="12700"/>
                  </a:lnTo>
                  <a:close/>
                </a:path>
                <a:path w="443229" h="900429">
                  <a:moveTo>
                    <a:pt x="288290" y="195580"/>
                  </a:moveTo>
                  <a:lnTo>
                    <a:pt x="290195" y="199389"/>
                  </a:lnTo>
                  <a:lnTo>
                    <a:pt x="290195" y="198120"/>
                  </a:lnTo>
                  <a:lnTo>
                    <a:pt x="288290" y="195580"/>
                  </a:lnTo>
                  <a:close/>
                </a:path>
                <a:path w="443229" h="900429">
                  <a:moveTo>
                    <a:pt x="290195" y="198120"/>
                  </a:moveTo>
                  <a:lnTo>
                    <a:pt x="290195" y="199389"/>
                  </a:lnTo>
                  <a:lnTo>
                    <a:pt x="292100" y="199389"/>
                  </a:lnTo>
                  <a:lnTo>
                    <a:pt x="290195" y="198120"/>
                  </a:lnTo>
                  <a:close/>
                </a:path>
                <a:path w="443229" h="900429">
                  <a:moveTo>
                    <a:pt x="290195" y="195580"/>
                  </a:moveTo>
                  <a:lnTo>
                    <a:pt x="288290" y="195580"/>
                  </a:lnTo>
                  <a:lnTo>
                    <a:pt x="290195" y="198120"/>
                  </a:lnTo>
                  <a:lnTo>
                    <a:pt x="290195" y="195580"/>
                  </a:lnTo>
                  <a:close/>
                </a:path>
                <a:path w="443229" h="900429">
                  <a:moveTo>
                    <a:pt x="55245" y="63500"/>
                  </a:moveTo>
                  <a:lnTo>
                    <a:pt x="17780" y="63500"/>
                  </a:lnTo>
                  <a:lnTo>
                    <a:pt x="29210" y="64770"/>
                  </a:lnTo>
                  <a:lnTo>
                    <a:pt x="42545" y="64770"/>
                  </a:lnTo>
                  <a:lnTo>
                    <a:pt x="55245" y="63500"/>
                  </a:lnTo>
                  <a:close/>
                </a:path>
              </a:pathLst>
            </a:custGeom>
            <a:solidFill>
              <a:srgbClr val="002B38"/>
            </a:solidFill>
          </p:spPr>
          <p:txBody>
            <a:bodyPr wrap="square" lIns="0" tIns="0" rIns="0" bIns="0" rtlCol="0"/>
            <a:lstStyle/>
            <a:p>
              <a:endParaRPr/>
            </a:p>
          </p:txBody>
        </p:sp>
        <p:pic>
          <p:nvPicPr>
            <p:cNvPr id="22" name="object 22"/>
            <p:cNvPicPr/>
            <p:nvPr/>
          </p:nvPicPr>
          <p:blipFill>
            <a:blip r:embed="rId14" cstate="print"/>
            <a:stretch>
              <a:fillRect/>
            </a:stretch>
          </p:blipFill>
          <p:spPr>
            <a:xfrm>
              <a:off x="5695315" y="3524885"/>
              <a:ext cx="247014" cy="245110"/>
            </a:xfrm>
            <a:prstGeom prst="rect">
              <a:avLst/>
            </a:prstGeom>
          </p:spPr>
        </p:pic>
        <p:sp>
          <p:nvSpPr>
            <p:cNvPr id="23" name="object 23"/>
            <p:cNvSpPr/>
            <p:nvPr/>
          </p:nvSpPr>
          <p:spPr>
            <a:xfrm>
              <a:off x="6086475" y="4853305"/>
              <a:ext cx="120014" cy="770255"/>
            </a:xfrm>
            <a:custGeom>
              <a:avLst/>
              <a:gdLst/>
              <a:ahLst/>
              <a:cxnLst/>
              <a:rect l="l" t="t" r="r" b="b"/>
              <a:pathLst>
                <a:path w="120014" h="770254">
                  <a:moveTo>
                    <a:pt x="52070" y="0"/>
                  </a:moveTo>
                  <a:lnTo>
                    <a:pt x="19685" y="40639"/>
                  </a:lnTo>
                  <a:lnTo>
                    <a:pt x="3810" y="133984"/>
                  </a:lnTo>
                  <a:lnTo>
                    <a:pt x="0" y="353694"/>
                  </a:lnTo>
                  <a:lnTo>
                    <a:pt x="3175" y="770254"/>
                  </a:lnTo>
                  <a:lnTo>
                    <a:pt x="22225" y="622299"/>
                  </a:lnTo>
                  <a:lnTo>
                    <a:pt x="38100" y="506094"/>
                  </a:lnTo>
                  <a:lnTo>
                    <a:pt x="52070" y="421639"/>
                  </a:lnTo>
                  <a:lnTo>
                    <a:pt x="57150" y="383539"/>
                  </a:lnTo>
                  <a:lnTo>
                    <a:pt x="60325" y="333374"/>
                  </a:lnTo>
                  <a:lnTo>
                    <a:pt x="62864" y="276224"/>
                  </a:lnTo>
                  <a:lnTo>
                    <a:pt x="66675" y="216534"/>
                  </a:lnTo>
                  <a:lnTo>
                    <a:pt x="71120" y="160019"/>
                  </a:lnTo>
                  <a:lnTo>
                    <a:pt x="78739" y="111759"/>
                  </a:lnTo>
                  <a:lnTo>
                    <a:pt x="109854" y="43814"/>
                  </a:lnTo>
                  <a:lnTo>
                    <a:pt x="120014" y="30479"/>
                  </a:lnTo>
                  <a:lnTo>
                    <a:pt x="117475" y="26669"/>
                  </a:lnTo>
                  <a:lnTo>
                    <a:pt x="95885" y="20954"/>
                  </a:lnTo>
                  <a:lnTo>
                    <a:pt x="71120" y="12699"/>
                  </a:lnTo>
                  <a:lnTo>
                    <a:pt x="57785" y="7619"/>
                  </a:lnTo>
                  <a:lnTo>
                    <a:pt x="53339" y="4444"/>
                  </a:lnTo>
                  <a:lnTo>
                    <a:pt x="52070" y="0"/>
                  </a:lnTo>
                  <a:close/>
                </a:path>
              </a:pathLst>
            </a:custGeom>
            <a:solidFill>
              <a:srgbClr val="041820"/>
            </a:solidFill>
          </p:spPr>
          <p:txBody>
            <a:bodyPr wrap="square" lIns="0" tIns="0" rIns="0" bIns="0" rtlCol="0"/>
            <a:lstStyle/>
            <a:p>
              <a:endParaRPr/>
            </a:p>
          </p:txBody>
        </p:sp>
        <p:pic>
          <p:nvPicPr>
            <p:cNvPr id="24" name="object 24"/>
            <p:cNvPicPr/>
            <p:nvPr/>
          </p:nvPicPr>
          <p:blipFill>
            <a:blip r:embed="rId15" cstate="print"/>
            <a:stretch>
              <a:fillRect/>
            </a:stretch>
          </p:blipFill>
          <p:spPr>
            <a:xfrm>
              <a:off x="6102350" y="4659630"/>
              <a:ext cx="132714" cy="151764"/>
            </a:xfrm>
            <a:prstGeom prst="rect">
              <a:avLst/>
            </a:prstGeom>
          </p:spPr>
        </p:pic>
        <p:pic>
          <p:nvPicPr>
            <p:cNvPr id="25" name="object 25"/>
            <p:cNvPicPr/>
            <p:nvPr/>
          </p:nvPicPr>
          <p:blipFill>
            <a:blip r:embed="rId16" cstate="print"/>
            <a:stretch>
              <a:fillRect/>
            </a:stretch>
          </p:blipFill>
          <p:spPr>
            <a:xfrm>
              <a:off x="5104764" y="3057525"/>
              <a:ext cx="197485" cy="128904"/>
            </a:xfrm>
            <a:prstGeom prst="rect">
              <a:avLst/>
            </a:prstGeom>
          </p:spPr>
        </p:pic>
        <p:pic>
          <p:nvPicPr>
            <p:cNvPr id="26" name="object 26"/>
            <p:cNvPicPr/>
            <p:nvPr/>
          </p:nvPicPr>
          <p:blipFill>
            <a:blip r:embed="rId17" cstate="print"/>
            <a:stretch>
              <a:fillRect/>
            </a:stretch>
          </p:blipFill>
          <p:spPr>
            <a:xfrm>
              <a:off x="6037579" y="3358515"/>
              <a:ext cx="76198" cy="121920"/>
            </a:xfrm>
            <a:prstGeom prst="rect">
              <a:avLst/>
            </a:prstGeom>
          </p:spPr>
        </p:pic>
        <p:pic>
          <p:nvPicPr>
            <p:cNvPr id="27" name="object 27"/>
            <p:cNvPicPr/>
            <p:nvPr/>
          </p:nvPicPr>
          <p:blipFill>
            <a:blip r:embed="rId18" cstate="print"/>
            <a:stretch>
              <a:fillRect/>
            </a:stretch>
          </p:blipFill>
          <p:spPr>
            <a:xfrm>
              <a:off x="2663190" y="2710815"/>
              <a:ext cx="3070225" cy="4160520"/>
            </a:xfrm>
            <a:prstGeom prst="rect">
              <a:avLst/>
            </a:prstGeom>
          </p:spPr>
        </p:pic>
        <p:pic>
          <p:nvPicPr>
            <p:cNvPr id="28" name="object 28"/>
            <p:cNvPicPr/>
            <p:nvPr/>
          </p:nvPicPr>
          <p:blipFill>
            <a:blip r:embed="rId19" cstate="print"/>
            <a:stretch>
              <a:fillRect/>
            </a:stretch>
          </p:blipFill>
          <p:spPr>
            <a:xfrm>
              <a:off x="6099175" y="2518410"/>
              <a:ext cx="2209165" cy="4069079"/>
            </a:xfrm>
            <a:prstGeom prst="rect">
              <a:avLst/>
            </a:prstGeom>
          </p:spPr>
        </p:pic>
      </p:grpSp>
      <p:sp>
        <p:nvSpPr>
          <p:cNvPr id="29" name="object 29"/>
          <p:cNvSpPr txBox="1"/>
          <p:nvPr/>
        </p:nvSpPr>
        <p:spPr>
          <a:xfrm>
            <a:off x="849883" y="1400302"/>
            <a:ext cx="5975985" cy="543560"/>
          </a:xfrm>
          <a:prstGeom prst="rect">
            <a:avLst/>
          </a:prstGeom>
        </p:spPr>
        <p:txBody>
          <a:bodyPr vert="horz" wrap="square" lIns="0" tIns="12065" rIns="0" bIns="0" rtlCol="0">
            <a:spAutoFit/>
          </a:bodyPr>
          <a:lstStyle/>
          <a:p>
            <a:pPr marL="12700">
              <a:lnSpc>
                <a:spcPct val="100000"/>
              </a:lnSpc>
              <a:spcBef>
                <a:spcPts val="95"/>
              </a:spcBef>
            </a:pPr>
            <a:r>
              <a:rPr sz="3400" dirty="0">
                <a:latin typeface="Arial"/>
                <a:cs typeface="Arial"/>
              </a:rPr>
              <a:t>–</a:t>
            </a:r>
            <a:r>
              <a:rPr sz="3400" spc="-40" dirty="0">
                <a:latin typeface="Arial"/>
                <a:cs typeface="Arial"/>
              </a:rPr>
              <a:t> </a:t>
            </a:r>
            <a:r>
              <a:rPr sz="3400" dirty="0">
                <a:latin typeface="Arial"/>
                <a:cs typeface="Arial"/>
              </a:rPr>
              <a:t>tenk</a:t>
            </a:r>
            <a:r>
              <a:rPr sz="3400" spc="-45" dirty="0">
                <a:latin typeface="Arial"/>
                <a:cs typeface="Arial"/>
              </a:rPr>
              <a:t> </a:t>
            </a:r>
            <a:r>
              <a:rPr sz="3400" dirty="0">
                <a:latin typeface="Arial"/>
                <a:cs typeface="Arial"/>
              </a:rPr>
              <a:t>etter</a:t>
            </a:r>
            <a:r>
              <a:rPr sz="3400" spc="-50" dirty="0">
                <a:latin typeface="Arial"/>
                <a:cs typeface="Arial"/>
              </a:rPr>
              <a:t> </a:t>
            </a:r>
            <a:r>
              <a:rPr sz="3400" dirty="0">
                <a:latin typeface="Arial"/>
                <a:cs typeface="Arial"/>
              </a:rPr>
              <a:t>og</a:t>
            </a:r>
            <a:r>
              <a:rPr sz="3400" spc="-50" dirty="0">
                <a:latin typeface="Arial"/>
                <a:cs typeface="Arial"/>
              </a:rPr>
              <a:t> </a:t>
            </a:r>
            <a:r>
              <a:rPr sz="3400" dirty="0">
                <a:latin typeface="Arial"/>
                <a:cs typeface="Arial"/>
              </a:rPr>
              <a:t>utforsk</a:t>
            </a:r>
            <a:r>
              <a:rPr sz="3400" spc="-40" dirty="0">
                <a:latin typeface="Arial"/>
                <a:cs typeface="Arial"/>
              </a:rPr>
              <a:t> </a:t>
            </a:r>
            <a:r>
              <a:rPr sz="3400" spc="-10" dirty="0">
                <a:latin typeface="Arial"/>
                <a:cs typeface="Arial"/>
              </a:rPr>
              <a:t>sammen</a:t>
            </a:r>
            <a:endParaRPr sz="3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9883" y="685546"/>
            <a:ext cx="3920490" cy="1257935"/>
          </a:xfrm>
          <a:prstGeom prst="rect">
            <a:avLst/>
          </a:prstGeom>
        </p:spPr>
        <p:txBody>
          <a:bodyPr vert="horz" wrap="square" lIns="0" tIns="12065" rIns="0" bIns="0" rtlCol="0">
            <a:spAutoFit/>
          </a:bodyPr>
          <a:lstStyle/>
          <a:p>
            <a:pPr marL="13970">
              <a:lnSpc>
                <a:spcPct val="100000"/>
              </a:lnSpc>
              <a:spcBef>
                <a:spcPts val="95"/>
              </a:spcBef>
            </a:pPr>
            <a:r>
              <a:rPr dirty="0"/>
              <a:t>Dagens</a:t>
            </a:r>
            <a:r>
              <a:rPr spc="-155" dirty="0"/>
              <a:t> </a:t>
            </a:r>
            <a:r>
              <a:rPr spc="-10" dirty="0"/>
              <a:t>følelse</a:t>
            </a:r>
          </a:p>
          <a:p>
            <a:pPr marL="12700">
              <a:lnSpc>
                <a:spcPct val="100000"/>
              </a:lnSpc>
              <a:spcBef>
                <a:spcPts val="105"/>
              </a:spcBef>
            </a:pPr>
            <a:r>
              <a:rPr sz="3400" dirty="0"/>
              <a:t>–</a:t>
            </a:r>
            <a:r>
              <a:rPr sz="3400" spc="10" dirty="0"/>
              <a:t> </a:t>
            </a:r>
            <a:r>
              <a:rPr sz="3400" spc="-10" dirty="0"/>
              <a:t>skildre</a:t>
            </a:r>
            <a:endParaRPr sz="3400"/>
          </a:p>
        </p:txBody>
      </p:sp>
      <p:pic>
        <p:nvPicPr>
          <p:cNvPr id="3" name="object 3"/>
          <p:cNvPicPr/>
          <p:nvPr/>
        </p:nvPicPr>
        <p:blipFill>
          <a:blip r:embed="rId2" cstate="print"/>
          <a:stretch>
            <a:fillRect/>
          </a:stretch>
        </p:blipFill>
        <p:spPr>
          <a:xfrm>
            <a:off x="9497307" y="6606346"/>
            <a:ext cx="824929" cy="693858"/>
          </a:xfrm>
          <a:prstGeom prst="rect">
            <a:avLst/>
          </a:prstGeom>
        </p:spPr>
      </p:pic>
      <p:pic>
        <p:nvPicPr>
          <p:cNvPr id="4" name="object 4"/>
          <p:cNvPicPr/>
          <p:nvPr/>
        </p:nvPicPr>
        <p:blipFill>
          <a:blip r:embed="rId3" cstate="print"/>
          <a:stretch>
            <a:fillRect/>
          </a:stretch>
        </p:blipFill>
        <p:spPr>
          <a:xfrm>
            <a:off x="3302634" y="4359275"/>
            <a:ext cx="88898" cy="169163"/>
          </a:xfrm>
          <a:prstGeom prst="rect">
            <a:avLst/>
          </a:prstGeom>
        </p:spPr>
      </p:pic>
      <p:pic>
        <p:nvPicPr>
          <p:cNvPr id="5" name="object 5"/>
          <p:cNvPicPr/>
          <p:nvPr/>
        </p:nvPicPr>
        <p:blipFill>
          <a:blip r:embed="rId4" cstate="print"/>
          <a:stretch>
            <a:fillRect/>
          </a:stretch>
        </p:blipFill>
        <p:spPr>
          <a:xfrm>
            <a:off x="3459479" y="1760207"/>
            <a:ext cx="4420870" cy="51438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8C06B2710C1F94C92751F3336F24CAB" ma:contentTypeVersion="19" ma:contentTypeDescription="Opprett et nytt dokument." ma:contentTypeScope="" ma:versionID="f656fce7a63bf59ebb0f1a694304235c">
  <xsd:schema xmlns:xsd="http://www.w3.org/2001/XMLSchema" xmlns:xs="http://www.w3.org/2001/XMLSchema" xmlns:p="http://schemas.microsoft.com/office/2006/metadata/properties" xmlns:ns2="32946dd1-e5f8-475a-968c-85e3847873f6" xmlns:ns3="839a45f2-dc30-45af-b3c3-de9ae91fb091" targetNamespace="http://schemas.microsoft.com/office/2006/metadata/properties" ma:root="true" ma:fieldsID="55425e1c3425e55e5e8ff7d5d6810710" ns2:_="" ns3:_="">
    <xsd:import namespace="32946dd1-e5f8-475a-968c-85e3847873f6"/>
    <xsd:import namespace="839a45f2-dc30-45af-b3c3-de9ae91fb0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46dd1-e5f8-475a-968c-85e3847873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9a45f2-dc30-45af-b3c3-de9ae91fb091"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2b0b4f44-7f2e-401d-87b5-caec248b9e88}" ma:internalName="TaxCatchAll" ma:showField="CatchAllData" ma:web="839a45f2-dc30-45af-b3c3-de9ae91fb0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9a45f2-dc30-45af-b3c3-de9ae91fb091" xsi:nil="true"/>
    <lcf76f155ced4ddcb4097134ff3c332f xmlns="32946dd1-e5f8-475a-968c-85e3847873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12A1F8-D3EB-49FB-B391-58124C86B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46dd1-e5f8-475a-968c-85e3847873f6"/>
    <ds:schemaRef ds:uri="839a45f2-dc30-45af-b3c3-de9ae91fb0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D2A6C9-05AB-446A-987D-01E60B146A2C}">
  <ds:schemaRefs>
    <ds:schemaRef ds:uri="http://schemas.microsoft.com/sharepoint/v3/contenttype/forms"/>
  </ds:schemaRefs>
</ds:datastoreItem>
</file>

<file path=customXml/itemProps3.xml><?xml version="1.0" encoding="utf-8"?>
<ds:datastoreItem xmlns:ds="http://schemas.openxmlformats.org/officeDocument/2006/customXml" ds:itemID="{6417A691-06AE-4763-BDD3-846EC178D9CF}">
  <ds:schemaRefs>
    <ds:schemaRef ds:uri="http://schemas.microsoft.com/office/2006/metadata/properties"/>
    <ds:schemaRef ds:uri="http://schemas.microsoft.com/office/infopath/2007/PartnerControls"/>
    <ds:schemaRef ds:uri="839a45f2-dc30-45af-b3c3-de9ae91fb091"/>
    <ds:schemaRef ds:uri="32946dd1-e5f8-475a-968c-85e3847873f6"/>
  </ds:schemaRefs>
</ds:datastoreItem>
</file>

<file path=docProps/app.xml><?xml version="1.0" encoding="utf-8"?>
<Properties xmlns="http://schemas.openxmlformats.org/officeDocument/2006/extended-properties" xmlns:vt="http://schemas.openxmlformats.org/officeDocument/2006/docPropsVTypes">
  <Template/>
  <TotalTime>918</TotalTime>
  <Words>1119</Words>
  <Application>Microsoft Office PowerPoint</Application>
  <PresentationFormat>Egendefinert</PresentationFormat>
  <Paragraphs>185</Paragraphs>
  <Slides>29</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29</vt:i4>
      </vt:variant>
    </vt:vector>
  </HeadingPairs>
  <TitlesOfParts>
    <vt:vector size="34" baseType="lpstr">
      <vt:lpstr>Aptos</vt:lpstr>
      <vt:lpstr>Arial</vt:lpstr>
      <vt:lpstr>Calibri</vt:lpstr>
      <vt:lpstr>Times New Roman</vt:lpstr>
      <vt:lpstr>Office Theme</vt:lpstr>
      <vt:lpstr>Møte 6 – Sinne og grenser, behov</vt:lpstr>
      <vt:lpstr>Korleis har du det akkurat no?</vt:lpstr>
      <vt:lpstr>Sidan sist</vt:lpstr>
      <vt:lpstr>Sinne</vt:lpstr>
      <vt:lpstr>Kva er sinne?</vt:lpstr>
      <vt:lpstr>Kva gjør deg sint?</vt:lpstr>
      <vt:lpstr>Følelsar</vt:lpstr>
      <vt:lpstr>Dagens følelse</vt:lpstr>
      <vt:lpstr>Dagens følelse – skildre</vt:lpstr>
      <vt:lpstr>Kroppsbilder for følelsar</vt:lpstr>
      <vt:lpstr>Følelsessyklusen 1</vt:lpstr>
      <vt:lpstr>Følelsessyklusen 2</vt:lpstr>
      <vt:lpstr>Følelsessyklusen 3</vt:lpstr>
      <vt:lpstr>Følelsessyklusen 4</vt:lpstr>
      <vt:lpstr>Klappemassasje</vt:lpstr>
      <vt:lpstr>Pause</vt:lpstr>
      <vt:lpstr>Samling</vt:lpstr>
      <vt:lpstr>Grenser og behov</vt:lpstr>
      <vt:lpstr>Kva er grenser og behov?</vt:lpstr>
      <vt:lpstr>Dine grenser og dine behov</vt:lpstr>
      <vt:lpstr>I kva grad opplever du at du kan påvirke ...</vt:lpstr>
      <vt:lpstr>Eg er god …</vt:lpstr>
      <vt:lpstr>Situasjon i kvardagen</vt:lpstr>
      <vt:lpstr>Situasjon i kvardagen</vt:lpstr>
      <vt:lpstr>Balanseøving</vt:lpstr>
      <vt:lpstr>Skriv i dagboka</vt:lpstr>
      <vt:lpstr>Korleis har du det akkurat no?</vt:lpstr>
      <vt:lpstr>Avslutning</vt:lpstr>
      <vt:lpstr>Du kan kontakte: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Meningen med mig - Träff 6 - Ilska och gränser, behov</dc:title>
  <dc:creator>PH standard</dc:creator>
  <cp:lastModifiedBy>Kjetil Bondevik</cp:lastModifiedBy>
  <cp:revision>4</cp:revision>
  <dcterms:created xsi:type="dcterms:W3CDTF">2025-03-31T14:11:27Z</dcterms:created>
  <dcterms:modified xsi:type="dcterms:W3CDTF">2025-04-24T09:25:02Z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2024-11-21T00:00:00Z</vt:filetime>
  </property>
  <property fmtid="{D5CDD505-2E9C-101B-9397-08002B2CF9AE}" pid="3" name="Creator">
    <vt:lpwstr>Microsoft® Word för Microsoft 365</vt:lpwstr>
  </property>
  <property fmtid="{D5CDD505-2E9C-101B-9397-08002B2CF9AE}" pid="4" name="LastSaved">
    <vt:filetime>2025-03-31T00:00:00Z</vt:filetime>
  </property>
  <property fmtid="{D5CDD505-2E9C-101B-9397-08002B2CF9AE}" pid="5" name="Producer">
    <vt:lpwstr>Microsoft® Word för Microsoft 365</vt:lpwstr>
  </property>
  <property fmtid="{D5CDD505-2E9C-101B-9397-08002B2CF9AE}" pid="6" name="ContentTypeId">
    <vt:lpwstr>0x010100D8C06B2710C1F94C92751F3336F24CAB</vt:lpwstr>
  </property>
  <property fmtid="{D5CDD505-2E9C-101B-9397-08002B2CF9AE}" pid="7" name="MediaServiceImageTags">
    <vt:lpwstr/>
  </property>
</Properties>
</file>