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02003-B82B-421E-93DA-BFDD3977AE19}" v="4" dt="2025-03-31T14:49:52.4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38A02003-B82B-421E-93DA-BFDD3977AE19}"/>
    <pc:docChg chg="modSld">
      <pc:chgData name="Kjetil Bondevik" userId="S::kb754@kirken.no::e3141653-affe-487c-8887-77f2ad77b7d6" providerId="AD" clId="Web-{38A02003-B82B-421E-93DA-BFDD3977AE19}" dt="2025-03-31T14:49:52.450" v="3" actId="1076"/>
      <pc:docMkLst>
        <pc:docMk/>
      </pc:docMkLst>
      <pc:sldChg chg="modSp">
        <pc:chgData name="Kjetil Bondevik" userId="S::kb754@kirken.no::e3141653-affe-487c-8887-77f2ad77b7d6" providerId="AD" clId="Web-{38A02003-B82B-421E-93DA-BFDD3977AE19}" dt="2025-03-31T14:49:35.325" v="0" actId="1076"/>
        <pc:sldMkLst>
          <pc:docMk/>
          <pc:sldMk cId="0" sldId="271"/>
        </pc:sldMkLst>
        <pc:grpChg chg="mod">
          <ac:chgData name="Kjetil Bondevik" userId="S::kb754@kirken.no::e3141653-affe-487c-8887-77f2ad77b7d6" providerId="AD" clId="Web-{38A02003-B82B-421E-93DA-BFDD3977AE19}" dt="2025-03-31T14:49:35.325" v="0" actId="1076"/>
          <ac:grpSpMkLst>
            <pc:docMk/>
            <pc:sldMk cId="0" sldId="271"/>
            <ac:grpSpMk id="3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38A02003-B82B-421E-93DA-BFDD3977AE19}" dt="2025-03-31T14:49:52.450" v="3" actId="1076"/>
        <pc:sldMkLst>
          <pc:docMk/>
          <pc:sldMk cId="0" sldId="275"/>
        </pc:sldMkLst>
        <pc:grpChg chg="mod">
          <ac:chgData name="Kjetil Bondevik" userId="S::kb754@kirken.no::e3141653-affe-487c-8887-77f2ad77b7d6" providerId="AD" clId="Web-{38A02003-B82B-421E-93DA-BFDD3977AE19}" dt="2025-03-31T14:49:52.450" v="3" actId="1076"/>
          <ac:grpSpMkLst>
            <pc:docMk/>
            <pc:sldMk cId="0" sldId="275"/>
            <ac:grpSpMk id="3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7307" y="6606346"/>
            <a:ext cx="824929" cy="693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908" y="712978"/>
            <a:ext cx="885634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830" y="3089732"/>
            <a:ext cx="9054465" cy="2035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108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6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image" Target="../media/image137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26" Type="http://schemas.openxmlformats.org/officeDocument/2006/relationships/image" Target="../media/image191.png"/><Relationship Id="rId3" Type="http://schemas.openxmlformats.org/officeDocument/2006/relationships/image" Target="../media/image168.png"/><Relationship Id="rId21" Type="http://schemas.openxmlformats.org/officeDocument/2006/relationships/image" Target="../media/image186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5" Type="http://schemas.openxmlformats.org/officeDocument/2006/relationships/image" Target="../media/image190.png"/><Relationship Id="rId2" Type="http://schemas.openxmlformats.org/officeDocument/2006/relationships/image" Target="../media/image167.png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24" Type="http://schemas.openxmlformats.org/officeDocument/2006/relationships/image" Target="../media/image189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10" Type="http://schemas.openxmlformats.org/officeDocument/2006/relationships/image" Target="../media/image175.png"/><Relationship Id="rId19" Type="http://schemas.openxmlformats.org/officeDocument/2006/relationships/image" Target="../media/image184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18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1.jp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95" dirty="0"/>
              <a:t> </a:t>
            </a:r>
            <a:r>
              <a:rPr dirty="0"/>
              <a:t>6</a:t>
            </a:r>
            <a:r>
              <a:rPr spc="-80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Sinne</a:t>
            </a:r>
            <a:r>
              <a:rPr spc="-95" dirty="0"/>
              <a:t> </a:t>
            </a:r>
            <a:r>
              <a:rPr dirty="0"/>
              <a:t>og</a:t>
            </a:r>
            <a:r>
              <a:rPr spc="-95" dirty="0"/>
              <a:t> </a:t>
            </a:r>
            <a:r>
              <a:rPr dirty="0"/>
              <a:t>grenser,</a:t>
            </a:r>
            <a:r>
              <a:rPr spc="-90" dirty="0"/>
              <a:t> </a:t>
            </a:r>
            <a:r>
              <a:rPr spc="-10" dirty="0"/>
              <a:t>behov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4175" y="2367737"/>
            <a:ext cx="4256322" cy="3622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Kroppsbilder</a:t>
            </a:r>
            <a:r>
              <a:rPr spc="-180" dirty="0"/>
              <a:t> </a:t>
            </a:r>
            <a:r>
              <a:rPr dirty="0"/>
              <a:t>for</a:t>
            </a:r>
            <a:r>
              <a:rPr spc="-175" dirty="0"/>
              <a:t> </a:t>
            </a:r>
            <a:r>
              <a:rPr spc="-10" dirty="0"/>
              <a:t>følelser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7307" y="6606346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78902" y="2470531"/>
            <a:ext cx="1466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Mest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aktivert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2618" y="5374385"/>
            <a:ext cx="1606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Mest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avstengt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883" y="6868159"/>
            <a:ext cx="7809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Kilde: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Bodily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maps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emotions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(Nummenmaa,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Glerean,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Hari,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Hietanen,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2013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111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646-651)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https://doi.org/10.1073/pnas.1321664111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5984" y="2517901"/>
            <a:ext cx="311784" cy="31273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75334" y="1739900"/>
            <a:ext cx="6621145" cy="4605020"/>
            <a:chOff x="775334" y="1739900"/>
            <a:chExt cx="6621145" cy="46050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574" y="1832838"/>
              <a:ext cx="5469674" cy="45116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5334" y="1739900"/>
              <a:ext cx="6621145" cy="260985"/>
            </a:xfrm>
            <a:custGeom>
              <a:avLst/>
              <a:gdLst/>
              <a:ahLst/>
              <a:cxnLst/>
              <a:rect l="l" t="t" r="r" b="b"/>
              <a:pathLst>
                <a:path w="6621145" h="260985">
                  <a:moveTo>
                    <a:pt x="6621145" y="0"/>
                  </a:moveTo>
                  <a:lnTo>
                    <a:pt x="0" y="0"/>
                  </a:lnTo>
                  <a:lnTo>
                    <a:pt x="0" y="260985"/>
                  </a:lnTo>
                  <a:lnTo>
                    <a:pt x="6621145" y="260985"/>
                  </a:lnTo>
                  <a:lnTo>
                    <a:pt x="6621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6304" y="1769110"/>
            <a:ext cx="405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Sinne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3973" y="1769110"/>
            <a:ext cx="367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Frykt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2070" y="1769110"/>
            <a:ext cx="4375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Avsky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4451" y="176911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Lykke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8539" y="1769110"/>
            <a:ext cx="20929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Tristhet</a:t>
            </a:r>
            <a:r>
              <a:rPr sz="1100" b="1" spc="2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Overraskelse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spc="-10" dirty="0">
                <a:latin typeface="Arial"/>
                <a:cs typeface="Arial"/>
              </a:rPr>
              <a:t>Nøytral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015" y="4027170"/>
            <a:ext cx="5706745" cy="260985"/>
          </a:xfrm>
          <a:custGeom>
            <a:avLst/>
            <a:gdLst/>
            <a:ahLst/>
            <a:cxnLst/>
            <a:rect l="l" t="t" r="r" b="b"/>
            <a:pathLst>
              <a:path w="5706745" h="260985">
                <a:moveTo>
                  <a:pt x="5706745" y="0"/>
                </a:moveTo>
                <a:lnTo>
                  <a:pt x="0" y="0"/>
                </a:lnTo>
                <a:lnTo>
                  <a:pt x="0" y="260985"/>
                </a:lnTo>
                <a:lnTo>
                  <a:pt x="5706745" y="260985"/>
                </a:lnTo>
                <a:lnTo>
                  <a:pt x="5706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3444" y="4055744"/>
            <a:ext cx="4229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latin typeface="Arial"/>
                <a:cs typeface="Arial"/>
              </a:rPr>
              <a:t>Angst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2429" y="4055744"/>
            <a:ext cx="14789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Kjærlighet</a:t>
            </a:r>
            <a:r>
              <a:rPr sz="1100" b="1" spc="2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Depresjon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8354" y="4055744"/>
            <a:ext cx="452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Forakt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5971" y="4055744"/>
            <a:ext cx="5441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Stolthet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4651" y="4055744"/>
            <a:ext cx="398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latin typeface="Arial"/>
                <a:cs typeface="Arial"/>
              </a:rPr>
              <a:t>Skam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21833" y="4055744"/>
            <a:ext cx="7874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Misunnelse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Følelsessyklusen</a:t>
            </a:r>
            <a:r>
              <a:rPr spc="-17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0030" y="3554348"/>
            <a:ext cx="1903095" cy="10261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15"/>
              </a:spcBef>
            </a:pPr>
            <a:r>
              <a:rPr sz="2200" dirty="0">
                <a:latin typeface="Arial"/>
                <a:cs typeface="Arial"/>
              </a:rPr>
              <a:t>Føler,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uttrykker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deler </a:t>
            </a:r>
            <a:r>
              <a:rPr sz="2200" spc="-10" dirty="0">
                <a:latin typeface="Arial"/>
                <a:cs typeface="Arial"/>
              </a:rPr>
              <a:t>følelsen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1742" y="5055870"/>
            <a:ext cx="1004569" cy="6927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200"/>
              </a:spcBef>
            </a:pPr>
            <a:r>
              <a:rPr sz="2200" dirty="0">
                <a:latin typeface="Arial"/>
                <a:cs typeface="Arial"/>
              </a:rPr>
              <a:t>Ro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og </a:t>
            </a:r>
            <a:r>
              <a:rPr sz="2200" spc="-10" dirty="0">
                <a:latin typeface="Arial"/>
                <a:cs typeface="Arial"/>
              </a:rPr>
              <a:t>balanse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883" y="6865111"/>
            <a:ext cx="1033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Kilde: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Lloyd,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96950" y="2115185"/>
            <a:ext cx="6679565" cy="3839210"/>
            <a:chOff x="996950" y="2115185"/>
            <a:chExt cx="6679565" cy="3839210"/>
          </a:xfrm>
        </p:grpSpPr>
        <p:sp>
          <p:nvSpPr>
            <p:cNvPr id="7" name="object 7"/>
            <p:cNvSpPr/>
            <p:nvPr/>
          </p:nvSpPr>
          <p:spPr>
            <a:xfrm>
              <a:off x="5031740" y="3335020"/>
              <a:ext cx="2094230" cy="1989455"/>
            </a:xfrm>
            <a:custGeom>
              <a:avLst/>
              <a:gdLst/>
              <a:ahLst/>
              <a:cxnLst/>
              <a:rect l="l" t="t" r="r" b="b"/>
              <a:pathLst>
                <a:path w="2094229" h="1989454">
                  <a:moveTo>
                    <a:pt x="2094230" y="3175"/>
                  </a:moveTo>
                  <a:lnTo>
                    <a:pt x="0" y="3175"/>
                  </a:lnTo>
                </a:path>
                <a:path w="2094229" h="1989454">
                  <a:moveTo>
                    <a:pt x="2087880" y="0"/>
                  </a:moveTo>
                  <a:lnTo>
                    <a:pt x="2087880" y="1989454"/>
                  </a:lnTo>
                </a:path>
              </a:pathLst>
            </a:custGeom>
            <a:ln w="12700">
              <a:solidFill>
                <a:srgbClr val="99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8284" y="2951480"/>
              <a:ext cx="3515995" cy="2157095"/>
            </a:xfrm>
            <a:custGeom>
              <a:avLst/>
              <a:gdLst/>
              <a:ahLst/>
              <a:cxnLst/>
              <a:rect l="l" t="t" r="r" b="b"/>
              <a:pathLst>
                <a:path w="3515995" h="2157095">
                  <a:moveTo>
                    <a:pt x="1415415" y="386715"/>
                  </a:moveTo>
                  <a:lnTo>
                    <a:pt x="3509644" y="386715"/>
                  </a:lnTo>
                </a:path>
                <a:path w="3515995" h="2157095">
                  <a:moveTo>
                    <a:pt x="1421765" y="383540"/>
                  </a:moveTo>
                  <a:lnTo>
                    <a:pt x="1421765" y="779780"/>
                  </a:lnTo>
                </a:path>
                <a:path w="3515995" h="2157095">
                  <a:moveTo>
                    <a:pt x="3515994" y="0"/>
                  </a:moveTo>
                  <a:lnTo>
                    <a:pt x="3515994" y="395605"/>
                  </a:lnTo>
                </a:path>
                <a:path w="3515995" h="2157095">
                  <a:moveTo>
                    <a:pt x="0" y="1751965"/>
                  </a:moveTo>
                  <a:lnTo>
                    <a:pt x="2843529" y="1751965"/>
                  </a:lnTo>
                </a:path>
                <a:path w="3515995" h="2157095">
                  <a:moveTo>
                    <a:pt x="6350" y="1748790"/>
                  </a:moveTo>
                  <a:lnTo>
                    <a:pt x="6350" y="2145030"/>
                  </a:lnTo>
                </a:path>
                <a:path w="3515995" h="2157095">
                  <a:moveTo>
                    <a:pt x="1410335" y="1364615"/>
                  </a:moveTo>
                  <a:lnTo>
                    <a:pt x="1410335" y="1760855"/>
                  </a:lnTo>
                </a:path>
                <a:path w="3515995" h="2157095">
                  <a:moveTo>
                    <a:pt x="2831465" y="1760855"/>
                  </a:moveTo>
                  <a:lnTo>
                    <a:pt x="2831465" y="21570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3420" y="2126615"/>
              <a:ext cx="1066800" cy="1094105"/>
            </a:xfrm>
            <a:custGeom>
              <a:avLst/>
              <a:gdLst/>
              <a:ahLst/>
              <a:cxnLst/>
              <a:rect l="l" t="t" r="r" b="b"/>
              <a:pathLst>
                <a:path w="1066800" h="1094105">
                  <a:moveTo>
                    <a:pt x="572769" y="0"/>
                  </a:moveTo>
                  <a:lnTo>
                    <a:pt x="512444" y="3175"/>
                  </a:lnTo>
                  <a:lnTo>
                    <a:pt x="452119" y="14605"/>
                  </a:lnTo>
                  <a:lnTo>
                    <a:pt x="406400" y="27939"/>
                  </a:lnTo>
                  <a:lnTo>
                    <a:pt x="361314" y="44450"/>
                  </a:lnTo>
                  <a:lnTo>
                    <a:pt x="318134" y="64770"/>
                  </a:lnTo>
                  <a:lnTo>
                    <a:pt x="275589" y="87630"/>
                  </a:lnTo>
                  <a:lnTo>
                    <a:pt x="235584" y="114300"/>
                  </a:lnTo>
                  <a:lnTo>
                    <a:pt x="198119" y="143510"/>
                  </a:lnTo>
                  <a:lnTo>
                    <a:pt x="162559" y="175895"/>
                  </a:lnTo>
                  <a:lnTo>
                    <a:pt x="130175" y="210820"/>
                  </a:lnTo>
                  <a:lnTo>
                    <a:pt x="99694" y="248920"/>
                  </a:lnTo>
                  <a:lnTo>
                    <a:pt x="73659" y="290195"/>
                  </a:lnTo>
                  <a:lnTo>
                    <a:pt x="51434" y="333375"/>
                  </a:lnTo>
                  <a:lnTo>
                    <a:pt x="33019" y="378460"/>
                  </a:lnTo>
                  <a:lnTo>
                    <a:pt x="18414" y="424814"/>
                  </a:lnTo>
                  <a:lnTo>
                    <a:pt x="8254" y="472439"/>
                  </a:lnTo>
                  <a:lnTo>
                    <a:pt x="1904" y="520700"/>
                  </a:lnTo>
                  <a:lnTo>
                    <a:pt x="0" y="569595"/>
                  </a:lnTo>
                  <a:lnTo>
                    <a:pt x="1904" y="618489"/>
                  </a:lnTo>
                  <a:lnTo>
                    <a:pt x="8889" y="666750"/>
                  </a:lnTo>
                  <a:lnTo>
                    <a:pt x="19684" y="713739"/>
                  </a:lnTo>
                  <a:lnTo>
                    <a:pt x="34289" y="760095"/>
                  </a:lnTo>
                  <a:lnTo>
                    <a:pt x="53975" y="805180"/>
                  </a:lnTo>
                  <a:lnTo>
                    <a:pt x="76834" y="848995"/>
                  </a:lnTo>
                  <a:lnTo>
                    <a:pt x="103504" y="889000"/>
                  </a:lnTo>
                  <a:lnTo>
                    <a:pt x="132714" y="926464"/>
                  </a:lnTo>
                  <a:lnTo>
                    <a:pt x="165100" y="960120"/>
                  </a:lnTo>
                  <a:lnTo>
                    <a:pt x="200659" y="990600"/>
                  </a:lnTo>
                  <a:lnTo>
                    <a:pt x="238125" y="1017270"/>
                  </a:lnTo>
                  <a:lnTo>
                    <a:pt x="278129" y="1040130"/>
                  </a:lnTo>
                  <a:lnTo>
                    <a:pt x="320039" y="1059180"/>
                  </a:lnTo>
                  <a:lnTo>
                    <a:pt x="363854" y="1074420"/>
                  </a:lnTo>
                  <a:lnTo>
                    <a:pt x="408939" y="1085214"/>
                  </a:lnTo>
                  <a:lnTo>
                    <a:pt x="455929" y="1092200"/>
                  </a:lnTo>
                  <a:lnTo>
                    <a:pt x="503554" y="1094105"/>
                  </a:lnTo>
                  <a:lnTo>
                    <a:pt x="521969" y="1094105"/>
                  </a:lnTo>
                  <a:lnTo>
                    <a:pt x="577214" y="1089025"/>
                  </a:lnTo>
                  <a:lnTo>
                    <a:pt x="626744" y="1079500"/>
                  </a:lnTo>
                  <a:lnTo>
                    <a:pt x="675639" y="1066164"/>
                  </a:lnTo>
                  <a:lnTo>
                    <a:pt x="723264" y="1049020"/>
                  </a:lnTo>
                  <a:lnTo>
                    <a:pt x="768984" y="1027430"/>
                  </a:lnTo>
                  <a:lnTo>
                    <a:pt x="812800" y="1002664"/>
                  </a:lnTo>
                  <a:lnTo>
                    <a:pt x="854709" y="974089"/>
                  </a:lnTo>
                  <a:lnTo>
                    <a:pt x="894079" y="941705"/>
                  </a:lnTo>
                  <a:lnTo>
                    <a:pt x="929639" y="906145"/>
                  </a:lnTo>
                  <a:lnTo>
                    <a:pt x="962025" y="868045"/>
                  </a:lnTo>
                  <a:lnTo>
                    <a:pt x="990600" y="826135"/>
                  </a:lnTo>
                  <a:lnTo>
                    <a:pt x="1014094" y="781685"/>
                  </a:lnTo>
                  <a:lnTo>
                    <a:pt x="1033144" y="737870"/>
                  </a:lnTo>
                  <a:lnTo>
                    <a:pt x="1047114" y="693420"/>
                  </a:lnTo>
                  <a:lnTo>
                    <a:pt x="1057909" y="647700"/>
                  </a:lnTo>
                  <a:lnTo>
                    <a:pt x="1064259" y="600710"/>
                  </a:lnTo>
                  <a:lnTo>
                    <a:pt x="1066800" y="554355"/>
                  </a:lnTo>
                  <a:lnTo>
                    <a:pt x="1065529" y="507364"/>
                  </a:lnTo>
                  <a:lnTo>
                    <a:pt x="1060450" y="460375"/>
                  </a:lnTo>
                  <a:lnTo>
                    <a:pt x="1052194" y="414020"/>
                  </a:lnTo>
                  <a:lnTo>
                    <a:pt x="1039494" y="368300"/>
                  </a:lnTo>
                  <a:lnTo>
                    <a:pt x="1023619" y="324485"/>
                  </a:lnTo>
                  <a:lnTo>
                    <a:pt x="1004569" y="281305"/>
                  </a:lnTo>
                  <a:lnTo>
                    <a:pt x="981709" y="240030"/>
                  </a:lnTo>
                  <a:lnTo>
                    <a:pt x="955675" y="200660"/>
                  </a:lnTo>
                  <a:lnTo>
                    <a:pt x="923289" y="160020"/>
                  </a:lnTo>
                  <a:lnTo>
                    <a:pt x="887729" y="123189"/>
                  </a:lnTo>
                  <a:lnTo>
                    <a:pt x="848994" y="90805"/>
                  </a:lnTo>
                  <a:lnTo>
                    <a:pt x="807719" y="63500"/>
                  </a:lnTo>
                  <a:lnTo>
                    <a:pt x="763904" y="40639"/>
                  </a:lnTo>
                  <a:lnTo>
                    <a:pt x="718819" y="22860"/>
                  </a:lnTo>
                  <a:lnTo>
                    <a:pt x="671194" y="10160"/>
                  </a:lnTo>
                  <a:lnTo>
                    <a:pt x="622300" y="2539"/>
                  </a:lnTo>
                  <a:lnTo>
                    <a:pt x="57276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8815" y="2115185"/>
              <a:ext cx="1090930" cy="1111250"/>
            </a:xfrm>
            <a:custGeom>
              <a:avLst/>
              <a:gdLst/>
              <a:ahLst/>
              <a:cxnLst/>
              <a:rect l="l" t="t" r="r" b="b"/>
              <a:pathLst>
                <a:path w="1090929" h="1111250">
                  <a:moveTo>
                    <a:pt x="572770" y="0"/>
                  </a:moveTo>
                  <a:lnTo>
                    <a:pt x="527050" y="1904"/>
                  </a:lnTo>
                  <a:lnTo>
                    <a:pt x="481330" y="8254"/>
                  </a:lnTo>
                  <a:lnTo>
                    <a:pt x="434975" y="18414"/>
                  </a:lnTo>
                  <a:lnTo>
                    <a:pt x="389889" y="33019"/>
                  </a:lnTo>
                  <a:lnTo>
                    <a:pt x="344170" y="52069"/>
                  </a:lnTo>
                  <a:lnTo>
                    <a:pt x="299720" y="74929"/>
                  </a:lnTo>
                  <a:lnTo>
                    <a:pt x="259714" y="99060"/>
                  </a:lnTo>
                  <a:lnTo>
                    <a:pt x="221614" y="125729"/>
                  </a:lnTo>
                  <a:lnTo>
                    <a:pt x="186055" y="155575"/>
                  </a:lnTo>
                  <a:lnTo>
                    <a:pt x="152400" y="187960"/>
                  </a:lnTo>
                  <a:lnTo>
                    <a:pt x="121920" y="222885"/>
                  </a:lnTo>
                  <a:lnTo>
                    <a:pt x="93980" y="260350"/>
                  </a:lnTo>
                  <a:lnTo>
                    <a:pt x="69850" y="300354"/>
                  </a:lnTo>
                  <a:lnTo>
                    <a:pt x="48260" y="344169"/>
                  </a:lnTo>
                  <a:lnTo>
                    <a:pt x="30480" y="389254"/>
                  </a:lnTo>
                  <a:lnTo>
                    <a:pt x="16510" y="434975"/>
                  </a:lnTo>
                  <a:lnTo>
                    <a:pt x="6985" y="481964"/>
                  </a:lnTo>
                  <a:lnTo>
                    <a:pt x="1905" y="528954"/>
                  </a:lnTo>
                  <a:lnTo>
                    <a:pt x="0" y="576579"/>
                  </a:lnTo>
                  <a:lnTo>
                    <a:pt x="2539" y="623569"/>
                  </a:lnTo>
                  <a:lnTo>
                    <a:pt x="8889" y="670560"/>
                  </a:lnTo>
                  <a:lnTo>
                    <a:pt x="19685" y="716914"/>
                  </a:lnTo>
                  <a:lnTo>
                    <a:pt x="33655" y="762000"/>
                  </a:lnTo>
                  <a:lnTo>
                    <a:pt x="51435" y="805814"/>
                  </a:lnTo>
                  <a:lnTo>
                    <a:pt x="73025" y="847725"/>
                  </a:lnTo>
                  <a:lnTo>
                    <a:pt x="97789" y="887729"/>
                  </a:lnTo>
                  <a:lnTo>
                    <a:pt x="126364" y="925829"/>
                  </a:lnTo>
                  <a:lnTo>
                    <a:pt x="158750" y="961389"/>
                  </a:lnTo>
                  <a:lnTo>
                    <a:pt x="194945" y="993775"/>
                  </a:lnTo>
                  <a:lnTo>
                    <a:pt x="234314" y="1023619"/>
                  </a:lnTo>
                  <a:lnTo>
                    <a:pt x="278130" y="1050925"/>
                  </a:lnTo>
                  <a:lnTo>
                    <a:pt x="325120" y="1072514"/>
                  </a:lnTo>
                  <a:lnTo>
                    <a:pt x="373380" y="1089660"/>
                  </a:lnTo>
                  <a:lnTo>
                    <a:pt x="422910" y="1101725"/>
                  </a:lnTo>
                  <a:lnTo>
                    <a:pt x="473710" y="1108710"/>
                  </a:lnTo>
                  <a:lnTo>
                    <a:pt x="525145" y="1111250"/>
                  </a:lnTo>
                  <a:lnTo>
                    <a:pt x="572135" y="1108710"/>
                  </a:lnTo>
                  <a:lnTo>
                    <a:pt x="598805" y="1105535"/>
                  </a:lnTo>
                  <a:lnTo>
                    <a:pt x="518795" y="1105535"/>
                  </a:lnTo>
                  <a:lnTo>
                    <a:pt x="471170" y="1103629"/>
                  </a:lnTo>
                  <a:lnTo>
                    <a:pt x="424180" y="1096644"/>
                  </a:lnTo>
                  <a:lnTo>
                    <a:pt x="379095" y="1085850"/>
                  </a:lnTo>
                  <a:lnTo>
                    <a:pt x="335280" y="1070610"/>
                  </a:lnTo>
                  <a:lnTo>
                    <a:pt x="293370" y="1051560"/>
                  </a:lnTo>
                  <a:lnTo>
                    <a:pt x="253364" y="1028700"/>
                  </a:lnTo>
                  <a:lnTo>
                    <a:pt x="215900" y="1002029"/>
                  </a:lnTo>
                  <a:lnTo>
                    <a:pt x="180339" y="971550"/>
                  </a:lnTo>
                  <a:lnTo>
                    <a:pt x="147955" y="937894"/>
                  </a:lnTo>
                  <a:lnTo>
                    <a:pt x="118745" y="900429"/>
                  </a:lnTo>
                  <a:lnTo>
                    <a:pt x="92075" y="860425"/>
                  </a:lnTo>
                  <a:lnTo>
                    <a:pt x="69214" y="816610"/>
                  </a:lnTo>
                  <a:lnTo>
                    <a:pt x="49530" y="771525"/>
                  </a:lnTo>
                  <a:lnTo>
                    <a:pt x="34925" y="725169"/>
                  </a:lnTo>
                  <a:lnTo>
                    <a:pt x="24130" y="678179"/>
                  </a:lnTo>
                  <a:lnTo>
                    <a:pt x="17236" y="630554"/>
                  </a:lnTo>
                  <a:lnTo>
                    <a:pt x="17145" y="629919"/>
                  </a:lnTo>
                  <a:lnTo>
                    <a:pt x="15239" y="581025"/>
                  </a:lnTo>
                  <a:lnTo>
                    <a:pt x="17145" y="532129"/>
                  </a:lnTo>
                  <a:lnTo>
                    <a:pt x="23495" y="483869"/>
                  </a:lnTo>
                  <a:lnTo>
                    <a:pt x="33655" y="436244"/>
                  </a:lnTo>
                  <a:lnTo>
                    <a:pt x="48260" y="389889"/>
                  </a:lnTo>
                  <a:lnTo>
                    <a:pt x="66675" y="344804"/>
                  </a:lnTo>
                  <a:lnTo>
                    <a:pt x="88900" y="301625"/>
                  </a:lnTo>
                  <a:lnTo>
                    <a:pt x="114935" y="260350"/>
                  </a:lnTo>
                  <a:lnTo>
                    <a:pt x="145414" y="222250"/>
                  </a:lnTo>
                  <a:lnTo>
                    <a:pt x="177800" y="187325"/>
                  </a:lnTo>
                  <a:lnTo>
                    <a:pt x="213360" y="154939"/>
                  </a:lnTo>
                  <a:lnTo>
                    <a:pt x="250825" y="125729"/>
                  </a:lnTo>
                  <a:lnTo>
                    <a:pt x="290830" y="99060"/>
                  </a:lnTo>
                  <a:lnTo>
                    <a:pt x="333375" y="76200"/>
                  </a:lnTo>
                  <a:lnTo>
                    <a:pt x="376555" y="55879"/>
                  </a:lnTo>
                  <a:lnTo>
                    <a:pt x="421639" y="39369"/>
                  </a:lnTo>
                  <a:lnTo>
                    <a:pt x="467360" y="26035"/>
                  </a:lnTo>
                  <a:lnTo>
                    <a:pt x="527685" y="14604"/>
                  </a:lnTo>
                  <a:lnTo>
                    <a:pt x="588010" y="11429"/>
                  </a:lnTo>
                  <a:lnTo>
                    <a:pt x="676275" y="11429"/>
                  </a:lnTo>
                  <a:lnTo>
                    <a:pt x="663575" y="8254"/>
                  </a:lnTo>
                  <a:lnTo>
                    <a:pt x="618489" y="1904"/>
                  </a:lnTo>
                  <a:lnTo>
                    <a:pt x="572770" y="0"/>
                  </a:lnTo>
                  <a:close/>
                </a:path>
                <a:path w="1090929" h="1111250">
                  <a:moveTo>
                    <a:pt x="676275" y="11429"/>
                  </a:moveTo>
                  <a:lnTo>
                    <a:pt x="588010" y="11429"/>
                  </a:lnTo>
                  <a:lnTo>
                    <a:pt x="637539" y="13969"/>
                  </a:lnTo>
                  <a:lnTo>
                    <a:pt x="686435" y="21589"/>
                  </a:lnTo>
                  <a:lnTo>
                    <a:pt x="734060" y="34289"/>
                  </a:lnTo>
                  <a:lnTo>
                    <a:pt x="779145" y="52069"/>
                  </a:lnTo>
                  <a:lnTo>
                    <a:pt x="822960" y="74929"/>
                  </a:lnTo>
                  <a:lnTo>
                    <a:pt x="864235" y="102235"/>
                  </a:lnTo>
                  <a:lnTo>
                    <a:pt x="902970" y="134619"/>
                  </a:lnTo>
                  <a:lnTo>
                    <a:pt x="938530" y="171450"/>
                  </a:lnTo>
                  <a:lnTo>
                    <a:pt x="970914" y="212089"/>
                  </a:lnTo>
                  <a:lnTo>
                    <a:pt x="996950" y="251460"/>
                  </a:lnTo>
                  <a:lnTo>
                    <a:pt x="1019810" y="292735"/>
                  </a:lnTo>
                  <a:lnTo>
                    <a:pt x="1038860" y="335914"/>
                  </a:lnTo>
                  <a:lnTo>
                    <a:pt x="1054735" y="379729"/>
                  </a:lnTo>
                  <a:lnTo>
                    <a:pt x="1067435" y="425450"/>
                  </a:lnTo>
                  <a:lnTo>
                    <a:pt x="1075689" y="471804"/>
                  </a:lnTo>
                  <a:lnTo>
                    <a:pt x="1080770" y="518794"/>
                  </a:lnTo>
                  <a:lnTo>
                    <a:pt x="1082039" y="565785"/>
                  </a:lnTo>
                  <a:lnTo>
                    <a:pt x="1079500" y="612139"/>
                  </a:lnTo>
                  <a:lnTo>
                    <a:pt x="1073150" y="659129"/>
                  </a:lnTo>
                  <a:lnTo>
                    <a:pt x="1062355" y="704850"/>
                  </a:lnTo>
                  <a:lnTo>
                    <a:pt x="1048385" y="749300"/>
                  </a:lnTo>
                  <a:lnTo>
                    <a:pt x="1029335" y="793114"/>
                  </a:lnTo>
                  <a:lnTo>
                    <a:pt x="1005839" y="837564"/>
                  </a:lnTo>
                  <a:lnTo>
                    <a:pt x="977264" y="879475"/>
                  </a:lnTo>
                  <a:lnTo>
                    <a:pt x="944880" y="917575"/>
                  </a:lnTo>
                  <a:lnTo>
                    <a:pt x="909320" y="953135"/>
                  </a:lnTo>
                  <a:lnTo>
                    <a:pt x="869950" y="985519"/>
                  </a:lnTo>
                  <a:lnTo>
                    <a:pt x="828039" y="1014094"/>
                  </a:lnTo>
                  <a:lnTo>
                    <a:pt x="784225" y="1038860"/>
                  </a:lnTo>
                  <a:lnTo>
                    <a:pt x="738505" y="1060450"/>
                  </a:lnTo>
                  <a:lnTo>
                    <a:pt x="690880" y="1077594"/>
                  </a:lnTo>
                  <a:lnTo>
                    <a:pt x="641985" y="1090929"/>
                  </a:lnTo>
                  <a:lnTo>
                    <a:pt x="592455" y="1100454"/>
                  </a:lnTo>
                  <a:lnTo>
                    <a:pt x="537210" y="1105535"/>
                  </a:lnTo>
                  <a:lnTo>
                    <a:pt x="598805" y="1105535"/>
                  </a:lnTo>
                  <a:lnTo>
                    <a:pt x="666114" y="1094104"/>
                  </a:lnTo>
                  <a:lnTo>
                    <a:pt x="711835" y="1080769"/>
                  </a:lnTo>
                  <a:lnTo>
                    <a:pt x="756285" y="1064260"/>
                  </a:lnTo>
                  <a:lnTo>
                    <a:pt x="799464" y="1044575"/>
                  </a:lnTo>
                  <a:lnTo>
                    <a:pt x="840739" y="1021079"/>
                  </a:lnTo>
                  <a:lnTo>
                    <a:pt x="880110" y="994410"/>
                  </a:lnTo>
                  <a:lnTo>
                    <a:pt x="916939" y="965200"/>
                  </a:lnTo>
                  <a:lnTo>
                    <a:pt x="951230" y="932179"/>
                  </a:lnTo>
                  <a:lnTo>
                    <a:pt x="982345" y="897254"/>
                  </a:lnTo>
                  <a:lnTo>
                    <a:pt x="1009650" y="858519"/>
                  </a:lnTo>
                  <a:lnTo>
                    <a:pt x="1033780" y="817879"/>
                  </a:lnTo>
                  <a:lnTo>
                    <a:pt x="1053464" y="774064"/>
                  </a:lnTo>
                  <a:lnTo>
                    <a:pt x="1069339" y="727075"/>
                  </a:lnTo>
                  <a:lnTo>
                    <a:pt x="1081405" y="679450"/>
                  </a:lnTo>
                  <a:lnTo>
                    <a:pt x="1088389" y="630554"/>
                  </a:lnTo>
                  <a:lnTo>
                    <a:pt x="1090930" y="581025"/>
                  </a:lnTo>
                  <a:lnTo>
                    <a:pt x="1089660" y="532129"/>
                  </a:lnTo>
                  <a:lnTo>
                    <a:pt x="1084019" y="483869"/>
                  </a:lnTo>
                  <a:lnTo>
                    <a:pt x="1074543" y="434975"/>
                  </a:lnTo>
                  <a:lnTo>
                    <a:pt x="1061085" y="386714"/>
                  </a:lnTo>
                  <a:lnTo>
                    <a:pt x="1043939" y="340360"/>
                  </a:lnTo>
                  <a:lnTo>
                    <a:pt x="1023620" y="295275"/>
                  </a:lnTo>
                  <a:lnTo>
                    <a:pt x="999489" y="252094"/>
                  </a:lnTo>
                  <a:lnTo>
                    <a:pt x="972185" y="211454"/>
                  </a:lnTo>
                  <a:lnTo>
                    <a:pt x="941070" y="170814"/>
                  </a:lnTo>
                  <a:lnTo>
                    <a:pt x="906780" y="135254"/>
                  </a:lnTo>
                  <a:lnTo>
                    <a:pt x="870585" y="103504"/>
                  </a:lnTo>
                  <a:lnTo>
                    <a:pt x="832485" y="75564"/>
                  </a:lnTo>
                  <a:lnTo>
                    <a:pt x="792480" y="52704"/>
                  </a:lnTo>
                  <a:lnTo>
                    <a:pt x="751205" y="33654"/>
                  </a:lnTo>
                  <a:lnTo>
                    <a:pt x="708025" y="19050"/>
                  </a:lnTo>
                  <a:lnTo>
                    <a:pt x="676275" y="1142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9819" y="3460115"/>
              <a:ext cx="1085215" cy="1101725"/>
            </a:xfrm>
            <a:custGeom>
              <a:avLst/>
              <a:gdLst/>
              <a:ahLst/>
              <a:cxnLst/>
              <a:rect l="l" t="t" r="r" b="b"/>
              <a:pathLst>
                <a:path w="1085214" h="1101725">
                  <a:moveTo>
                    <a:pt x="544830" y="0"/>
                  </a:moveTo>
                  <a:lnTo>
                    <a:pt x="497840" y="1905"/>
                  </a:lnTo>
                  <a:lnTo>
                    <a:pt x="452119" y="8255"/>
                  </a:lnTo>
                  <a:lnTo>
                    <a:pt x="407035" y="17780"/>
                  </a:lnTo>
                  <a:lnTo>
                    <a:pt x="363855" y="31114"/>
                  </a:lnTo>
                  <a:lnTo>
                    <a:pt x="322580" y="47625"/>
                  </a:lnTo>
                  <a:lnTo>
                    <a:pt x="282575" y="67310"/>
                  </a:lnTo>
                  <a:lnTo>
                    <a:pt x="245110" y="90170"/>
                  </a:lnTo>
                  <a:lnTo>
                    <a:pt x="208915" y="115570"/>
                  </a:lnTo>
                  <a:lnTo>
                    <a:pt x="175894" y="144145"/>
                  </a:lnTo>
                  <a:lnTo>
                    <a:pt x="144780" y="175260"/>
                  </a:lnTo>
                  <a:lnTo>
                    <a:pt x="116205" y="208914"/>
                  </a:lnTo>
                  <a:lnTo>
                    <a:pt x="90169" y="244475"/>
                  </a:lnTo>
                  <a:lnTo>
                    <a:pt x="67310" y="282575"/>
                  </a:lnTo>
                  <a:lnTo>
                    <a:pt x="47625" y="322580"/>
                  </a:lnTo>
                  <a:lnTo>
                    <a:pt x="31115" y="363855"/>
                  </a:lnTo>
                  <a:lnTo>
                    <a:pt x="17780" y="407035"/>
                  </a:lnTo>
                  <a:lnTo>
                    <a:pt x="8255" y="451485"/>
                  </a:lnTo>
                  <a:lnTo>
                    <a:pt x="2540" y="497839"/>
                  </a:lnTo>
                  <a:lnTo>
                    <a:pt x="0" y="544830"/>
                  </a:lnTo>
                  <a:lnTo>
                    <a:pt x="2540" y="591820"/>
                  </a:lnTo>
                  <a:lnTo>
                    <a:pt x="9525" y="637539"/>
                  </a:lnTo>
                  <a:lnTo>
                    <a:pt x="20955" y="682625"/>
                  </a:lnTo>
                  <a:lnTo>
                    <a:pt x="36194" y="726439"/>
                  </a:lnTo>
                  <a:lnTo>
                    <a:pt x="55244" y="768985"/>
                  </a:lnTo>
                  <a:lnTo>
                    <a:pt x="78105" y="809625"/>
                  </a:lnTo>
                  <a:lnTo>
                    <a:pt x="104140" y="848360"/>
                  </a:lnTo>
                  <a:lnTo>
                    <a:pt x="133350" y="885190"/>
                  </a:lnTo>
                  <a:lnTo>
                    <a:pt x="165100" y="919480"/>
                  </a:lnTo>
                  <a:lnTo>
                    <a:pt x="200025" y="951865"/>
                  </a:lnTo>
                  <a:lnTo>
                    <a:pt x="236855" y="981075"/>
                  </a:lnTo>
                  <a:lnTo>
                    <a:pt x="276225" y="1008380"/>
                  </a:lnTo>
                  <a:lnTo>
                    <a:pt x="317500" y="1031875"/>
                  </a:lnTo>
                  <a:lnTo>
                    <a:pt x="360044" y="1052830"/>
                  </a:lnTo>
                  <a:lnTo>
                    <a:pt x="403860" y="1069975"/>
                  </a:lnTo>
                  <a:lnTo>
                    <a:pt x="449580" y="1083945"/>
                  </a:lnTo>
                  <a:lnTo>
                    <a:pt x="495935" y="1093470"/>
                  </a:lnTo>
                  <a:lnTo>
                    <a:pt x="542290" y="1099820"/>
                  </a:lnTo>
                  <a:lnTo>
                    <a:pt x="589915" y="1101725"/>
                  </a:lnTo>
                  <a:lnTo>
                    <a:pt x="636269" y="1099185"/>
                  </a:lnTo>
                  <a:lnTo>
                    <a:pt x="681355" y="1092200"/>
                  </a:lnTo>
                  <a:lnTo>
                    <a:pt x="723900" y="1080135"/>
                  </a:lnTo>
                  <a:lnTo>
                    <a:pt x="765175" y="1063625"/>
                  </a:lnTo>
                  <a:lnTo>
                    <a:pt x="803910" y="1043305"/>
                  </a:lnTo>
                  <a:lnTo>
                    <a:pt x="840105" y="1019175"/>
                  </a:lnTo>
                  <a:lnTo>
                    <a:pt x="874394" y="991235"/>
                  </a:lnTo>
                  <a:lnTo>
                    <a:pt x="906780" y="960755"/>
                  </a:lnTo>
                  <a:lnTo>
                    <a:pt x="936625" y="926465"/>
                  </a:lnTo>
                  <a:lnTo>
                    <a:pt x="963930" y="890270"/>
                  </a:lnTo>
                  <a:lnTo>
                    <a:pt x="988694" y="851535"/>
                  </a:lnTo>
                  <a:lnTo>
                    <a:pt x="1010284" y="810260"/>
                  </a:lnTo>
                  <a:lnTo>
                    <a:pt x="1029969" y="767714"/>
                  </a:lnTo>
                  <a:lnTo>
                    <a:pt x="1046480" y="723900"/>
                  </a:lnTo>
                  <a:lnTo>
                    <a:pt x="1060450" y="678180"/>
                  </a:lnTo>
                  <a:lnTo>
                    <a:pt x="1071245" y="631825"/>
                  </a:lnTo>
                  <a:lnTo>
                    <a:pt x="1078865" y="584835"/>
                  </a:lnTo>
                  <a:lnTo>
                    <a:pt x="1083945" y="537210"/>
                  </a:lnTo>
                  <a:lnTo>
                    <a:pt x="1085215" y="490220"/>
                  </a:lnTo>
                  <a:lnTo>
                    <a:pt x="1083309" y="440689"/>
                  </a:lnTo>
                  <a:lnTo>
                    <a:pt x="1076959" y="393700"/>
                  </a:lnTo>
                  <a:lnTo>
                    <a:pt x="1066165" y="349250"/>
                  </a:lnTo>
                  <a:lnTo>
                    <a:pt x="1051559" y="306705"/>
                  </a:lnTo>
                  <a:lnTo>
                    <a:pt x="1033780" y="266700"/>
                  </a:lnTo>
                  <a:lnTo>
                    <a:pt x="1012190" y="229235"/>
                  </a:lnTo>
                  <a:lnTo>
                    <a:pt x="986790" y="194310"/>
                  </a:lnTo>
                  <a:lnTo>
                    <a:pt x="958850" y="161925"/>
                  </a:lnTo>
                  <a:lnTo>
                    <a:pt x="927734" y="132080"/>
                  </a:lnTo>
                  <a:lnTo>
                    <a:pt x="894080" y="105410"/>
                  </a:lnTo>
                  <a:lnTo>
                    <a:pt x="857250" y="81280"/>
                  </a:lnTo>
                  <a:lnTo>
                    <a:pt x="818515" y="60325"/>
                  </a:lnTo>
                  <a:lnTo>
                    <a:pt x="777240" y="42545"/>
                  </a:lnTo>
                  <a:lnTo>
                    <a:pt x="734060" y="27305"/>
                  </a:lnTo>
                  <a:lnTo>
                    <a:pt x="688975" y="15875"/>
                  </a:lnTo>
                  <a:lnTo>
                    <a:pt x="642619" y="6985"/>
                  </a:lnTo>
                  <a:lnTo>
                    <a:pt x="594360" y="1905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65375" y="3451225"/>
              <a:ext cx="1090295" cy="1116965"/>
            </a:xfrm>
            <a:custGeom>
              <a:avLst/>
              <a:gdLst/>
              <a:ahLst/>
              <a:cxnLst/>
              <a:rect l="l" t="t" r="r" b="b"/>
              <a:pathLst>
                <a:path w="1090295" h="1116964">
                  <a:moveTo>
                    <a:pt x="553719" y="0"/>
                  </a:moveTo>
                  <a:lnTo>
                    <a:pt x="505460" y="1270"/>
                  </a:lnTo>
                  <a:lnTo>
                    <a:pt x="459105" y="6985"/>
                  </a:lnTo>
                  <a:lnTo>
                    <a:pt x="413385" y="16510"/>
                  </a:lnTo>
                  <a:lnTo>
                    <a:pt x="368300" y="29845"/>
                  </a:lnTo>
                  <a:lnTo>
                    <a:pt x="325119" y="46989"/>
                  </a:lnTo>
                  <a:lnTo>
                    <a:pt x="283210" y="67945"/>
                  </a:lnTo>
                  <a:lnTo>
                    <a:pt x="243839" y="92710"/>
                  </a:lnTo>
                  <a:lnTo>
                    <a:pt x="205739" y="120014"/>
                  </a:lnTo>
                  <a:lnTo>
                    <a:pt x="170814" y="150495"/>
                  </a:lnTo>
                  <a:lnTo>
                    <a:pt x="138430" y="184150"/>
                  </a:lnTo>
                  <a:lnTo>
                    <a:pt x="108585" y="219710"/>
                  </a:lnTo>
                  <a:lnTo>
                    <a:pt x="81914" y="258445"/>
                  </a:lnTo>
                  <a:lnTo>
                    <a:pt x="59055" y="298450"/>
                  </a:lnTo>
                  <a:lnTo>
                    <a:pt x="39369" y="340995"/>
                  </a:lnTo>
                  <a:lnTo>
                    <a:pt x="23494" y="385445"/>
                  </a:lnTo>
                  <a:lnTo>
                    <a:pt x="11430" y="431164"/>
                  </a:lnTo>
                  <a:lnTo>
                    <a:pt x="3175" y="478154"/>
                  </a:lnTo>
                  <a:lnTo>
                    <a:pt x="0" y="525145"/>
                  </a:lnTo>
                  <a:lnTo>
                    <a:pt x="0" y="572770"/>
                  </a:lnTo>
                  <a:lnTo>
                    <a:pt x="5080" y="619760"/>
                  </a:lnTo>
                  <a:lnTo>
                    <a:pt x="13969" y="666750"/>
                  </a:lnTo>
                  <a:lnTo>
                    <a:pt x="27939" y="711835"/>
                  </a:lnTo>
                  <a:lnTo>
                    <a:pt x="45719" y="755650"/>
                  </a:lnTo>
                  <a:lnTo>
                    <a:pt x="65405" y="795020"/>
                  </a:lnTo>
                  <a:lnTo>
                    <a:pt x="88264" y="833120"/>
                  </a:lnTo>
                  <a:lnTo>
                    <a:pt x="114935" y="869950"/>
                  </a:lnTo>
                  <a:lnTo>
                    <a:pt x="143510" y="904239"/>
                  </a:lnTo>
                  <a:lnTo>
                    <a:pt x="175260" y="937260"/>
                  </a:lnTo>
                  <a:lnTo>
                    <a:pt x="209550" y="967739"/>
                  </a:lnTo>
                  <a:lnTo>
                    <a:pt x="245744" y="996314"/>
                  </a:lnTo>
                  <a:lnTo>
                    <a:pt x="283844" y="1022350"/>
                  </a:lnTo>
                  <a:lnTo>
                    <a:pt x="323214" y="1045210"/>
                  </a:lnTo>
                  <a:lnTo>
                    <a:pt x="364489" y="1065530"/>
                  </a:lnTo>
                  <a:lnTo>
                    <a:pt x="407035" y="1082675"/>
                  </a:lnTo>
                  <a:lnTo>
                    <a:pt x="450214" y="1096645"/>
                  </a:lnTo>
                  <a:lnTo>
                    <a:pt x="493394" y="1107439"/>
                  </a:lnTo>
                  <a:lnTo>
                    <a:pt x="537844" y="1113789"/>
                  </a:lnTo>
                  <a:lnTo>
                    <a:pt x="582294" y="1116964"/>
                  </a:lnTo>
                  <a:lnTo>
                    <a:pt x="626110" y="1115695"/>
                  </a:lnTo>
                  <a:lnTo>
                    <a:pt x="669925" y="1109980"/>
                  </a:lnTo>
                  <a:lnTo>
                    <a:pt x="699135" y="1102995"/>
                  </a:lnTo>
                  <a:lnTo>
                    <a:pt x="572135" y="1102995"/>
                  </a:lnTo>
                  <a:lnTo>
                    <a:pt x="525144" y="1099820"/>
                  </a:lnTo>
                  <a:lnTo>
                    <a:pt x="478155" y="1092200"/>
                  </a:lnTo>
                  <a:lnTo>
                    <a:pt x="432435" y="1080770"/>
                  </a:lnTo>
                  <a:lnTo>
                    <a:pt x="386714" y="1065530"/>
                  </a:lnTo>
                  <a:lnTo>
                    <a:pt x="342900" y="1046480"/>
                  </a:lnTo>
                  <a:lnTo>
                    <a:pt x="300355" y="1024889"/>
                  </a:lnTo>
                  <a:lnTo>
                    <a:pt x="258444" y="998855"/>
                  </a:lnTo>
                  <a:lnTo>
                    <a:pt x="218439" y="969010"/>
                  </a:lnTo>
                  <a:lnTo>
                    <a:pt x="181610" y="936625"/>
                  </a:lnTo>
                  <a:lnTo>
                    <a:pt x="147319" y="901064"/>
                  </a:lnTo>
                  <a:lnTo>
                    <a:pt x="116205" y="862964"/>
                  </a:lnTo>
                  <a:lnTo>
                    <a:pt x="88264" y="822325"/>
                  </a:lnTo>
                  <a:lnTo>
                    <a:pt x="64135" y="779145"/>
                  </a:lnTo>
                  <a:lnTo>
                    <a:pt x="43814" y="734695"/>
                  </a:lnTo>
                  <a:lnTo>
                    <a:pt x="27939" y="688339"/>
                  </a:lnTo>
                  <a:lnTo>
                    <a:pt x="16510" y="640714"/>
                  </a:lnTo>
                  <a:lnTo>
                    <a:pt x="10160" y="592454"/>
                  </a:lnTo>
                  <a:lnTo>
                    <a:pt x="9020" y="548004"/>
                  </a:lnTo>
                  <a:lnTo>
                    <a:pt x="8955" y="545464"/>
                  </a:lnTo>
                  <a:lnTo>
                    <a:pt x="8889" y="542925"/>
                  </a:lnTo>
                  <a:lnTo>
                    <a:pt x="13335" y="492760"/>
                  </a:lnTo>
                  <a:lnTo>
                    <a:pt x="20955" y="444500"/>
                  </a:lnTo>
                  <a:lnTo>
                    <a:pt x="33019" y="396875"/>
                  </a:lnTo>
                  <a:lnTo>
                    <a:pt x="50164" y="351154"/>
                  </a:lnTo>
                  <a:lnTo>
                    <a:pt x="70485" y="307339"/>
                  </a:lnTo>
                  <a:lnTo>
                    <a:pt x="95250" y="264795"/>
                  </a:lnTo>
                  <a:lnTo>
                    <a:pt x="123825" y="225425"/>
                  </a:lnTo>
                  <a:lnTo>
                    <a:pt x="155575" y="187960"/>
                  </a:lnTo>
                  <a:lnTo>
                    <a:pt x="190500" y="153670"/>
                  </a:lnTo>
                  <a:lnTo>
                    <a:pt x="227964" y="123189"/>
                  </a:lnTo>
                  <a:lnTo>
                    <a:pt x="268605" y="95250"/>
                  </a:lnTo>
                  <a:lnTo>
                    <a:pt x="311150" y="71754"/>
                  </a:lnTo>
                  <a:lnTo>
                    <a:pt x="356235" y="52704"/>
                  </a:lnTo>
                  <a:lnTo>
                    <a:pt x="403225" y="37464"/>
                  </a:lnTo>
                  <a:lnTo>
                    <a:pt x="449580" y="26670"/>
                  </a:lnTo>
                  <a:lnTo>
                    <a:pt x="497205" y="19685"/>
                  </a:lnTo>
                  <a:lnTo>
                    <a:pt x="544830" y="17145"/>
                  </a:lnTo>
                  <a:lnTo>
                    <a:pt x="699135" y="17145"/>
                  </a:lnTo>
                  <a:lnTo>
                    <a:pt x="693419" y="15875"/>
                  </a:lnTo>
                  <a:lnTo>
                    <a:pt x="648335" y="6985"/>
                  </a:lnTo>
                  <a:lnTo>
                    <a:pt x="601344" y="1904"/>
                  </a:lnTo>
                  <a:lnTo>
                    <a:pt x="553719" y="0"/>
                  </a:lnTo>
                  <a:close/>
                </a:path>
                <a:path w="1090295" h="1116964">
                  <a:moveTo>
                    <a:pt x="699135" y="17145"/>
                  </a:moveTo>
                  <a:lnTo>
                    <a:pt x="544830" y="17145"/>
                  </a:lnTo>
                  <a:lnTo>
                    <a:pt x="593089" y="18414"/>
                  </a:lnTo>
                  <a:lnTo>
                    <a:pt x="640714" y="22860"/>
                  </a:lnTo>
                  <a:lnTo>
                    <a:pt x="688339" y="31114"/>
                  </a:lnTo>
                  <a:lnTo>
                    <a:pt x="734694" y="43179"/>
                  </a:lnTo>
                  <a:lnTo>
                    <a:pt x="780414" y="57785"/>
                  </a:lnTo>
                  <a:lnTo>
                    <a:pt x="826135" y="77470"/>
                  </a:lnTo>
                  <a:lnTo>
                    <a:pt x="868680" y="100964"/>
                  </a:lnTo>
                  <a:lnTo>
                    <a:pt x="908050" y="128270"/>
                  </a:lnTo>
                  <a:lnTo>
                    <a:pt x="944245" y="158750"/>
                  </a:lnTo>
                  <a:lnTo>
                    <a:pt x="976629" y="192404"/>
                  </a:lnTo>
                  <a:lnTo>
                    <a:pt x="1005204" y="228600"/>
                  </a:lnTo>
                  <a:lnTo>
                    <a:pt x="1030604" y="267970"/>
                  </a:lnTo>
                  <a:lnTo>
                    <a:pt x="1050925" y="309879"/>
                  </a:lnTo>
                  <a:lnTo>
                    <a:pt x="1067435" y="353695"/>
                  </a:lnTo>
                  <a:lnTo>
                    <a:pt x="1078864" y="400050"/>
                  </a:lnTo>
                  <a:lnTo>
                    <a:pt x="1086485" y="448310"/>
                  </a:lnTo>
                  <a:lnTo>
                    <a:pt x="1088389" y="498475"/>
                  </a:lnTo>
                  <a:lnTo>
                    <a:pt x="1086680" y="542925"/>
                  </a:lnTo>
                  <a:lnTo>
                    <a:pt x="1086582" y="545464"/>
                  </a:lnTo>
                  <a:lnTo>
                    <a:pt x="1086485" y="548004"/>
                  </a:lnTo>
                  <a:lnTo>
                    <a:pt x="1080770" y="597535"/>
                  </a:lnTo>
                  <a:lnTo>
                    <a:pt x="1071879" y="647064"/>
                  </a:lnTo>
                  <a:lnTo>
                    <a:pt x="1059179" y="695960"/>
                  </a:lnTo>
                  <a:lnTo>
                    <a:pt x="1043304" y="743585"/>
                  </a:lnTo>
                  <a:lnTo>
                    <a:pt x="1024254" y="789939"/>
                  </a:lnTo>
                  <a:lnTo>
                    <a:pt x="1002029" y="834389"/>
                  </a:lnTo>
                  <a:lnTo>
                    <a:pt x="975995" y="877569"/>
                  </a:lnTo>
                  <a:lnTo>
                    <a:pt x="946785" y="917575"/>
                  </a:lnTo>
                  <a:lnTo>
                    <a:pt x="913764" y="955675"/>
                  </a:lnTo>
                  <a:lnTo>
                    <a:pt x="878205" y="990600"/>
                  </a:lnTo>
                  <a:lnTo>
                    <a:pt x="839469" y="1022350"/>
                  </a:lnTo>
                  <a:lnTo>
                    <a:pt x="798194" y="1049020"/>
                  </a:lnTo>
                  <a:lnTo>
                    <a:pt x="755014" y="1069975"/>
                  </a:lnTo>
                  <a:lnTo>
                    <a:pt x="711200" y="1085850"/>
                  </a:lnTo>
                  <a:lnTo>
                    <a:pt x="665480" y="1096645"/>
                  </a:lnTo>
                  <a:lnTo>
                    <a:pt x="619125" y="1102360"/>
                  </a:lnTo>
                  <a:lnTo>
                    <a:pt x="572135" y="1102995"/>
                  </a:lnTo>
                  <a:lnTo>
                    <a:pt x="699135" y="1102995"/>
                  </a:lnTo>
                  <a:lnTo>
                    <a:pt x="755650" y="1085214"/>
                  </a:lnTo>
                  <a:lnTo>
                    <a:pt x="796289" y="1065530"/>
                  </a:lnTo>
                  <a:lnTo>
                    <a:pt x="836294" y="1041400"/>
                  </a:lnTo>
                  <a:lnTo>
                    <a:pt x="874394" y="1011555"/>
                  </a:lnTo>
                  <a:lnTo>
                    <a:pt x="908685" y="979169"/>
                  </a:lnTo>
                  <a:lnTo>
                    <a:pt x="940435" y="943610"/>
                  </a:lnTo>
                  <a:lnTo>
                    <a:pt x="969010" y="905510"/>
                  </a:lnTo>
                  <a:lnTo>
                    <a:pt x="994410" y="864869"/>
                  </a:lnTo>
                  <a:lnTo>
                    <a:pt x="1016635" y="822960"/>
                  </a:lnTo>
                  <a:lnTo>
                    <a:pt x="1036320" y="778510"/>
                  </a:lnTo>
                  <a:lnTo>
                    <a:pt x="1052195" y="733425"/>
                  </a:lnTo>
                  <a:lnTo>
                    <a:pt x="1065529" y="687070"/>
                  </a:lnTo>
                  <a:lnTo>
                    <a:pt x="1076325" y="640079"/>
                  </a:lnTo>
                  <a:lnTo>
                    <a:pt x="1083945" y="592454"/>
                  </a:lnTo>
                  <a:lnTo>
                    <a:pt x="1088389" y="545464"/>
                  </a:lnTo>
                  <a:lnTo>
                    <a:pt x="1090295" y="498475"/>
                  </a:lnTo>
                  <a:lnTo>
                    <a:pt x="1087754" y="448310"/>
                  </a:lnTo>
                  <a:lnTo>
                    <a:pt x="1081404" y="400050"/>
                  </a:lnTo>
                  <a:lnTo>
                    <a:pt x="1071245" y="354329"/>
                  </a:lnTo>
                  <a:lnTo>
                    <a:pt x="1056004" y="311150"/>
                  </a:lnTo>
                  <a:lnTo>
                    <a:pt x="1037589" y="270510"/>
                  </a:lnTo>
                  <a:lnTo>
                    <a:pt x="1016000" y="232410"/>
                  </a:lnTo>
                  <a:lnTo>
                    <a:pt x="990600" y="196850"/>
                  </a:lnTo>
                  <a:lnTo>
                    <a:pt x="962025" y="163829"/>
                  </a:lnTo>
                  <a:lnTo>
                    <a:pt x="930910" y="133985"/>
                  </a:lnTo>
                  <a:lnTo>
                    <a:pt x="896620" y="106679"/>
                  </a:lnTo>
                  <a:lnTo>
                    <a:pt x="859789" y="82550"/>
                  </a:lnTo>
                  <a:lnTo>
                    <a:pt x="821055" y="60960"/>
                  </a:lnTo>
                  <a:lnTo>
                    <a:pt x="780414" y="42545"/>
                  </a:lnTo>
                  <a:lnTo>
                    <a:pt x="737869" y="27304"/>
                  </a:lnTo>
                  <a:lnTo>
                    <a:pt x="699135" y="1714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440" y="3553460"/>
              <a:ext cx="1106805" cy="1082040"/>
            </a:xfrm>
            <a:custGeom>
              <a:avLst/>
              <a:gdLst/>
              <a:ahLst/>
              <a:cxnLst/>
              <a:rect l="l" t="t" r="r" b="b"/>
              <a:pathLst>
                <a:path w="1106804" h="1082039">
                  <a:moveTo>
                    <a:pt x="558800" y="0"/>
                  </a:moveTo>
                  <a:lnTo>
                    <a:pt x="510539" y="1904"/>
                  </a:lnTo>
                  <a:lnTo>
                    <a:pt x="463550" y="8254"/>
                  </a:lnTo>
                  <a:lnTo>
                    <a:pt x="417829" y="17779"/>
                  </a:lnTo>
                  <a:lnTo>
                    <a:pt x="373379" y="31114"/>
                  </a:lnTo>
                  <a:lnTo>
                    <a:pt x="330834" y="48260"/>
                  </a:lnTo>
                  <a:lnTo>
                    <a:pt x="290194" y="68579"/>
                  </a:lnTo>
                  <a:lnTo>
                    <a:pt x="250825" y="92075"/>
                  </a:lnTo>
                  <a:lnTo>
                    <a:pt x="214629" y="118744"/>
                  </a:lnTo>
                  <a:lnTo>
                    <a:pt x="179704" y="147954"/>
                  </a:lnTo>
                  <a:lnTo>
                    <a:pt x="147954" y="179704"/>
                  </a:lnTo>
                  <a:lnTo>
                    <a:pt x="118744" y="213994"/>
                  </a:lnTo>
                  <a:lnTo>
                    <a:pt x="92075" y="250825"/>
                  </a:lnTo>
                  <a:lnTo>
                    <a:pt x="68579" y="290194"/>
                  </a:lnTo>
                  <a:lnTo>
                    <a:pt x="48259" y="330835"/>
                  </a:lnTo>
                  <a:lnTo>
                    <a:pt x="31114" y="373379"/>
                  </a:lnTo>
                  <a:lnTo>
                    <a:pt x="17779" y="417829"/>
                  </a:lnTo>
                  <a:lnTo>
                    <a:pt x="8254" y="463550"/>
                  </a:lnTo>
                  <a:lnTo>
                    <a:pt x="1904" y="510539"/>
                  </a:lnTo>
                  <a:lnTo>
                    <a:pt x="0" y="558800"/>
                  </a:lnTo>
                  <a:lnTo>
                    <a:pt x="1904" y="606425"/>
                  </a:lnTo>
                  <a:lnTo>
                    <a:pt x="8254" y="652779"/>
                  </a:lnTo>
                  <a:lnTo>
                    <a:pt x="18414" y="697229"/>
                  </a:lnTo>
                  <a:lnTo>
                    <a:pt x="32384" y="739775"/>
                  </a:lnTo>
                  <a:lnTo>
                    <a:pt x="50164" y="780414"/>
                  </a:lnTo>
                  <a:lnTo>
                    <a:pt x="71119" y="819150"/>
                  </a:lnTo>
                  <a:lnTo>
                    <a:pt x="95250" y="855344"/>
                  </a:lnTo>
                  <a:lnTo>
                    <a:pt x="122554" y="889634"/>
                  </a:lnTo>
                  <a:lnTo>
                    <a:pt x="152400" y="921384"/>
                  </a:lnTo>
                  <a:lnTo>
                    <a:pt x="184784" y="950594"/>
                  </a:lnTo>
                  <a:lnTo>
                    <a:pt x="220344" y="976629"/>
                  </a:lnTo>
                  <a:lnTo>
                    <a:pt x="257809" y="1000759"/>
                  </a:lnTo>
                  <a:lnTo>
                    <a:pt x="297179" y="1021714"/>
                  </a:lnTo>
                  <a:lnTo>
                    <a:pt x="338454" y="1039494"/>
                  </a:lnTo>
                  <a:lnTo>
                    <a:pt x="381634" y="1054734"/>
                  </a:lnTo>
                  <a:lnTo>
                    <a:pt x="426719" y="1066164"/>
                  </a:lnTo>
                  <a:lnTo>
                    <a:pt x="472439" y="1075054"/>
                  </a:lnTo>
                  <a:lnTo>
                    <a:pt x="520064" y="1080134"/>
                  </a:lnTo>
                  <a:lnTo>
                    <a:pt x="568325" y="1082039"/>
                  </a:lnTo>
                  <a:lnTo>
                    <a:pt x="615950" y="1079500"/>
                  </a:lnTo>
                  <a:lnTo>
                    <a:pt x="662939" y="1073150"/>
                  </a:lnTo>
                  <a:lnTo>
                    <a:pt x="708025" y="1062989"/>
                  </a:lnTo>
                  <a:lnTo>
                    <a:pt x="751204" y="1048384"/>
                  </a:lnTo>
                  <a:lnTo>
                    <a:pt x="792479" y="1029969"/>
                  </a:lnTo>
                  <a:lnTo>
                    <a:pt x="832484" y="1008379"/>
                  </a:lnTo>
                  <a:lnTo>
                    <a:pt x="869314" y="983614"/>
                  </a:lnTo>
                  <a:lnTo>
                    <a:pt x="904875" y="955675"/>
                  </a:lnTo>
                  <a:lnTo>
                    <a:pt x="937894" y="925194"/>
                  </a:lnTo>
                  <a:lnTo>
                    <a:pt x="967739" y="891539"/>
                  </a:lnTo>
                  <a:lnTo>
                    <a:pt x="995679" y="855344"/>
                  </a:lnTo>
                  <a:lnTo>
                    <a:pt x="1020444" y="817244"/>
                  </a:lnTo>
                  <a:lnTo>
                    <a:pt x="1042669" y="777239"/>
                  </a:lnTo>
                  <a:lnTo>
                    <a:pt x="1061719" y="734694"/>
                  </a:lnTo>
                  <a:lnTo>
                    <a:pt x="1077594" y="691514"/>
                  </a:lnTo>
                  <a:lnTo>
                    <a:pt x="1090294" y="645794"/>
                  </a:lnTo>
                  <a:lnTo>
                    <a:pt x="1099184" y="599439"/>
                  </a:lnTo>
                  <a:lnTo>
                    <a:pt x="1104900" y="551814"/>
                  </a:lnTo>
                  <a:lnTo>
                    <a:pt x="1106804" y="503554"/>
                  </a:lnTo>
                  <a:lnTo>
                    <a:pt x="1104264" y="453389"/>
                  </a:lnTo>
                  <a:lnTo>
                    <a:pt x="1097914" y="405129"/>
                  </a:lnTo>
                  <a:lnTo>
                    <a:pt x="1087119" y="359410"/>
                  </a:lnTo>
                  <a:lnTo>
                    <a:pt x="1073150" y="315594"/>
                  </a:lnTo>
                  <a:lnTo>
                    <a:pt x="1054734" y="274319"/>
                  </a:lnTo>
                  <a:lnTo>
                    <a:pt x="1033144" y="235585"/>
                  </a:lnTo>
                  <a:lnTo>
                    <a:pt x="1007744" y="200025"/>
                  </a:lnTo>
                  <a:lnTo>
                    <a:pt x="979804" y="166369"/>
                  </a:lnTo>
                  <a:lnTo>
                    <a:pt x="948689" y="135889"/>
                  </a:lnTo>
                  <a:lnTo>
                    <a:pt x="914400" y="108585"/>
                  </a:lnTo>
                  <a:lnTo>
                    <a:pt x="877569" y="83819"/>
                  </a:lnTo>
                  <a:lnTo>
                    <a:pt x="838200" y="62229"/>
                  </a:lnTo>
                  <a:lnTo>
                    <a:pt x="796289" y="43179"/>
                  </a:lnTo>
                  <a:lnTo>
                    <a:pt x="752475" y="27939"/>
                  </a:lnTo>
                  <a:lnTo>
                    <a:pt x="706754" y="15875"/>
                  </a:lnTo>
                  <a:lnTo>
                    <a:pt x="659129" y="6985"/>
                  </a:lnTo>
                  <a:lnTo>
                    <a:pt x="609600" y="1904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63995" y="3545205"/>
              <a:ext cx="1112520" cy="1097280"/>
            </a:xfrm>
            <a:custGeom>
              <a:avLst/>
              <a:gdLst/>
              <a:ahLst/>
              <a:cxnLst/>
              <a:rect l="l" t="t" r="r" b="b"/>
              <a:pathLst>
                <a:path w="1112520" h="1097279">
                  <a:moveTo>
                    <a:pt x="550545" y="0"/>
                  </a:moveTo>
                  <a:lnTo>
                    <a:pt x="503554" y="3175"/>
                  </a:lnTo>
                  <a:lnTo>
                    <a:pt x="457200" y="10160"/>
                  </a:lnTo>
                  <a:lnTo>
                    <a:pt x="411479" y="20320"/>
                  </a:lnTo>
                  <a:lnTo>
                    <a:pt x="367029" y="34925"/>
                  </a:lnTo>
                  <a:lnTo>
                    <a:pt x="323850" y="53340"/>
                  </a:lnTo>
                  <a:lnTo>
                    <a:pt x="282575" y="74930"/>
                  </a:lnTo>
                  <a:lnTo>
                    <a:pt x="243839" y="99060"/>
                  </a:lnTo>
                  <a:lnTo>
                    <a:pt x="207009" y="127000"/>
                  </a:lnTo>
                  <a:lnTo>
                    <a:pt x="173354" y="156845"/>
                  </a:lnTo>
                  <a:lnTo>
                    <a:pt x="141604" y="189865"/>
                  </a:lnTo>
                  <a:lnTo>
                    <a:pt x="113029" y="224790"/>
                  </a:lnTo>
                  <a:lnTo>
                    <a:pt x="87629" y="261620"/>
                  </a:lnTo>
                  <a:lnTo>
                    <a:pt x="65404" y="300990"/>
                  </a:lnTo>
                  <a:lnTo>
                    <a:pt x="45720" y="341630"/>
                  </a:lnTo>
                  <a:lnTo>
                    <a:pt x="29845" y="383540"/>
                  </a:lnTo>
                  <a:lnTo>
                    <a:pt x="17145" y="426085"/>
                  </a:lnTo>
                  <a:lnTo>
                    <a:pt x="7620" y="469900"/>
                  </a:lnTo>
                  <a:lnTo>
                    <a:pt x="1904" y="514985"/>
                  </a:lnTo>
                  <a:lnTo>
                    <a:pt x="0" y="560070"/>
                  </a:lnTo>
                  <a:lnTo>
                    <a:pt x="1904" y="605155"/>
                  </a:lnTo>
                  <a:lnTo>
                    <a:pt x="7620" y="650875"/>
                  </a:lnTo>
                  <a:lnTo>
                    <a:pt x="17145" y="695960"/>
                  </a:lnTo>
                  <a:lnTo>
                    <a:pt x="31114" y="740410"/>
                  </a:lnTo>
                  <a:lnTo>
                    <a:pt x="48259" y="782320"/>
                  </a:lnTo>
                  <a:lnTo>
                    <a:pt x="68579" y="821690"/>
                  </a:lnTo>
                  <a:lnTo>
                    <a:pt x="92709" y="858520"/>
                  </a:lnTo>
                  <a:lnTo>
                    <a:pt x="120014" y="893445"/>
                  </a:lnTo>
                  <a:lnTo>
                    <a:pt x="149859" y="925830"/>
                  </a:lnTo>
                  <a:lnTo>
                    <a:pt x="182879" y="956310"/>
                  </a:lnTo>
                  <a:lnTo>
                    <a:pt x="217804" y="983615"/>
                  </a:lnTo>
                  <a:lnTo>
                    <a:pt x="254634" y="1007745"/>
                  </a:lnTo>
                  <a:lnTo>
                    <a:pt x="293370" y="1029970"/>
                  </a:lnTo>
                  <a:lnTo>
                    <a:pt x="334009" y="1049020"/>
                  </a:lnTo>
                  <a:lnTo>
                    <a:pt x="375920" y="1064895"/>
                  </a:lnTo>
                  <a:lnTo>
                    <a:pt x="418464" y="1077595"/>
                  </a:lnTo>
                  <a:lnTo>
                    <a:pt x="462279" y="1087755"/>
                  </a:lnTo>
                  <a:lnTo>
                    <a:pt x="506095" y="1094105"/>
                  </a:lnTo>
                  <a:lnTo>
                    <a:pt x="550545" y="1097280"/>
                  </a:lnTo>
                  <a:lnTo>
                    <a:pt x="594995" y="1097280"/>
                  </a:lnTo>
                  <a:lnTo>
                    <a:pt x="639445" y="1093470"/>
                  </a:lnTo>
                  <a:lnTo>
                    <a:pt x="682625" y="1086485"/>
                  </a:lnTo>
                  <a:lnTo>
                    <a:pt x="690879" y="1083945"/>
                  </a:lnTo>
                  <a:lnTo>
                    <a:pt x="572770" y="1083945"/>
                  </a:lnTo>
                  <a:lnTo>
                    <a:pt x="521970" y="1082675"/>
                  </a:lnTo>
                  <a:lnTo>
                    <a:pt x="471170" y="1076960"/>
                  </a:lnTo>
                  <a:lnTo>
                    <a:pt x="421004" y="1067435"/>
                  </a:lnTo>
                  <a:lnTo>
                    <a:pt x="372109" y="1053465"/>
                  </a:lnTo>
                  <a:lnTo>
                    <a:pt x="324484" y="1035685"/>
                  </a:lnTo>
                  <a:lnTo>
                    <a:pt x="278129" y="1014095"/>
                  </a:lnTo>
                  <a:lnTo>
                    <a:pt x="236854" y="989965"/>
                  </a:lnTo>
                  <a:lnTo>
                    <a:pt x="198754" y="963295"/>
                  </a:lnTo>
                  <a:lnTo>
                    <a:pt x="163829" y="932815"/>
                  </a:lnTo>
                  <a:lnTo>
                    <a:pt x="132079" y="900430"/>
                  </a:lnTo>
                  <a:lnTo>
                    <a:pt x="104139" y="864870"/>
                  </a:lnTo>
                  <a:lnTo>
                    <a:pt x="79375" y="827405"/>
                  </a:lnTo>
                  <a:lnTo>
                    <a:pt x="58420" y="788035"/>
                  </a:lnTo>
                  <a:lnTo>
                    <a:pt x="40639" y="746760"/>
                  </a:lnTo>
                  <a:lnTo>
                    <a:pt x="26670" y="704215"/>
                  </a:lnTo>
                  <a:lnTo>
                    <a:pt x="17145" y="659765"/>
                  </a:lnTo>
                  <a:lnTo>
                    <a:pt x="11429" y="614680"/>
                  </a:lnTo>
                  <a:lnTo>
                    <a:pt x="9525" y="568325"/>
                  </a:lnTo>
                  <a:lnTo>
                    <a:pt x="12064" y="521335"/>
                  </a:lnTo>
                  <a:lnTo>
                    <a:pt x="18414" y="474345"/>
                  </a:lnTo>
                  <a:lnTo>
                    <a:pt x="29209" y="426085"/>
                  </a:lnTo>
                  <a:lnTo>
                    <a:pt x="44450" y="379730"/>
                  </a:lnTo>
                  <a:lnTo>
                    <a:pt x="63500" y="334010"/>
                  </a:lnTo>
                  <a:lnTo>
                    <a:pt x="86995" y="290830"/>
                  </a:lnTo>
                  <a:lnTo>
                    <a:pt x="113664" y="250190"/>
                  </a:lnTo>
                  <a:lnTo>
                    <a:pt x="144145" y="211455"/>
                  </a:lnTo>
                  <a:lnTo>
                    <a:pt x="177164" y="175895"/>
                  </a:lnTo>
                  <a:lnTo>
                    <a:pt x="213995" y="142875"/>
                  </a:lnTo>
                  <a:lnTo>
                    <a:pt x="252729" y="113665"/>
                  </a:lnTo>
                  <a:lnTo>
                    <a:pt x="294639" y="87630"/>
                  </a:lnTo>
                  <a:lnTo>
                    <a:pt x="338454" y="65405"/>
                  </a:lnTo>
                  <a:lnTo>
                    <a:pt x="384175" y="47625"/>
                  </a:lnTo>
                  <a:lnTo>
                    <a:pt x="431164" y="33655"/>
                  </a:lnTo>
                  <a:lnTo>
                    <a:pt x="478154" y="24765"/>
                  </a:lnTo>
                  <a:lnTo>
                    <a:pt x="525779" y="19050"/>
                  </a:lnTo>
                  <a:lnTo>
                    <a:pt x="574039" y="17780"/>
                  </a:lnTo>
                  <a:lnTo>
                    <a:pt x="716279" y="17780"/>
                  </a:lnTo>
                  <a:lnTo>
                    <a:pt x="694054" y="12700"/>
                  </a:lnTo>
                  <a:lnTo>
                    <a:pt x="644525" y="5080"/>
                  </a:lnTo>
                  <a:lnTo>
                    <a:pt x="597534" y="635"/>
                  </a:lnTo>
                  <a:lnTo>
                    <a:pt x="550545" y="0"/>
                  </a:lnTo>
                  <a:close/>
                </a:path>
                <a:path w="1112520" h="1097279">
                  <a:moveTo>
                    <a:pt x="716279" y="17780"/>
                  </a:moveTo>
                  <a:lnTo>
                    <a:pt x="574039" y="17780"/>
                  </a:lnTo>
                  <a:lnTo>
                    <a:pt x="622300" y="19685"/>
                  </a:lnTo>
                  <a:lnTo>
                    <a:pt x="670559" y="25400"/>
                  </a:lnTo>
                  <a:lnTo>
                    <a:pt x="718184" y="34925"/>
                  </a:lnTo>
                  <a:lnTo>
                    <a:pt x="764539" y="47625"/>
                  </a:lnTo>
                  <a:lnTo>
                    <a:pt x="809625" y="64135"/>
                  </a:lnTo>
                  <a:lnTo>
                    <a:pt x="854709" y="84455"/>
                  </a:lnTo>
                  <a:lnTo>
                    <a:pt x="897254" y="109220"/>
                  </a:lnTo>
                  <a:lnTo>
                    <a:pt x="935989" y="137160"/>
                  </a:lnTo>
                  <a:lnTo>
                    <a:pt x="971550" y="168910"/>
                  </a:lnTo>
                  <a:lnTo>
                    <a:pt x="1003300" y="203200"/>
                  </a:lnTo>
                  <a:lnTo>
                    <a:pt x="1031239" y="240665"/>
                  </a:lnTo>
                  <a:lnTo>
                    <a:pt x="1055370" y="280670"/>
                  </a:lnTo>
                  <a:lnTo>
                    <a:pt x="1075054" y="323215"/>
                  </a:lnTo>
                  <a:lnTo>
                    <a:pt x="1090929" y="367665"/>
                  </a:lnTo>
                  <a:lnTo>
                    <a:pt x="1101725" y="414020"/>
                  </a:lnTo>
                  <a:lnTo>
                    <a:pt x="1108709" y="462915"/>
                  </a:lnTo>
                  <a:lnTo>
                    <a:pt x="1110614" y="512445"/>
                  </a:lnTo>
                  <a:lnTo>
                    <a:pt x="1109345" y="560070"/>
                  </a:lnTo>
                  <a:lnTo>
                    <a:pt x="1103629" y="607060"/>
                  </a:lnTo>
                  <a:lnTo>
                    <a:pt x="1094104" y="653415"/>
                  </a:lnTo>
                  <a:lnTo>
                    <a:pt x="1080770" y="699135"/>
                  </a:lnTo>
                  <a:lnTo>
                    <a:pt x="1063625" y="743585"/>
                  </a:lnTo>
                  <a:lnTo>
                    <a:pt x="1043939" y="786130"/>
                  </a:lnTo>
                  <a:lnTo>
                    <a:pt x="1020445" y="827405"/>
                  </a:lnTo>
                  <a:lnTo>
                    <a:pt x="993139" y="866140"/>
                  </a:lnTo>
                  <a:lnTo>
                    <a:pt x="963929" y="902970"/>
                  </a:lnTo>
                  <a:lnTo>
                    <a:pt x="930909" y="937260"/>
                  </a:lnTo>
                  <a:lnTo>
                    <a:pt x="895350" y="968375"/>
                  </a:lnTo>
                  <a:lnTo>
                    <a:pt x="857250" y="996315"/>
                  </a:lnTo>
                  <a:lnTo>
                    <a:pt x="816609" y="1021080"/>
                  </a:lnTo>
                  <a:lnTo>
                    <a:pt x="770889" y="1043305"/>
                  </a:lnTo>
                  <a:lnTo>
                    <a:pt x="722629" y="1060450"/>
                  </a:lnTo>
                  <a:lnTo>
                    <a:pt x="673734" y="1073150"/>
                  </a:lnTo>
                  <a:lnTo>
                    <a:pt x="623570" y="1080770"/>
                  </a:lnTo>
                  <a:lnTo>
                    <a:pt x="572770" y="1083945"/>
                  </a:lnTo>
                  <a:lnTo>
                    <a:pt x="690879" y="1083945"/>
                  </a:lnTo>
                  <a:lnTo>
                    <a:pt x="767714" y="1060450"/>
                  </a:lnTo>
                  <a:lnTo>
                    <a:pt x="807720" y="1042035"/>
                  </a:lnTo>
                  <a:lnTo>
                    <a:pt x="847089" y="1019810"/>
                  </a:lnTo>
                  <a:lnTo>
                    <a:pt x="887729" y="991235"/>
                  </a:lnTo>
                  <a:lnTo>
                    <a:pt x="925829" y="958850"/>
                  </a:lnTo>
                  <a:lnTo>
                    <a:pt x="960120" y="923290"/>
                  </a:lnTo>
                  <a:lnTo>
                    <a:pt x="991234" y="884555"/>
                  </a:lnTo>
                  <a:lnTo>
                    <a:pt x="1019175" y="843280"/>
                  </a:lnTo>
                  <a:lnTo>
                    <a:pt x="1043939" y="800100"/>
                  </a:lnTo>
                  <a:lnTo>
                    <a:pt x="1064259" y="755015"/>
                  </a:lnTo>
                  <a:lnTo>
                    <a:pt x="1081404" y="708025"/>
                  </a:lnTo>
                  <a:lnTo>
                    <a:pt x="1095375" y="660400"/>
                  </a:lnTo>
                  <a:lnTo>
                    <a:pt x="1104900" y="611505"/>
                  </a:lnTo>
                  <a:lnTo>
                    <a:pt x="1110614" y="561975"/>
                  </a:lnTo>
                  <a:lnTo>
                    <a:pt x="1112422" y="514985"/>
                  </a:lnTo>
                  <a:lnTo>
                    <a:pt x="1112520" y="512445"/>
                  </a:lnTo>
                  <a:lnTo>
                    <a:pt x="1110662" y="462915"/>
                  </a:lnTo>
                  <a:lnTo>
                    <a:pt x="1110614" y="461645"/>
                  </a:lnTo>
                  <a:lnTo>
                    <a:pt x="1104264" y="412115"/>
                  </a:lnTo>
                  <a:lnTo>
                    <a:pt x="1093470" y="365125"/>
                  </a:lnTo>
                  <a:lnTo>
                    <a:pt x="1078864" y="320040"/>
                  </a:lnTo>
                  <a:lnTo>
                    <a:pt x="1059814" y="277495"/>
                  </a:lnTo>
                  <a:lnTo>
                    <a:pt x="1036954" y="237490"/>
                  </a:lnTo>
                  <a:lnTo>
                    <a:pt x="1010920" y="200025"/>
                  </a:lnTo>
                  <a:lnTo>
                    <a:pt x="981075" y="165735"/>
                  </a:lnTo>
                  <a:lnTo>
                    <a:pt x="948054" y="133985"/>
                  </a:lnTo>
                  <a:lnTo>
                    <a:pt x="912495" y="105410"/>
                  </a:lnTo>
                  <a:lnTo>
                    <a:pt x="873759" y="80010"/>
                  </a:lnTo>
                  <a:lnTo>
                    <a:pt x="832484" y="57785"/>
                  </a:lnTo>
                  <a:lnTo>
                    <a:pt x="788670" y="38735"/>
                  </a:lnTo>
                  <a:lnTo>
                    <a:pt x="742314" y="23495"/>
                  </a:lnTo>
                  <a:lnTo>
                    <a:pt x="716279" y="1778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1394" y="4875530"/>
              <a:ext cx="1092835" cy="1072515"/>
            </a:xfrm>
            <a:custGeom>
              <a:avLst/>
              <a:gdLst/>
              <a:ahLst/>
              <a:cxnLst/>
              <a:rect l="l" t="t" r="r" b="b"/>
              <a:pathLst>
                <a:path w="1092835" h="1072514">
                  <a:moveTo>
                    <a:pt x="554355" y="0"/>
                  </a:moveTo>
                  <a:lnTo>
                    <a:pt x="506730" y="1904"/>
                  </a:lnTo>
                  <a:lnTo>
                    <a:pt x="460375" y="8254"/>
                  </a:lnTo>
                  <a:lnTo>
                    <a:pt x="414655" y="17779"/>
                  </a:lnTo>
                  <a:lnTo>
                    <a:pt x="370840" y="31114"/>
                  </a:lnTo>
                  <a:lnTo>
                    <a:pt x="328295" y="48259"/>
                  </a:lnTo>
                  <a:lnTo>
                    <a:pt x="287655" y="68579"/>
                  </a:lnTo>
                  <a:lnTo>
                    <a:pt x="249555" y="91439"/>
                  </a:lnTo>
                  <a:lnTo>
                    <a:pt x="212725" y="118109"/>
                  </a:lnTo>
                  <a:lnTo>
                    <a:pt x="179070" y="146684"/>
                  </a:lnTo>
                  <a:lnTo>
                    <a:pt x="147320" y="178434"/>
                  </a:lnTo>
                  <a:lnTo>
                    <a:pt x="118110" y="212724"/>
                  </a:lnTo>
                  <a:lnTo>
                    <a:pt x="92075" y="248919"/>
                  </a:lnTo>
                  <a:lnTo>
                    <a:pt x="68580" y="287654"/>
                  </a:lnTo>
                  <a:lnTo>
                    <a:pt x="48260" y="328294"/>
                  </a:lnTo>
                  <a:lnTo>
                    <a:pt x="31750" y="370839"/>
                  </a:lnTo>
                  <a:lnTo>
                    <a:pt x="17780" y="414654"/>
                  </a:lnTo>
                  <a:lnTo>
                    <a:pt x="8255" y="459739"/>
                  </a:lnTo>
                  <a:lnTo>
                    <a:pt x="2540" y="506729"/>
                  </a:lnTo>
                  <a:lnTo>
                    <a:pt x="0" y="554354"/>
                  </a:lnTo>
                  <a:lnTo>
                    <a:pt x="2540" y="604519"/>
                  </a:lnTo>
                  <a:lnTo>
                    <a:pt x="8890" y="652779"/>
                  </a:lnTo>
                  <a:lnTo>
                    <a:pt x="19685" y="699134"/>
                  </a:lnTo>
                  <a:lnTo>
                    <a:pt x="33655" y="743584"/>
                  </a:lnTo>
                  <a:lnTo>
                    <a:pt x="52070" y="785494"/>
                  </a:lnTo>
                  <a:lnTo>
                    <a:pt x="73660" y="824864"/>
                  </a:lnTo>
                  <a:lnTo>
                    <a:pt x="99060" y="861694"/>
                  </a:lnTo>
                  <a:lnTo>
                    <a:pt x="127000" y="896619"/>
                  </a:lnTo>
                  <a:lnTo>
                    <a:pt x="158750" y="928369"/>
                  </a:lnTo>
                  <a:lnTo>
                    <a:pt x="192405" y="957579"/>
                  </a:lnTo>
                  <a:lnTo>
                    <a:pt x="229235" y="982979"/>
                  </a:lnTo>
                  <a:lnTo>
                    <a:pt x="268605" y="1006474"/>
                  </a:lnTo>
                  <a:lnTo>
                    <a:pt x="310515" y="1026159"/>
                  </a:lnTo>
                  <a:lnTo>
                    <a:pt x="354330" y="1042669"/>
                  </a:lnTo>
                  <a:lnTo>
                    <a:pt x="399415" y="1055369"/>
                  </a:lnTo>
                  <a:lnTo>
                    <a:pt x="447040" y="1064894"/>
                  </a:lnTo>
                  <a:lnTo>
                    <a:pt x="495935" y="1070609"/>
                  </a:lnTo>
                  <a:lnTo>
                    <a:pt x="546735" y="1072514"/>
                  </a:lnTo>
                  <a:lnTo>
                    <a:pt x="596265" y="1070609"/>
                  </a:lnTo>
                  <a:lnTo>
                    <a:pt x="644525" y="1064259"/>
                  </a:lnTo>
                  <a:lnTo>
                    <a:pt x="690880" y="1054734"/>
                  </a:lnTo>
                  <a:lnTo>
                    <a:pt x="734694" y="1041399"/>
                  </a:lnTo>
                  <a:lnTo>
                    <a:pt x="776605" y="1024254"/>
                  </a:lnTo>
                  <a:lnTo>
                    <a:pt x="816610" y="1003934"/>
                  </a:lnTo>
                  <a:lnTo>
                    <a:pt x="854075" y="980439"/>
                  </a:lnTo>
                  <a:lnTo>
                    <a:pt x="889000" y="954404"/>
                  </a:lnTo>
                  <a:lnTo>
                    <a:pt x="921385" y="924559"/>
                  </a:lnTo>
                  <a:lnTo>
                    <a:pt x="951230" y="892174"/>
                  </a:lnTo>
                  <a:lnTo>
                    <a:pt x="979169" y="857249"/>
                  </a:lnTo>
                  <a:lnTo>
                    <a:pt x="1003300" y="819149"/>
                  </a:lnTo>
                  <a:lnTo>
                    <a:pt x="1025525" y="779144"/>
                  </a:lnTo>
                  <a:lnTo>
                    <a:pt x="1044575" y="737234"/>
                  </a:lnTo>
                  <a:lnTo>
                    <a:pt x="1060450" y="692784"/>
                  </a:lnTo>
                  <a:lnTo>
                    <a:pt x="1073785" y="646429"/>
                  </a:lnTo>
                  <a:lnTo>
                    <a:pt x="1083945" y="598169"/>
                  </a:lnTo>
                  <a:lnTo>
                    <a:pt x="1090295" y="548004"/>
                  </a:lnTo>
                  <a:lnTo>
                    <a:pt x="1092835" y="502919"/>
                  </a:lnTo>
                  <a:lnTo>
                    <a:pt x="1090295" y="458469"/>
                  </a:lnTo>
                  <a:lnTo>
                    <a:pt x="1083945" y="415289"/>
                  </a:lnTo>
                  <a:lnTo>
                    <a:pt x="1073150" y="372744"/>
                  </a:lnTo>
                  <a:lnTo>
                    <a:pt x="1058545" y="331469"/>
                  </a:lnTo>
                  <a:lnTo>
                    <a:pt x="1039494" y="291464"/>
                  </a:lnTo>
                  <a:lnTo>
                    <a:pt x="1017905" y="253364"/>
                  </a:lnTo>
                  <a:lnTo>
                    <a:pt x="992505" y="217169"/>
                  </a:lnTo>
                  <a:lnTo>
                    <a:pt x="963930" y="182879"/>
                  </a:lnTo>
                  <a:lnTo>
                    <a:pt x="932180" y="151129"/>
                  </a:lnTo>
                  <a:lnTo>
                    <a:pt x="898525" y="121284"/>
                  </a:lnTo>
                  <a:lnTo>
                    <a:pt x="861694" y="94614"/>
                  </a:lnTo>
                  <a:lnTo>
                    <a:pt x="822960" y="71119"/>
                  </a:lnTo>
                  <a:lnTo>
                    <a:pt x="782319" y="50164"/>
                  </a:lnTo>
                  <a:lnTo>
                    <a:pt x="739775" y="32384"/>
                  </a:lnTo>
                  <a:lnTo>
                    <a:pt x="695325" y="18414"/>
                  </a:lnTo>
                  <a:lnTo>
                    <a:pt x="649605" y="8254"/>
                  </a:lnTo>
                  <a:lnTo>
                    <a:pt x="602615" y="2539"/>
                  </a:lnTo>
                  <a:lnTo>
                    <a:pt x="554355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6950" y="4866005"/>
              <a:ext cx="1098550" cy="1088390"/>
            </a:xfrm>
            <a:custGeom>
              <a:avLst/>
              <a:gdLst/>
              <a:ahLst/>
              <a:cxnLst/>
              <a:rect l="l" t="t" r="r" b="b"/>
              <a:pathLst>
                <a:path w="1098550" h="1088389">
                  <a:moveTo>
                    <a:pt x="546100" y="0"/>
                  </a:moveTo>
                  <a:lnTo>
                    <a:pt x="504190" y="2539"/>
                  </a:lnTo>
                  <a:lnTo>
                    <a:pt x="463550" y="8254"/>
                  </a:lnTo>
                  <a:lnTo>
                    <a:pt x="422909" y="16509"/>
                  </a:lnTo>
                  <a:lnTo>
                    <a:pt x="383540" y="28574"/>
                  </a:lnTo>
                  <a:lnTo>
                    <a:pt x="345440" y="43179"/>
                  </a:lnTo>
                  <a:lnTo>
                    <a:pt x="308609" y="60324"/>
                  </a:lnTo>
                  <a:lnTo>
                    <a:pt x="273050" y="80009"/>
                  </a:lnTo>
                  <a:lnTo>
                    <a:pt x="238759" y="102234"/>
                  </a:lnTo>
                  <a:lnTo>
                    <a:pt x="206375" y="126364"/>
                  </a:lnTo>
                  <a:lnTo>
                    <a:pt x="175894" y="153669"/>
                  </a:lnTo>
                  <a:lnTo>
                    <a:pt x="146684" y="182244"/>
                  </a:lnTo>
                  <a:lnTo>
                    <a:pt x="120650" y="213359"/>
                  </a:lnTo>
                  <a:lnTo>
                    <a:pt x="95884" y="246379"/>
                  </a:lnTo>
                  <a:lnTo>
                    <a:pt x="74294" y="280669"/>
                  </a:lnTo>
                  <a:lnTo>
                    <a:pt x="54609" y="317499"/>
                  </a:lnTo>
                  <a:lnTo>
                    <a:pt x="38100" y="355599"/>
                  </a:lnTo>
                  <a:lnTo>
                    <a:pt x="24130" y="394969"/>
                  </a:lnTo>
                  <a:lnTo>
                    <a:pt x="13334" y="435609"/>
                  </a:lnTo>
                  <a:lnTo>
                    <a:pt x="5715" y="477519"/>
                  </a:lnTo>
                  <a:lnTo>
                    <a:pt x="1269" y="520699"/>
                  </a:lnTo>
                  <a:lnTo>
                    <a:pt x="0" y="565149"/>
                  </a:lnTo>
                  <a:lnTo>
                    <a:pt x="2540" y="610234"/>
                  </a:lnTo>
                  <a:lnTo>
                    <a:pt x="8713" y="654684"/>
                  </a:lnTo>
                  <a:lnTo>
                    <a:pt x="8801" y="655319"/>
                  </a:lnTo>
                  <a:lnTo>
                    <a:pt x="20319" y="707389"/>
                  </a:lnTo>
                  <a:lnTo>
                    <a:pt x="36830" y="756284"/>
                  </a:lnTo>
                  <a:lnTo>
                    <a:pt x="58419" y="803274"/>
                  </a:lnTo>
                  <a:lnTo>
                    <a:pt x="84455" y="847724"/>
                  </a:lnTo>
                  <a:lnTo>
                    <a:pt x="114934" y="889634"/>
                  </a:lnTo>
                  <a:lnTo>
                    <a:pt x="149225" y="927734"/>
                  </a:lnTo>
                  <a:lnTo>
                    <a:pt x="187959" y="962659"/>
                  </a:lnTo>
                  <a:lnTo>
                    <a:pt x="229869" y="993774"/>
                  </a:lnTo>
                  <a:lnTo>
                    <a:pt x="271780" y="1018539"/>
                  </a:lnTo>
                  <a:lnTo>
                    <a:pt x="315594" y="1039494"/>
                  </a:lnTo>
                  <a:lnTo>
                    <a:pt x="361315" y="1057274"/>
                  </a:lnTo>
                  <a:lnTo>
                    <a:pt x="408305" y="1070609"/>
                  </a:lnTo>
                  <a:lnTo>
                    <a:pt x="456565" y="1080769"/>
                  </a:lnTo>
                  <a:lnTo>
                    <a:pt x="504825" y="1086484"/>
                  </a:lnTo>
                  <a:lnTo>
                    <a:pt x="553719" y="1088389"/>
                  </a:lnTo>
                  <a:lnTo>
                    <a:pt x="602615" y="1086484"/>
                  </a:lnTo>
                  <a:lnTo>
                    <a:pt x="650875" y="1080134"/>
                  </a:lnTo>
                  <a:lnTo>
                    <a:pt x="678180" y="1074419"/>
                  </a:lnTo>
                  <a:lnTo>
                    <a:pt x="534035" y="1074419"/>
                  </a:lnTo>
                  <a:lnTo>
                    <a:pt x="481330" y="1071244"/>
                  </a:lnTo>
                  <a:lnTo>
                    <a:pt x="429259" y="1063624"/>
                  </a:lnTo>
                  <a:lnTo>
                    <a:pt x="377825" y="1051559"/>
                  </a:lnTo>
                  <a:lnTo>
                    <a:pt x="327659" y="1035049"/>
                  </a:lnTo>
                  <a:lnTo>
                    <a:pt x="281305" y="1014729"/>
                  </a:lnTo>
                  <a:lnTo>
                    <a:pt x="236855" y="989964"/>
                  </a:lnTo>
                  <a:lnTo>
                    <a:pt x="196215" y="961389"/>
                  </a:lnTo>
                  <a:lnTo>
                    <a:pt x="158115" y="928369"/>
                  </a:lnTo>
                  <a:lnTo>
                    <a:pt x="124459" y="892809"/>
                  </a:lnTo>
                  <a:lnTo>
                    <a:pt x="93980" y="853439"/>
                  </a:lnTo>
                  <a:lnTo>
                    <a:pt x="67944" y="810894"/>
                  </a:lnTo>
                  <a:lnTo>
                    <a:pt x="46355" y="765809"/>
                  </a:lnTo>
                  <a:lnTo>
                    <a:pt x="29844" y="718184"/>
                  </a:lnTo>
                  <a:lnTo>
                    <a:pt x="17780" y="668019"/>
                  </a:lnTo>
                  <a:lnTo>
                    <a:pt x="11430" y="621664"/>
                  </a:lnTo>
                  <a:lnTo>
                    <a:pt x="8890" y="576579"/>
                  </a:lnTo>
                  <a:lnTo>
                    <a:pt x="10159" y="531494"/>
                  </a:lnTo>
                  <a:lnTo>
                    <a:pt x="14605" y="487044"/>
                  </a:lnTo>
                  <a:lnTo>
                    <a:pt x="23494" y="443864"/>
                  </a:lnTo>
                  <a:lnTo>
                    <a:pt x="34925" y="401319"/>
                  </a:lnTo>
                  <a:lnTo>
                    <a:pt x="50165" y="360679"/>
                  </a:lnTo>
                  <a:lnTo>
                    <a:pt x="67944" y="321309"/>
                  </a:lnTo>
                  <a:lnTo>
                    <a:pt x="88900" y="283844"/>
                  </a:lnTo>
                  <a:lnTo>
                    <a:pt x="113030" y="247649"/>
                  </a:lnTo>
                  <a:lnTo>
                    <a:pt x="139065" y="213359"/>
                  </a:lnTo>
                  <a:lnTo>
                    <a:pt x="168275" y="181609"/>
                  </a:lnTo>
                  <a:lnTo>
                    <a:pt x="200025" y="152399"/>
                  </a:lnTo>
                  <a:lnTo>
                    <a:pt x="233680" y="125094"/>
                  </a:lnTo>
                  <a:lnTo>
                    <a:pt x="269240" y="100964"/>
                  </a:lnTo>
                  <a:lnTo>
                    <a:pt x="306705" y="79374"/>
                  </a:lnTo>
                  <a:lnTo>
                    <a:pt x="346709" y="60324"/>
                  </a:lnTo>
                  <a:lnTo>
                    <a:pt x="387984" y="45084"/>
                  </a:lnTo>
                  <a:lnTo>
                    <a:pt x="430530" y="33019"/>
                  </a:lnTo>
                  <a:lnTo>
                    <a:pt x="474980" y="24129"/>
                  </a:lnTo>
                  <a:lnTo>
                    <a:pt x="520065" y="19049"/>
                  </a:lnTo>
                  <a:lnTo>
                    <a:pt x="567055" y="17779"/>
                  </a:lnTo>
                  <a:lnTo>
                    <a:pt x="694689" y="17779"/>
                  </a:lnTo>
                  <a:lnTo>
                    <a:pt x="673735" y="12699"/>
                  </a:lnTo>
                  <a:lnTo>
                    <a:pt x="630555" y="5079"/>
                  </a:lnTo>
                  <a:lnTo>
                    <a:pt x="588010" y="634"/>
                  </a:lnTo>
                  <a:lnTo>
                    <a:pt x="546100" y="0"/>
                  </a:lnTo>
                  <a:close/>
                </a:path>
                <a:path w="1098550" h="1088389">
                  <a:moveTo>
                    <a:pt x="694689" y="17779"/>
                  </a:moveTo>
                  <a:lnTo>
                    <a:pt x="567055" y="17779"/>
                  </a:lnTo>
                  <a:lnTo>
                    <a:pt x="611505" y="20319"/>
                  </a:lnTo>
                  <a:lnTo>
                    <a:pt x="655319" y="26034"/>
                  </a:lnTo>
                  <a:lnTo>
                    <a:pt x="698500" y="35559"/>
                  </a:lnTo>
                  <a:lnTo>
                    <a:pt x="741044" y="48894"/>
                  </a:lnTo>
                  <a:lnTo>
                    <a:pt x="782319" y="66039"/>
                  </a:lnTo>
                  <a:lnTo>
                    <a:pt x="822325" y="85724"/>
                  </a:lnTo>
                  <a:lnTo>
                    <a:pt x="860425" y="108584"/>
                  </a:lnTo>
                  <a:lnTo>
                    <a:pt x="897255" y="134619"/>
                  </a:lnTo>
                  <a:lnTo>
                    <a:pt x="930910" y="162559"/>
                  </a:lnTo>
                  <a:lnTo>
                    <a:pt x="962660" y="193674"/>
                  </a:lnTo>
                  <a:lnTo>
                    <a:pt x="991869" y="227329"/>
                  </a:lnTo>
                  <a:lnTo>
                    <a:pt x="1017905" y="262889"/>
                  </a:lnTo>
                  <a:lnTo>
                    <a:pt x="1040764" y="300354"/>
                  </a:lnTo>
                  <a:lnTo>
                    <a:pt x="1059814" y="339089"/>
                  </a:lnTo>
                  <a:lnTo>
                    <a:pt x="1075055" y="380364"/>
                  </a:lnTo>
                  <a:lnTo>
                    <a:pt x="1086485" y="422909"/>
                  </a:lnTo>
                  <a:lnTo>
                    <a:pt x="1094105" y="466089"/>
                  </a:lnTo>
                  <a:lnTo>
                    <a:pt x="1096537" y="509269"/>
                  </a:lnTo>
                  <a:lnTo>
                    <a:pt x="1096645" y="511174"/>
                  </a:lnTo>
                  <a:lnTo>
                    <a:pt x="1094105" y="556894"/>
                  </a:lnTo>
                  <a:lnTo>
                    <a:pt x="1087755" y="606424"/>
                  </a:lnTo>
                  <a:lnTo>
                    <a:pt x="1076960" y="654684"/>
                  </a:lnTo>
                  <a:lnTo>
                    <a:pt x="1063625" y="701674"/>
                  </a:lnTo>
                  <a:lnTo>
                    <a:pt x="1045844" y="747394"/>
                  </a:lnTo>
                  <a:lnTo>
                    <a:pt x="1025525" y="791209"/>
                  </a:lnTo>
                  <a:lnTo>
                    <a:pt x="1001394" y="832484"/>
                  </a:lnTo>
                  <a:lnTo>
                    <a:pt x="973455" y="871854"/>
                  </a:lnTo>
                  <a:lnTo>
                    <a:pt x="942975" y="908684"/>
                  </a:lnTo>
                  <a:lnTo>
                    <a:pt x="908685" y="942339"/>
                  </a:lnTo>
                  <a:lnTo>
                    <a:pt x="871219" y="972819"/>
                  </a:lnTo>
                  <a:lnTo>
                    <a:pt x="831214" y="999489"/>
                  </a:lnTo>
                  <a:lnTo>
                    <a:pt x="787400" y="1022984"/>
                  </a:lnTo>
                  <a:lnTo>
                    <a:pt x="740410" y="1042034"/>
                  </a:lnTo>
                  <a:lnTo>
                    <a:pt x="690244" y="1057274"/>
                  </a:lnTo>
                  <a:lnTo>
                    <a:pt x="638810" y="1067434"/>
                  </a:lnTo>
                  <a:lnTo>
                    <a:pt x="586740" y="1073149"/>
                  </a:lnTo>
                  <a:lnTo>
                    <a:pt x="534035" y="1074419"/>
                  </a:lnTo>
                  <a:lnTo>
                    <a:pt x="678180" y="1074419"/>
                  </a:lnTo>
                  <a:lnTo>
                    <a:pt x="745489" y="1055369"/>
                  </a:lnTo>
                  <a:lnTo>
                    <a:pt x="792480" y="1036319"/>
                  </a:lnTo>
                  <a:lnTo>
                    <a:pt x="836294" y="1012189"/>
                  </a:lnTo>
                  <a:lnTo>
                    <a:pt x="876935" y="984249"/>
                  </a:lnTo>
                  <a:lnTo>
                    <a:pt x="913764" y="952499"/>
                  </a:lnTo>
                  <a:lnTo>
                    <a:pt x="947419" y="916939"/>
                  </a:lnTo>
                  <a:lnTo>
                    <a:pt x="977900" y="878839"/>
                  </a:lnTo>
                  <a:lnTo>
                    <a:pt x="1005205" y="838199"/>
                  </a:lnTo>
                  <a:lnTo>
                    <a:pt x="1028700" y="795019"/>
                  </a:lnTo>
                  <a:lnTo>
                    <a:pt x="1049020" y="749934"/>
                  </a:lnTo>
                  <a:lnTo>
                    <a:pt x="1066164" y="702944"/>
                  </a:lnTo>
                  <a:lnTo>
                    <a:pt x="1079500" y="655319"/>
                  </a:lnTo>
                  <a:lnTo>
                    <a:pt x="1089660" y="606424"/>
                  </a:lnTo>
                  <a:lnTo>
                    <a:pt x="1096010" y="556894"/>
                  </a:lnTo>
                  <a:lnTo>
                    <a:pt x="1098448" y="511174"/>
                  </a:lnTo>
                  <a:lnTo>
                    <a:pt x="1098550" y="509269"/>
                  </a:lnTo>
                  <a:lnTo>
                    <a:pt x="1096010" y="462279"/>
                  </a:lnTo>
                  <a:lnTo>
                    <a:pt x="1088389" y="415289"/>
                  </a:lnTo>
                  <a:lnTo>
                    <a:pt x="1075689" y="370204"/>
                  </a:lnTo>
                  <a:lnTo>
                    <a:pt x="1059180" y="325754"/>
                  </a:lnTo>
                  <a:lnTo>
                    <a:pt x="1038225" y="283209"/>
                  </a:lnTo>
                  <a:lnTo>
                    <a:pt x="1013460" y="243204"/>
                  </a:lnTo>
                  <a:lnTo>
                    <a:pt x="985519" y="204469"/>
                  </a:lnTo>
                  <a:lnTo>
                    <a:pt x="953769" y="168909"/>
                  </a:lnTo>
                  <a:lnTo>
                    <a:pt x="919480" y="135889"/>
                  </a:lnTo>
                  <a:lnTo>
                    <a:pt x="882650" y="106679"/>
                  </a:lnTo>
                  <a:lnTo>
                    <a:pt x="843280" y="80009"/>
                  </a:lnTo>
                  <a:lnTo>
                    <a:pt x="801369" y="57149"/>
                  </a:lnTo>
                  <a:lnTo>
                    <a:pt x="758825" y="38734"/>
                  </a:lnTo>
                  <a:lnTo>
                    <a:pt x="716280" y="23494"/>
                  </a:lnTo>
                  <a:lnTo>
                    <a:pt x="694689" y="1777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7620" y="4860925"/>
              <a:ext cx="1102995" cy="1071245"/>
            </a:xfrm>
            <a:custGeom>
              <a:avLst/>
              <a:gdLst/>
              <a:ahLst/>
              <a:cxnLst/>
              <a:rect l="l" t="t" r="r" b="b"/>
              <a:pathLst>
                <a:path w="1102995" h="1071245">
                  <a:moveTo>
                    <a:pt x="556259" y="0"/>
                  </a:moveTo>
                  <a:lnTo>
                    <a:pt x="506729" y="1905"/>
                  </a:lnTo>
                  <a:lnTo>
                    <a:pt x="457834" y="8255"/>
                  </a:lnTo>
                  <a:lnTo>
                    <a:pt x="410209" y="17780"/>
                  </a:lnTo>
                  <a:lnTo>
                    <a:pt x="364489" y="30480"/>
                  </a:lnTo>
                  <a:lnTo>
                    <a:pt x="320039" y="46989"/>
                  </a:lnTo>
                  <a:lnTo>
                    <a:pt x="278129" y="67310"/>
                  </a:lnTo>
                  <a:lnTo>
                    <a:pt x="238125" y="90169"/>
                  </a:lnTo>
                  <a:lnTo>
                    <a:pt x="200025" y="116205"/>
                  </a:lnTo>
                  <a:lnTo>
                    <a:pt x="165100" y="145414"/>
                  </a:lnTo>
                  <a:lnTo>
                    <a:pt x="132714" y="177164"/>
                  </a:lnTo>
                  <a:lnTo>
                    <a:pt x="103504" y="212089"/>
                  </a:lnTo>
                  <a:lnTo>
                    <a:pt x="77469" y="248919"/>
                  </a:lnTo>
                  <a:lnTo>
                    <a:pt x="54609" y="288289"/>
                  </a:lnTo>
                  <a:lnTo>
                    <a:pt x="35559" y="330200"/>
                  </a:lnTo>
                  <a:lnTo>
                    <a:pt x="20319" y="374014"/>
                  </a:lnTo>
                  <a:lnTo>
                    <a:pt x="9525" y="420369"/>
                  </a:lnTo>
                  <a:lnTo>
                    <a:pt x="2539" y="467994"/>
                  </a:lnTo>
                  <a:lnTo>
                    <a:pt x="0" y="517525"/>
                  </a:lnTo>
                  <a:lnTo>
                    <a:pt x="1904" y="564514"/>
                  </a:lnTo>
                  <a:lnTo>
                    <a:pt x="7619" y="610869"/>
                  </a:lnTo>
                  <a:lnTo>
                    <a:pt x="16509" y="655955"/>
                  </a:lnTo>
                  <a:lnTo>
                    <a:pt x="29209" y="699769"/>
                  </a:lnTo>
                  <a:lnTo>
                    <a:pt x="45084" y="741680"/>
                  </a:lnTo>
                  <a:lnTo>
                    <a:pt x="63500" y="782319"/>
                  </a:lnTo>
                  <a:lnTo>
                    <a:pt x="85725" y="821055"/>
                  </a:lnTo>
                  <a:lnTo>
                    <a:pt x="109854" y="857250"/>
                  </a:lnTo>
                  <a:lnTo>
                    <a:pt x="137159" y="891539"/>
                  </a:lnTo>
                  <a:lnTo>
                    <a:pt x="167639" y="923289"/>
                  </a:lnTo>
                  <a:lnTo>
                    <a:pt x="200025" y="952500"/>
                  </a:lnTo>
                  <a:lnTo>
                    <a:pt x="234314" y="979169"/>
                  </a:lnTo>
                  <a:lnTo>
                    <a:pt x="271144" y="1002664"/>
                  </a:lnTo>
                  <a:lnTo>
                    <a:pt x="310514" y="1022985"/>
                  </a:lnTo>
                  <a:lnTo>
                    <a:pt x="351154" y="1040130"/>
                  </a:lnTo>
                  <a:lnTo>
                    <a:pt x="393700" y="1053464"/>
                  </a:lnTo>
                  <a:lnTo>
                    <a:pt x="437514" y="1063625"/>
                  </a:lnTo>
                  <a:lnTo>
                    <a:pt x="483234" y="1069339"/>
                  </a:lnTo>
                  <a:lnTo>
                    <a:pt x="530225" y="1071245"/>
                  </a:lnTo>
                  <a:lnTo>
                    <a:pt x="575309" y="1069339"/>
                  </a:lnTo>
                  <a:lnTo>
                    <a:pt x="619759" y="1062989"/>
                  </a:lnTo>
                  <a:lnTo>
                    <a:pt x="663575" y="1052195"/>
                  </a:lnTo>
                  <a:lnTo>
                    <a:pt x="706119" y="1037589"/>
                  </a:lnTo>
                  <a:lnTo>
                    <a:pt x="747394" y="1019810"/>
                  </a:lnTo>
                  <a:lnTo>
                    <a:pt x="787400" y="998219"/>
                  </a:lnTo>
                  <a:lnTo>
                    <a:pt x="826134" y="974089"/>
                  </a:lnTo>
                  <a:lnTo>
                    <a:pt x="862329" y="946150"/>
                  </a:lnTo>
                  <a:lnTo>
                    <a:pt x="897254" y="916305"/>
                  </a:lnTo>
                  <a:lnTo>
                    <a:pt x="930275" y="883285"/>
                  </a:lnTo>
                  <a:lnTo>
                    <a:pt x="960754" y="848360"/>
                  </a:lnTo>
                  <a:lnTo>
                    <a:pt x="988694" y="811530"/>
                  </a:lnTo>
                  <a:lnTo>
                    <a:pt x="1014094" y="772794"/>
                  </a:lnTo>
                  <a:lnTo>
                    <a:pt x="1036319" y="732155"/>
                  </a:lnTo>
                  <a:lnTo>
                    <a:pt x="1056004" y="690244"/>
                  </a:lnTo>
                  <a:lnTo>
                    <a:pt x="1072514" y="647064"/>
                  </a:lnTo>
                  <a:lnTo>
                    <a:pt x="1085850" y="603250"/>
                  </a:lnTo>
                  <a:lnTo>
                    <a:pt x="1095375" y="558800"/>
                  </a:lnTo>
                  <a:lnTo>
                    <a:pt x="1101089" y="513714"/>
                  </a:lnTo>
                  <a:lnTo>
                    <a:pt x="1102994" y="468630"/>
                  </a:lnTo>
                  <a:lnTo>
                    <a:pt x="1101089" y="419735"/>
                  </a:lnTo>
                  <a:lnTo>
                    <a:pt x="1094104" y="372744"/>
                  </a:lnTo>
                  <a:lnTo>
                    <a:pt x="1083309" y="328930"/>
                  </a:lnTo>
                  <a:lnTo>
                    <a:pt x="1068704" y="287655"/>
                  </a:lnTo>
                  <a:lnTo>
                    <a:pt x="1050289" y="248919"/>
                  </a:lnTo>
                  <a:lnTo>
                    <a:pt x="1028700" y="212725"/>
                  </a:lnTo>
                  <a:lnTo>
                    <a:pt x="1003300" y="179705"/>
                  </a:lnTo>
                  <a:lnTo>
                    <a:pt x="974725" y="149225"/>
                  </a:lnTo>
                  <a:lnTo>
                    <a:pt x="942975" y="121285"/>
                  </a:lnTo>
                  <a:lnTo>
                    <a:pt x="908684" y="95885"/>
                  </a:lnTo>
                  <a:lnTo>
                    <a:pt x="871854" y="73660"/>
                  </a:lnTo>
                  <a:lnTo>
                    <a:pt x="832484" y="54610"/>
                  </a:lnTo>
                  <a:lnTo>
                    <a:pt x="791209" y="38100"/>
                  </a:lnTo>
                  <a:lnTo>
                    <a:pt x="747394" y="24764"/>
                  </a:lnTo>
                  <a:lnTo>
                    <a:pt x="701675" y="13969"/>
                  </a:lnTo>
                  <a:lnTo>
                    <a:pt x="654684" y="6350"/>
                  </a:lnTo>
                  <a:lnTo>
                    <a:pt x="606425" y="1905"/>
                  </a:lnTo>
                  <a:lnTo>
                    <a:pt x="556259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2539" y="4852035"/>
              <a:ext cx="1108710" cy="1085215"/>
            </a:xfrm>
            <a:custGeom>
              <a:avLst/>
              <a:gdLst/>
              <a:ahLst/>
              <a:cxnLst/>
              <a:rect l="l" t="t" r="r" b="b"/>
              <a:pathLst>
                <a:path w="1108710" h="1085214">
                  <a:moveTo>
                    <a:pt x="562610" y="0"/>
                  </a:moveTo>
                  <a:lnTo>
                    <a:pt x="514350" y="1904"/>
                  </a:lnTo>
                  <a:lnTo>
                    <a:pt x="466089" y="6984"/>
                  </a:lnTo>
                  <a:lnTo>
                    <a:pt x="419100" y="15875"/>
                  </a:lnTo>
                  <a:lnTo>
                    <a:pt x="372745" y="28575"/>
                  </a:lnTo>
                  <a:lnTo>
                    <a:pt x="328295" y="45084"/>
                  </a:lnTo>
                  <a:lnTo>
                    <a:pt x="285114" y="65404"/>
                  </a:lnTo>
                  <a:lnTo>
                    <a:pt x="244475" y="88264"/>
                  </a:lnTo>
                  <a:lnTo>
                    <a:pt x="205739" y="114934"/>
                  </a:lnTo>
                  <a:lnTo>
                    <a:pt x="169545" y="144144"/>
                  </a:lnTo>
                  <a:lnTo>
                    <a:pt x="135889" y="176529"/>
                  </a:lnTo>
                  <a:lnTo>
                    <a:pt x="106045" y="212089"/>
                  </a:lnTo>
                  <a:lnTo>
                    <a:pt x="78739" y="249554"/>
                  </a:lnTo>
                  <a:lnTo>
                    <a:pt x="55245" y="290194"/>
                  </a:lnTo>
                  <a:lnTo>
                    <a:pt x="35560" y="332739"/>
                  </a:lnTo>
                  <a:lnTo>
                    <a:pt x="20320" y="377825"/>
                  </a:lnTo>
                  <a:lnTo>
                    <a:pt x="8889" y="424814"/>
                  </a:lnTo>
                  <a:lnTo>
                    <a:pt x="2539" y="474344"/>
                  </a:lnTo>
                  <a:lnTo>
                    <a:pt x="0" y="523875"/>
                  </a:lnTo>
                  <a:lnTo>
                    <a:pt x="2442" y="571500"/>
                  </a:lnTo>
                  <a:lnTo>
                    <a:pt x="8889" y="622934"/>
                  </a:lnTo>
                  <a:lnTo>
                    <a:pt x="19685" y="671194"/>
                  </a:lnTo>
                  <a:lnTo>
                    <a:pt x="34925" y="718819"/>
                  </a:lnTo>
                  <a:lnTo>
                    <a:pt x="53339" y="764539"/>
                  </a:lnTo>
                  <a:lnTo>
                    <a:pt x="76200" y="808989"/>
                  </a:lnTo>
                  <a:lnTo>
                    <a:pt x="102235" y="850900"/>
                  </a:lnTo>
                  <a:lnTo>
                    <a:pt x="131445" y="890269"/>
                  </a:lnTo>
                  <a:lnTo>
                    <a:pt x="164464" y="927734"/>
                  </a:lnTo>
                  <a:lnTo>
                    <a:pt x="200660" y="961389"/>
                  </a:lnTo>
                  <a:lnTo>
                    <a:pt x="240030" y="991234"/>
                  </a:lnTo>
                  <a:lnTo>
                    <a:pt x="282575" y="1017904"/>
                  </a:lnTo>
                  <a:lnTo>
                    <a:pt x="326389" y="1040129"/>
                  </a:lnTo>
                  <a:lnTo>
                    <a:pt x="370839" y="1057909"/>
                  </a:lnTo>
                  <a:lnTo>
                    <a:pt x="415925" y="1071245"/>
                  </a:lnTo>
                  <a:lnTo>
                    <a:pt x="462280" y="1080134"/>
                  </a:lnTo>
                  <a:lnTo>
                    <a:pt x="508000" y="1085214"/>
                  </a:lnTo>
                  <a:lnTo>
                    <a:pt x="554989" y="1085214"/>
                  </a:lnTo>
                  <a:lnTo>
                    <a:pt x="600710" y="1081404"/>
                  </a:lnTo>
                  <a:lnTo>
                    <a:pt x="646430" y="1073150"/>
                  </a:lnTo>
                  <a:lnTo>
                    <a:pt x="504825" y="1073150"/>
                  </a:lnTo>
                  <a:lnTo>
                    <a:pt x="464185" y="1069339"/>
                  </a:lnTo>
                  <a:lnTo>
                    <a:pt x="423545" y="1062989"/>
                  </a:lnTo>
                  <a:lnTo>
                    <a:pt x="384175" y="1052829"/>
                  </a:lnTo>
                  <a:lnTo>
                    <a:pt x="346075" y="1039494"/>
                  </a:lnTo>
                  <a:lnTo>
                    <a:pt x="308610" y="1023619"/>
                  </a:lnTo>
                  <a:lnTo>
                    <a:pt x="273050" y="1003934"/>
                  </a:lnTo>
                  <a:lnTo>
                    <a:pt x="238760" y="982344"/>
                  </a:lnTo>
                  <a:lnTo>
                    <a:pt x="205739" y="957579"/>
                  </a:lnTo>
                  <a:lnTo>
                    <a:pt x="175260" y="930275"/>
                  </a:lnTo>
                  <a:lnTo>
                    <a:pt x="146685" y="900429"/>
                  </a:lnTo>
                  <a:lnTo>
                    <a:pt x="120014" y="868044"/>
                  </a:lnTo>
                  <a:lnTo>
                    <a:pt x="95885" y="833119"/>
                  </a:lnTo>
                  <a:lnTo>
                    <a:pt x="74930" y="796289"/>
                  </a:lnTo>
                  <a:lnTo>
                    <a:pt x="55880" y="757554"/>
                  </a:lnTo>
                  <a:lnTo>
                    <a:pt x="40005" y="716279"/>
                  </a:lnTo>
                  <a:lnTo>
                    <a:pt x="27939" y="673100"/>
                  </a:lnTo>
                  <a:lnTo>
                    <a:pt x="18414" y="628014"/>
                  </a:lnTo>
                  <a:lnTo>
                    <a:pt x="12700" y="581025"/>
                  </a:lnTo>
                  <a:lnTo>
                    <a:pt x="10160" y="532764"/>
                  </a:lnTo>
                  <a:lnTo>
                    <a:pt x="12064" y="485139"/>
                  </a:lnTo>
                  <a:lnTo>
                    <a:pt x="18414" y="438784"/>
                  </a:lnTo>
                  <a:lnTo>
                    <a:pt x="29210" y="394334"/>
                  </a:lnTo>
                  <a:lnTo>
                    <a:pt x="43180" y="351154"/>
                  </a:lnTo>
                  <a:lnTo>
                    <a:pt x="61595" y="309879"/>
                  </a:lnTo>
                  <a:lnTo>
                    <a:pt x="83185" y="270509"/>
                  </a:lnTo>
                  <a:lnTo>
                    <a:pt x="108585" y="233679"/>
                  </a:lnTo>
                  <a:lnTo>
                    <a:pt x="137160" y="198754"/>
                  </a:lnTo>
                  <a:lnTo>
                    <a:pt x="168275" y="166369"/>
                  </a:lnTo>
                  <a:lnTo>
                    <a:pt x="202564" y="137159"/>
                  </a:lnTo>
                  <a:lnTo>
                    <a:pt x="240030" y="110489"/>
                  </a:lnTo>
                  <a:lnTo>
                    <a:pt x="279400" y="86994"/>
                  </a:lnTo>
                  <a:lnTo>
                    <a:pt x="321310" y="66675"/>
                  </a:lnTo>
                  <a:lnTo>
                    <a:pt x="365760" y="49529"/>
                  </a:lnTo>
                  <a:lnTo>
                    <a:pt x="412114" y="35559"/>
                  </a:lnTo>
                  <a:lnTo>
                    <a:pt x="463550" y="25400"/>
                  </a:lnTo>
                  <a:lnTo>
                    <a:pt x="516255" y="19050"/>
                  </a:lnTo>
                  <a:lnTo>
                    <a:pt x="568960" y="17144"/>
                  </a:lnTo>
                  <a:lnTo>
                    <a:pt x="719455" y="17144"/>
                  </a:lnTo>
                  <a:lnTo>
                    <a:pt x="702310" y="13334"/>
                  </a:lnTo>
                  <a:lnTo>
                    <a:pt x="656589" y="5714"/>
                  </a:lnTo>
                  <a:lnTo>
                    <a:pt x="609600" y="1269"/>
                  </a:lnTo>
                  <a:lnTo>
                    <a:pt x="562610" y="0"/>
                  </a:lnTo>
                  <a:close/>
                </a:path>
                <a:path w="1108710" h="1085214">
                  <a:moveTo>
                    <a:pt x="719455" y="17144"/>
                  </a:moveTo>
                  <a:lnTo>
                    <a:pt x="568960" y="17144"/>
                  </a:lnTo>
                  <a:lnTo>
                    <a:pt x="621664" y="19050"/>
                  </a:lnTo>
                  <a:lnTo>
                    <a:pt x="673735" y="24764"/>
                  </a:lnTo>
                  <a:lnTo>
                    <a:pt x="725805" y="34289"/>
                  </a:lnTo>
                  <a:lnTo>
                    <a:pt x="777239" y="47625"/>
                  </a:lnTo>
                  <a:lnTo>
                    <a:pt x="825500" y="64769"/>
                  </a:lnTo>
                  <a:lnTo>
                    <a:pt x="870585" y="85725"/>
                  </a:lnTo>
                  <a:lnTo>
                    <a:pt x="913130" y="110489"/>
                  </a:lnTo>
                  <a:lnTo>
                    <a:pt x="951864" y="138429"/>
                  </a:lnTo>
                  <a:lnTo>
                    <a:pt x="986789" y="170179"/>
                  </a:lnTo>
                  <a:lnTo>
                    <a:pt x="1017270" y="205104"/>
                  </a:lnTo>
                  <a:lnTo>
                    <a:pt x="1043939" y="243204"/>
                  </a:lnTo>
                  <a:lnTo>
                    <a:pt x="1066800" y="284479"/>
                  </a:lnTo>
                  <a:lnTo>
                    <a:pt x="1084580" y="328929"/>
                  </a:lnTo>
                  <a:lnTo>
                    <a:pt x="1097280" y="375284"/>
                  </a:lnTo>
                  <a:lnTo>
                    <a:pt x="1104900" y="424814"/>
                  </a:lnTo>
                  <a:lnTo>
                    <a:pt x="1107316" y="474344"/>
                  </a:lnTo>
                  <a:lnTo>
                    <a:pt x="1107439" y="476884"/>
                  </a:lnTo>
                  <a:lnTo>
                    <a:pt x="1104998" y="523875"/>
                  </a:lnTo>
                  <a:lnTo>
                    <a:pt x="1104900" y="525779"/>
                  </a:lnTo>
                  <a:lnTo>
                    <a:pt x="1098006" y="573404"/>
                  </a:lnTo>
                  <a:lnTo>
                    <a:pt x="1086485" y="621029"/>
                  </a:lnTo>
                  <a:lnTo>
                    <a:pt x="1071245" y="667384"/>
                  </a:lnTo>
                  <a:lnTo>
                    <a:pt x="1052195" y="712469"/>
                  </a:lnTo>
                  <a:lnTo>
                    <a:pt x="1029970" y="755650"/>
                  </a:lnTo>
                  <a:lnTo>
                    <a:pt x="1003935" y="796925"/>
                  </a:lnTo>
                  <a:lnTo>
                    <a:pt x="975360" y="836294"/>
                  </a:lnTo>
                  <a:lnTo>
                    <a:pt x="943610" y="873759"/>
                  </a:lnTo>
                  <a:lnTo>
                    <a:pt x="909955" y="908684"/>
                  </a:lnTo>
                  <a:lnTo>
                    <a:pt x="873125" y="941069"/>
                  </a:lnTo>
                  <a:lnTo>
                    <a:pt x="835025" y="970279"/>
                  </a:lnTo>
                  <a:lnTo>
                    <a:pt x="795020" y="996950"/>
                  </a:lnTo>
                  <a:lnTo>
                    <a:pt x="754380" y="1019175"/>
                  </a:lnTo>
                  <a:lnTo>
                    <a:pt x="713105" y="1037589"/>
                  </a:lnTo>
                  <a:lnTo>
                    <a:pt x="671195" y="1052195"/>
                  </a:lnTo>
                  <a:lnTo>
                    <a:pt x="629920" y="1062989"/>
                  </a:lnTo>
                  <a:lnTo>
                    <a:pt x="588010" y="1069975"/>
                  </a:lnTo>
                  <a:lnTo>
                    <a:pt x="546100" y="1073150"/>
                  </a:lnTo>
                  <a:lnTo>
                    <a:pt x="647064" y="1073150"/>
                  </a:lnTo>
                  <a:lnTo>
                    <a:pt x="691514" y="1060450"/>
                  </a:lnTo>
                  <a:lnTo>
                    <a:pt x="735964" y="1043939"/>
                  </a:lnTo>
                  <a:lnTo>
                    <a:pt x="779145" y="1022984"/>
                  </a:lnTo>
                  <a:lnTo>
                    <a:pt x="820420" y="997584"/>
                  </a:lnTo>
                  <a:lnTo>
                    <a:pt x="859155" y="969644"/>
                  </a:lnTo>
                  <a:lnTo>
                    <a:pt x="895350" y="939164"/>
                  </a:lnTo>
                  <a:lnTo>
                    <a:pt x="929639" y="905509"/>
                  </a:lnTo>
                  <a:lnTo>
                    <a:pt x="960755" y="869950"/>
                  </a:lnTo>
                  <a:lnTo>
                    <a:pt x="989964" y="832484"/>
                  </a:lnTo>
                  <a:lnTo>
                    <a:pt x="1016000" y="792479"/>
                  </a:lnTo>
                  <a:lnTo>
                    <a:pt x="1039495" y="750569"/>
                  </a:lnTo>
                  <a:lnTo>
                    <a:pt x="1059814" y="708025"/>
                  </a:lnTo>
                  <a:lnTo>
                    <a:pt x="1076960" y="663575"/>
                  </a:lnTo>
                  <a:lnTo>
                    <a:pt x="1090295" y="617854"/>
                  </a:lnTo>
                  <a:lnTo>
                    <a:pt x="1100455" y="571500"/>
                  </a:lnTo>
                  <a:lnTo>
                    <a:pt x="1106805" y="524509"/>
                  </a:lnTo>
                  <a:lnTo>
                    <a:pt x="1108710" y="476884"/>
                  </a:lnTo>
                  <a:lnTo>
                    <a:pt x="1106805" y="425450"/>
                  </a:lnTo>
                  <a:lnTo>
                    <a:pt x="1099911" y="377825"/>
                  </a:lnTo>
                  <a:lnTo>
                    <a:pt x="1089025" y="332104"/>
                  </a:lnTo>
                  <a:lnTo>
                    <a:pt x="1073150" y="289559"/>
                  </a:lnTo>
                  <a:lnTo>
                    <a:pt x="1054100" y="249554"/>
                  </a:lnTo>
                  <a:lnTo>
                    <a:pt x="1031239" y="212725"/>
                  </a:lnTo>
                  <a:lnTo>
                    <a:pt x="1005205" y="179069"/>
                  </a:lnTo>
                  <a:lnTo>
                    <a:pt x="975995" y="147954"/>
                  </a:lnTo>
                  <a:lnTo>
                    <a:pt x="943610" y="120014"/>
                  </a:lnTo>
                  <a:lnTo>
                    <a:pt x="908685" y="94614"/>
                  </a:lnTo>
                  <a:lnTo>
                    <a:pt x="871220" y="72389"/>
                  </a:lnTo>
                  <a:lnTo>
                    <a:pt x="831850" y="53339"/>
                  </a:lnTo>
                  <a:lnTo>
                    <a:pt x="789939" y="36829"/>
                  </a:lnTo>
                  <a:lnTo>
                    <a:pt x="746760" y="23494"/>
                  </a:lnTo>
                  <a:lnTo>
                    <a:pt x="719455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41770" y="4883785"/>
              <a:ext cx="1096010" cy="1057275"/>
            </a:xfrm>
            <a:custGeom>
              <a:avLst/>
              <a:gdLst/>
              <a:ahLst/>
              <a:cxnLst/>
              <a:rect l="l" t="t" r="r" b="b"/>
              <a:pathLst>
                <a:path w="1096009" h="1057275">
                  <a:moveTo>
                    <a:pt x="495934" y="0"/>
                  </a:moveTo>
                  <a:lnTo>
                    <a:pt x="447675" y="2539"/>
                  </a:lnTo>
                  <a:lnTo>
                    <a:pt x="401320" y="8889"/>
                  </a:lnTo>
                  <a:lnTo>
                    <a:pt x="356870" y="19050"/>
                  </a:lnTo>
                  <a:lnTo>
                    <a:pt x="314325" y="33019"/>
                  </a:lnTo>
                  <a:lnTo>
                    <a:pt x="274320" y="50800"/>
                  </a:lnTo>
                  <a:lnTo>
                    <a:pt x="236220" y="72389"/>
                  </a:lnTo>
                  <a:lnTo>
                    <a:pt x="200659" y="96519"/>
                  </a:lnTo>
                  <a:lnTo>
                    <a:pt x="167639" y="124459"/>
                  </a:lnTo>
                  <a:lnTo>
                    <a:pt x="137159" y="154939"/>
                  </a:lnTo>
                  <a:lnTo>
                    <a:pt x="109854" y="187959"/>
                  </a:lnTo>
                  <a:lnTo>
                    <a:pt x="85089" y="223519"/>
                  </a:lnTo>
                  <a:lnTo>
                    <a:pt x="63500" y="261619"/>
                  </a:lnTo>
                  <a:lnTo>
                    <a:pt x="44450" y="302259"/>
                  </a:lnTo>
                  <a:lnTo>
                    <a:pt x="28575" y="344804"/>
                  </a:lnTo>
                  <a:lnTo>
                    <a:pt x="16509" y="388619"/>
                  </a:lnTo>
                  <a:lnTo>
                    <a:pt x="7620" y="434339"/>
                  </a:lnTo>
                  <a:lnTo>
                    <a:pt x="1904" y="481964"/>
                  </a:lnTo>
                  <a:lnTo>
                    <a:pt x="0" y="530225"/>
                  </a:lnTo>
                  <a:lnTo>
                    <a:pt x="2539" y="576579"/>
                  </a:lnTo>
                  <a:lnTo>
                    <a:pt x="10159" y="621029"/>
                  </a:lnTo>
                  <a:lnTo>
                    <a:pt x="21589" y="664844"/>
                  </a:lnTo>
                  <a:lnTo>
                    <a:pt x="38100" y="706754"/>
                  </a:lnTo>
                  <a:lnTo>
                    <a:pt x="57784" y="747394"/>
                  </a:lnTo>
                  <a:lnTo>
                    <a:pt x="81914" y="785494"/>
                  </a:lnTo>
                  <a:lnTo>
                    <a:pt x="108584" y="822325"/>
                  </a:lnTo>
                  <a:lnTo>
                    <a:pt x="139064" y="856614"/>
                  </a:lnTo>
                  <a:lnTo>
                    <a:pt x="172084" y="889000"/>
                  </a:lnTo>
                  <a:lnTo>
                    <a:pt x="208279" y="919479"/>
                  </a:lnTo>
                  <a:lnTo>
                    <a:pt x="245745" y="946784"/>
                  </a:lnTo>
                  <a:lnTo>
                    <a:pt x="286384" y="971550"/>
                  </a:lnTo>
                  <a:lnTo>
                    <a:pt x="327659" y="993139"/>
                  </a:lnTo>
                  <a:lnTo>
                    <a:pt x="371475" y="1012189"/>
                  </a:lnTo>
                  <a:lnTo>
                    <a:pt x="415925" y="1028064"/>
                  </a:lnTo>
                  <a:lnTo>
                    <a:pt x="461009" y="1040764"/>
                  </a:lnTo>
                  <a:lnTo>
                    <a:pt x="507364" y="1050289"/>
                  </a:lnTo>
                  <a:lnTo>
                    <a:pt x="553720" y="1055370"/>
                  </a:lnTo>
                  <a:lnTo>
                    <a:pt x="600709" y="1057274"/>
                  </a:lnTo>
                  <a:lnTo>
                    <a:pt x="648970" y="1054735"/>
                  </a:lnTo>
                  <a:lnTo>
                    <a:pt x="695325" y="1047114"/>
                  </a:lnTo>
                  <a:lnTo>
                    <a:pt x="739775" y="1035050"/>
                  </a:lnTo>
                  <a:lnTo>
                    <a:pt x="781684" y="1017904"/>
                  </a:lnTo>
                  <a:lnTo>
                    <a:pt x="822325" y="997584"/>
                  </a:lnTo>
                  <a:lnTo>
                    <a:pt x="859789" y="972184"/>
                  </a:lnTo>
                  <a:lnTo>
                    <a:pt x="895350" y="944244"/>
                  </a:lnTo>
                  <a:lnTo>
                    <a:pt x="928370" y="912494"/>
                  </a:lnTo>
                  <a:lnTo>
                    <a:pt x="958850" y="877569"/>
                  </a:lnTo>
                  <a:lnTo>
                    <a:pt x="986154" y="840104"/>
                  </a:lnTo>
                  <a:lnTo>
                    <a:pt x="1010920" y="800100"/>
                  </a:lnTo>
                  <a:lnTo>
                    <a:pt x="1033145" y="758189"/>
                  </a:lnTo>
                  <a:lnTo>
                    <a:pt x="1051559" y="714375"/>
                  </a:lnTo>
                  <a:lnTo>
                    <a:pt x="1067434" y="668654"/>
                  </a:lnTo>
                  <a:lnTo>
                    <a:pt x="1079500" y="621664"/>
                  </a:lnTo>
                  <a:lnTo>
                    <a:pt x="1088389" y="574039"/>
                  </a:lnTo>
                  <a:lnTo>
                    <a:pt x="1094104" y="525779"/>
                  </a:lnTo>
                  <a:lnTo>
                    <a:pt x="1096009" y="476250"/>
                  </a:lnTo>
                  <a:lnTo>
                    <a:pt x="1093470" y="431164"/>
                  </a:lnTo>
                  <a:lnTo>
                    <a:pt x="1085850" y="387350"/>
                  </a:lnTo>
                  <a:lnTo>
                    <a:pt x="1074420" y="345439"/>
                  </a:lnTo>
                  <a:lnTo>
                    <a:pt x="1057909" y="306069"/>
                  </a:lnTo>
                  <a:lnTo>
                    <a:pt x="1038225" y="268604"/>
                  </a:lnTo>
                  <a:lnTo>
                    <a:pt x="1014095" y="233044"/>
                  </a:lnTo>
                  <a:lnTo>
                    <a:pt x="987425" y="200025"/>
                  </a:lnTo>
                  <a:lnTo>
                    <a:pt x="956945" y="169544"/>
                  </a:lnTo>
                  <a:lnTo>
                    <a:pt x="923925" y="140969"/>
                  </a:lnTo>
                  <a:lnTo>
                    <a:pt x="888364" y="114934"/>
                  </a:lnTo>
                  <a:lnTo>
                    <a:pt x="850264" y="91439"/>
                  </a:lnTo>
                  <a:lnTo>
                    <a:pt x="810259" y="70484"/>
                  </a:lnTo>
                  <a:lnTo>
                    <a:pt x="768350" y="52069"/>
                  </a:lnTo>
                  <a:lnTo>
                    <a:pt x="724534" y="36829"/>
                  </a:lnTo>
                  <a:lnTo>
                    <a:pt x="680084" y="23494"/>
                  </a:lnTo>
                  <a:lnTo>
                    <a:pt x="635000" y="13334"/>
                  </a:lnTo>
                  <a:lnTo>
                    <a:pt x="588645" y="6350"/>
                  </a:lnTo>
                  <a:lnTo>
                    <a:pt x="542289" y="1904"/>
                  </a:lnTo>
                  <a:lnTo>
                    <a:pt x="495934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37325" y="4875530"/>
              <a:ext cx="1101090" cy="1071880"/>
            </a:xfrm>
            <a:custGeom>
              <a:avLst/>
              <a:gdLst/>
              <a:ahLst/>
              <a:cxnLst/>
              <a:rect l="l" t="t" r="r" b="b"/>
              <a:pathLst>
                <a:path w="1101090" h="1071879">
                  <a:moveTo>
                    <a:pt x="522604" y="0"/>
                  </a:moveTo>
                  <a:lnTo>
                    <a:pt x="476250" y="634"/>
                  </a:lnTo>
                  <a:lnTo>
                    <a:pt x="430529" y="5079"/>
                  </a:lnTo>
                  <a:lnTo>
                    <a:pt x="386079" y="12699"/>
                  </a:lnTo>
                  <a:lnTo>
                    <a:pt x="342900" y="24764"/>
                  </a:lnTo>
                  <a:lnTo>
                    <a:pt x="300990" y="40004"/>
                  </a:lnTo>
                  <a:lnTo>
                    <a:pt x="260350" y="59689"/>
                  </a:lnTo>
                  <a:lnTo>
                    <a:pt x="222250" y="82549"/>
                  </a:lnTo>
                  <a:lnTo>
                    <a:pt x="185420" y="109854"/>
                  </a:lnTo>
                  <a:lnTo>
                    <a:pt x="151765" y="141604"/>
                  </a:lnTo>
                  <a:lnTo>
                    <a:pt x="120015" y="177164"/>
                  </a:lnTo>
                  <a:lnTo>
                    <a:pt x="90804" y="217169"/>
                  </a:lnTo>
                  <a:lnTo>
                    <a:pt x="64134" y="261619"/>
                  </a:lnTo>
                  <a:lnTo>
                    <a:pt x="44450" y="303529"/>
                  </a:lnTo>
                  <a:lnTo>
                    <a:pt x="28575" y="347979"/>
                  </a:lnTo>
                  <a:lnTo>
                    <a:pt x="15240" y="394334"/>
                  </a:lnTo>
                  <a:lnTo>
                    <a:pt x="6350" y="441324"/>
                  </a:lnTo>
                  <a:lnTo>
                    <a:pt x="1270" y="489584"/>
                  </a:lnTo>
                  <a:lnTo>
                    <a:pt x="116" y="533399"/>
                  </a:lnTo>
                  <a:lnTo>
                    <a:pt x="0" y="537844"/>
                  </a:lnTo>
                  <a:lnTo>
                    <a:pt x="3175" y="584834"/>
                  </a:lnTo>
                  <a:lnTo>
                    <a:pt x="11429" y="631824"/>
                  </a:lnTo>
                  <a:lnTo>
                    <a:pt x="24129" y="676274"/>
                  </a:lnTo>
                  <a:lnTo>
                    <a:pt x="40004" y="716914"/>
                  </a:lnTo>
                  <a:lnTo>
                    <a:pt x="59690" y="756284"/>
                  </a:lnTo>
                  <a:lnTo>
                    <a:pt x="83820" y="794384"/>
                  </a:lnTo>
                  <a:lnTo>
                    <a:pt x="110490" y="830579"/>
                  </a:lnTo>
                  <a:lnTo>
                    <a:pt x="140970" y="865504"/>
                  </a:lnTo>
                  <a:lnTo>
                    <a:pt x="173990" y="897889"/>
                  </a:lnTo>
                  <a:lnTo>
                    <a:pt x="209550" y="927734"/>
                  </a:lnTo>
                  <a:lnTo>
                    <a:pt x="247015" y="955674"/>
                  </a:lnTo>
                  <a:lnTo>
                    <a:pt x="287020" y="981074"/>
                  </a:lnTo>
                  <a:lnTo>
                    <a:pt x="328295" y="1003934"/>
                  </a:lnTo>
                  <a:lnTo>
                    <a:pt x="370840" y="1023619"/>
                  </a:lnTo>
                  <a:lnTo>
                    <a:pt x="415290" y="1040129"/>
                  </a:lnTo>
                  <a:lnTo>
                    <a:pt x="459740" y="1053464"/>
                  </a:lnTo>
                  <a:lnTo>
                    <a:pt x="504825" y="1063624"/>
                  </a:lnTo>
                  <a:lnTo>
                    <a:pt x="550545" y="1069974"/>
                  </a:lnTo>
                  <a:lnTo>
                    <a:pt x="595629" y="1071879"/>
                  </a:lnTo>
                  <a:lnTo>
                    <a:pt x="640715" y="1070609"/>
                  </a:lnTo>
                  <a:lnTo>
                    <a:pt x="685165" y="1064894"/>
                  </a:lnTo>
                  <a:lnTo>
                    <a:pt x="711834" y="1059179"/>
                  </a:lnTo>
                  <a:lnTo>
                    <a:pt x="604520" y="1059179"/>
                  </a:lnTo>
                  <a:lnTo>
                    <a:pt x="552450" y="1057274"/>
                  </a:lnTo>
                  <a:lnTo>
                    <a:pt x="500379" y="1050924"/>
                  </a:lnTo>
                  <a:lnTo>
                    <a:pt x="448945" y="1039494"/>
                  </a:lnTo>
                  <a:lnTo>
                    <a:pt x="398779" y="1024254"/>
                  </a:lnTo>
                  <a:lnTo>
                    <a:pt x="354329" y="1007109"/>
                  </a:lnTo>
                  <a:lnTo>
                    <a:pt x="309879" y="986789"/>
                  </a:lnTo>
                  <a:lnTo>
                    <a:pt x="267970" y="962659"/>
                  </a:lnTo>
                  <a:lnTo>
                    <a:pt x="227329" y="935354"/>
                  </a:lnTo>
                  <a:lnTo>
                    <a:pt x="188595" y="904874"/>
                  </a:lnTo>
                  <a:lnTo>
                    <a:pt x="153034" y="871219"/>
                  </a:lnTo>
                  <a:lnTo>
                    <a:pt x="120650" y="835659"/>
                  </a:lnTo>
                  <a:lnTo>
                    <a:pt x="91440" y="796924"/>
                  </a:lnTo>
                  <a:lnTo>
                    <a:pt x="66040" y="755649"/>
                  </a:lnTo>
                  <a:lnTo>
                    <a:pt x="45084" y="712469"/>
                  </a:lnTo>
                  <a:lnTo>
                    <a:pt x="27940" y="667384"/>
                  </a:lnTo>
                  <a:lnTo>
                    <a:pt x="16509" y="620394"/>
                  </a:lnTo>
                  <a:lnTo>
                    <a:pt x="10795" y="571499"/>
                  </a:lnTo>
                  <a:lnTo>
                    <a:pt x="10159" y="522604"/>
                  </a:lnTo>
                  <a:lnTo>
                    <a:pt x="13334" y="474344"/>
                  </a:lnTo>
                  <a:lnTo>
                    <a:pt x="20320" y="427354"/>
                  </a:lnTo>
                  <a:lnTo>
                    <a:pt x="31115" y="382269"/>
                  </a:lnTo>
                  <a:lnTo>
                    <a:pt x="45084" y="337819"/>
                  </a:lnTo>
                  <a:lnTo>
                    <a:pt x="62865" y="295909"/>
                  </a:lnTo>
                  <a:lnTo>
                    <a:pt x="83820" y="255904"/>
                  </a:lnTo>
                  <a:lnTo>
                    <a:pt x="107950" y="217804"/>
                  </a:lnTo>
                  <a:lnTo>
                    <a:pt x="135254" y="182244"/>
                  </a:lnTo>
                  <a:lnTo>
                    <a:pt x="165734" y="149859"/>
                  </a:lnTo>
                  <a:lnTo>
                    <a:pt x="198754" y="120649"/>
                  </a:lnTo>
                  <a:lnTo>
                    <a:pt x="234950" y="93979"/>
                  </a:lnTo>
                  <a:lnTo>
                    <a:pt x="273684" y="71119"/>
                  </a:lnTo>
                  <a:lnTo>
                    <a:pt x="314325" y="52069"/>
                  </a:lnTo>
                  <a:lnTo>
                    <a:pt x="358140" y="36829"/>
                  </a:lnTo>
                  <a:lnTo>
                    <a:pt x="404495" y="25399"/>
                  </a:lnTo>
                  <a:lnTo>
                    <a:pt x="452120" y="19049"/>
                  </a:lnTo>
                  <a:lnTo>
                    <a:pt x="502920" y="17144"/>
                  </a:lnTo>
                  <a:lnTo>
                    <a:pt x="655320" y="17144"/>
                  </a:lnTo>
                  <a:lnTo>
                    <a:pt x="617854" y="9524"/>
                  </a:lnTo>
                  <a:lnTo>
                    <a:pt x="570229" y="3174"/>
                  </a:lnTo>
                  <a:lnTo>
                    <a:pt x="522604" y="0"/>
                  </a:lnTo>
                  <a:close/>
                </a:path>
                <a:path w="1101090" h="1071879">
                  <a:moveTo>
                    <a:pt x="655320" y="17144"/>
                  </a:moveTo>
                  <a:lnTo>
                    <a:pt x="502920" y="17144"/>
                  </a:lnTo>
                  <a:lnTo>
                    <a:pt x="548004" y="18414"/>
                  </a:lnTo>
                  <a:lnTo>
                    <a:pt x="593725" y="22224"/>
                  </a:lnTo>
                  <a:lnTo>
                    <a:pt x="640079" y="29844"/>
                  </a:lnTo>
                  <a:lnTo>
                    <a:pt x="686434" y="40639"/>
                  </a:lnTo>
                  <a:lnTo>
                    <a:pt x="732154" y="53974"/>
                  </a:lnTo>
                  <a:lnTo>
                    <a:pt x="777240" y="70484"/>
                  </a:lnTo>
                  <a:lnTo>
                    <a:pt x="820420" y="89534"/>
                  </a:lnTo>
                  <a:lnTo>
                    <a:pt x="862329" y="111759"/>
                  </a:lnTo>
                  <a:lnTo>
                    <a:pt x="902334" y="136524"/>
                  </a:lnTo>
                  <a:lnTo>
                    <a:pt x="939165" y="164464"/>
                  </a:lnTo>
                  <a:lnTo>
                    <a:pt x="973454" y="195579"/>
                  </a:lnTo>
                  <a:lnTo>
                    <a:pt x="1004570" y="228599"/>
                  </a:lnTo>
                  <a:lnTo>
                    <a:pt x="1031875" y="264794"/>
                  </a:lnTo>
                  <a:lnTo>
                    <a:pt x="1055370" y="303529"/>
                  </a:lnTo>
                  <a:lnTo>
                    <a:pt x="1074420" y="344804"/>
                  </a:lnTo>
                  <a:lnTo>
                    <a:pt x="1087754" y="389254"/>
                  </a:lnTo>
                  <a:lnTo>
                    <a:pt x="1096645" y="435609"/>
                  </a:lnTo>
                  <a:lnTo>
                    <a:pt x="1099184" y="484504"/>
                  </a:lnTo>
                  <a:lnTo>
                    <a:pt x="1097279" y="533399"/>
                  </a:lnTo>
                  <a:lnTo>
                    <a:pt x="1092200" y="581659"/>
                  </a:lnTo>
                  <a:lnTo>
                    <a:pt x="1082675" y="629284"/>
                  </a:lnTo>
                  <a:lnTo>
                    <a:pt x="1069975" y="676274"/>
                  </a:lnTo>
                  <a:lnTo>
                    <a:pt x="1053465" y="721994"/>
                  </a:lnTo>
                  <a:lnTo>
                    <a:pt x="1033779" y="766444"/>
                  </a:lnTo>
                  <a:lnTo>
                    <a:pt x="1010920" y="808989"/>
                  </a:lnTo>
                  <a:lnTo>
                    <a:pt x="984250" y="849629"/>
                  </a:lnTo>
                  <a:lnTo>
                    <a:pt x="954404" y="887729"/>
                  </a:lnTo>
                  <a:lnTo>
                    <a:pt x="922020" y="923289"/>
                  </a:lnTo>
                  <a:lnTo>
                    <a:pt x="885825" y="955674"/>
                  </a:lnTo>
                  <a:lnTo>
                    <a:pt x="847090" y="984249"/>
                  </a:lnTo>
                  <a:lnTo>
                    <a:pt x="805179" y="1009649"/>
                  </a:lnTo>
                  <a:lnTo>
                    <a:pt x="757554" y="1031239"/>
                  </a:lnTo>
                  <a:lnTo>
                    <a:pt x="707390" y="1046479"/>
                  </a:lnTo>
                  <a:lnTo>
                    <a:pt x="656590" y="1055369"/>
                  </a:lnTo>
                  <a:lnTo>
                    <a:pt x="604520" y="1059179"/>
                  </a:lnTo>
                  <a:lnTo>
                    <a:pt x="711834" y="1059179"/>
                  </a:lnTo>
                  <a:lnTo>
                    <a:pt x="770890" y="1040764"/>
                  </a:lnTo>
                  <a:lnTo>
                    <a:pt x="811529" y="1021714"/>
                  </a:lnTo>
                  <a:lnTo>
                    <a:pt x="854075" y="995679"/>
                  </a:lnTo>
                  <a:lnTo>
                    <a:pt x="892809" y="966469"/>
                  </a:lnTo>
                  <a:lnTo>
                    <a:pt x="929004" y="932814"/>
                  </a:lnTo>
                  <a:lnTo>
                    <a:pt x="961390" y="896619"/>
                  </a:lnTo>
                  <a:lnTo>
                    <a:pt x="990600" y="857249"/>
                  </a:lnTo>
                  <a:lnTo>
                    <a:pt x="1016000" y="815339"/>
                  </a:lnTo>
                  <a:lnTo>
                    <a:pt x="1038225" y="771524"/>
                  </a:lnTo>
                  <a:lnTo>
                    <a:pt x="1057275" y="725804"/>
                  </a:lnTo>
                  <a:lnTo>
                    <a:pt x="1073150" y="678814"/>
                  </a:lnTo>
                  <a:lnTo>
                    <a:pt x="1085215" y="630554"/>
                  </a:lnTo>
                  <a:lnTo>
                    <a:pt x="1094104" y="582294"/>
                  </a:lnTo>
                  <a:lnTo>
                    <a:pt x="1099184" y="533399"/>
                  </a:lnTo>
                  <a:lnTo>
                    <a:pt x="1101090" y="484504"/>
                  </a:lnTo>
                  <a:lnTo>
                    <a:pt x="1098550" y="437514"/>
                  </a:lnTo>
                  <a:lnTo>
                    <a:pt x="1090929" y="391794"/>
                  </a:lnTo>
                  <a:lnTo>
                    <a:pt x="1078229" y="347979"/>
                  </a:lnTo>
                  <a:lnTo>
                    <a:pt x="1061084" y="306704"/>
                  </a:lnTo>
                  <a:lnTo>
                    <a:pt x="1039495" y="267334"/>
                  </a:lnTo>
                  <a:lnTo>
                    <a:pt x="1014095" y="230504"/>
                  </a:lnTo>
                  <a:lnTo>
                    <a:pt x="984884" y="196214"/>
                  </a:lnTo>
                  <a:lnTo>
                    <a:pt x="952500" y="164464"/>
                  </a:lnTo>
                  <a:lnTo>
                    <a:pt x="917575" y="135254"/>
                  </a:lnTo>
                  <a:lnTo>
                    <a:pt x="880109" y="108584"/>
                  </a:lnTo>
                  <a:lnTo>
                    <a:pt x="840740" y="85089"/>
                  </a:lnTo>
                  <a:lnTo>
                    <a:pt x="799465" y="64134"/>
                  </a:lnTo>
                  <a:lnTo>
                    <a:pt x="756920" y="46989"/>
                  </a:lnTo>
                  <a:lnTo>
                    <a:pt x="713740" y="32384"/>
                  </a:lnTo>
                  <a:lnTo>
                    <a:pt x="665479" y="19049"/>
                  </a:lnTo>
                  <a:lnTo>
                    <a:pt x="655320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26048" y="2275458"/>
            <a:ext cx="941069" cy="698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2200" spc="-10" dirty="0">
                <a:latin typeface="Arial"/>
                <a:cs typeface="Arial"/>
              </a:rPr>
              <a:t>Følelse aktivert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87622" y="3674745"/>
            <a:ext cx="847725" cy="6972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sz="2200" spc="-10" dirty="0">
                <a:latin typeface="Arial"/>
                <a:cs typeface="Arial"/>
              </a:rPr>
              <a:t>Holder tilbake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1926" y="5174741"/>
            <a:ext cx="1112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Avstengt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36946" y="5054346"/>
            <a:ext cx="1080770" cy="698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2200" dirty="0">
                <a:latin typeface="Arial"/>
                <a:cs typeface="Arial"/>
              </a:rPr>
              <a:t>Uro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eller angst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Følelsessyklusen</a:t>
            </a:r>
            <a:r>
              <a:rPr spc="-17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066" y="2854579"/>
            <a:ext cx="1702435" cy="1028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2200" spc="-10" dirty="0">
                <a:latin typeface="Arial"/>
                <a:cs typeface="Arial"/>
              </a:rPr>
              <a:t>Føler, </a:t>
            </a:r>
            <a:r>
              <a:rPr sz="2200" dirty="0">
                <a:latin typeface="Arial"/>
                <a:cs typeface="Arial"/>
              </a:rPr>
              <a:t>uttrykker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eller </a:t>
            </a:r>
            <a:r>
              <a:rPr sz="2200" dirty="0">
                <a:latin typeface="Arial"/>
                <a:cs typeface="Arial"/>
              </a:rPr>
              <a:t>deler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følelsen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9778" y="4355972"/>
            <a:ext cx="1004569" cy="694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Ro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og </a:t>
            </a:r>
            <a:r>
              <a:rPr sz="2200" spc="-10" dirty="0">
                <a:latin typeface="Arial"/>
                <a:cs typeface="Arial"/>
              </a:rPr>
              <a:t>balanse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968" y="5782817"/>
            <a:ext cx="1717039" cy="9378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322580">
              <a:lnSpc>
                <a:spcPct val="99500"/>
              </a:lnSpc>
              <a:spcBef>
                <a:spcPts val="114"/>
              </a:spcBef>
            </a:pPr>
            <a:r>
              <a:rPr sz="2000" b="1" spc="-10" dirty="0">
                <a:latin typeface="Arial"/>
                <a:cs typeface="Arial"/>
              </a:rPr>
              <a:t>Aktivitet </a:t>
            </a:r>
            <a:r>
              <a:rPr sz="2000" dirty="0">
                <a:latin typeface="Arial"/>
                <a:cs typeface="Arial"/>
              </a:rPr>
              <a:t>"som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 </a:t>
            </a:r>
            <a:r>
              <a:rPr sz="2000" spc="-10" dirty="0">
                <a:latin typeface="Arial"/>
                <a:cs typeface="Arial"/>
              </a:rPr>
              <a:t>robot" </a:t>
            </a:r>
            <a:r>
              <a:rPr sz="2000" dirty="0">
                <a:latin typeface="Arial"/>
                <a:cs typeface="Arial"/>
              </a:rPr>
              <a:t>"jeg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orker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ikke"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8439" y="5782817"/>
            <a:ext cx="2708910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Aktivitet</a:t>
            </a:r>
            <a:endParaRPr sz="2000">
              <a:latin typeface="Arial"/>
              <a:cs typeface="Arial"/>
            </a:endParaRPr>
          </a:p>
          <a:p>
            <a:pPr marL="12700" marR="5080" indent="-635" algn="ctr">
              <a:lnSpc>
                <a:spcPct val="99500"/>
              </a:lnSpc>
              <a:spcBef>
                <a:spcPts val="15"/>
              </a:spcBef>
            </a:pPr>
            <a:r>
              <a:rPr sz="2000" spc="-10" dirty="0">
                <a:latin typeface="Arial"/>
                <a:cs typeface="Arial"/>
              </a:rPr>
              <a:t>Angstdrevet, </a:t>
            </a:r>
            <a:r>
              <a:rPr sz="2000" dirty="0">
                <a:latin typeface="Arial"/>
                <a:cs typeface="Arial"/>
              </a:rPr>
              <a:t>tvangsmessig,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impulsivt </a:t>
            </a:r>
            <a:r>
              <a:rPr sz="2000" dirty="0">
                <a:latin typeface="Arial"/>
                <a:cs typeface="Arial"/>
              </a:rPr>
              <a:t>"jeg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må"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0908" y="5782817"/>
            <a:ext cx="1745614" cy="9378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3810" algn="ctr">
              <a:lnSpc>
                <a:spcPct val="99500"/>
              </a:lnSpc>
              <a:spcBef>
                <a:spcPts val="114"/>
              </a:spcBef>
            </a:pPr>
            <a:r>
              <a:rPr sz="2000" b="1" spc="-10" dirty="0">
                <a:latin typeface="Arial"/>
                <a:cs typeface="Arial"/>
              </a:rPr>
              <a:t>Aktivitet </a:t>
            </a:r>
            <a:r>
              <a:rPr sz="2000" spc="-10" dirty="0">
                <a:latin typeface="Arial"/>
                <a:cs typeface="Arial"/>
              </a:rPr>
              <a:t>konstruktivt </a:t>
            </a:r>
            <a:r>
              <a:rPr sz="2000" dirty="0">
                <a:latin typeface="Arial"/>
                <a:cs typeface="Arial"/>
              </a:rPr>
              <a:t>"vet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vil"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84605" y="1417319"/>
            <a:ext cx="6678930" cy="4279900"/>
            <a:chOff x="1284605" y="1417319"/>
            <a:chExt cx="6678930" cy="4279900"/>
          </a:xfrm>
        </p:grpSpPr>
        <p:sp>
          <p:nvSpPr>
            <p:cNvPr id="9" name="object 9"/>
            <p:cNvSpPr/>
            <p:nvPr/>
          </p:nvSpPr>
          <p:spPr>
            <a:xfrm>
              <a:off x="1572260" y="5053965"/>
              <a:ext cx="481330" cy="629285"/>
            </a:xfrm>
            <a:custGeom>
              <a:avLst/>
              <a:gdLst/>
              <a:ahLst/>
              <a:cxnLst/>
              <a:rect l="l" t="t" r="r" b="b"/>
              <a:pathLst>
                <a:path w="481330" h="629285">
                  <a:moveTo>
                    <a:pt x="380365" y="0"/>
                  </a:moveTo>
                  <a:lnTo>
                    <a:pt x="101600" y="0"/>
                  </a:lnTo>
                  <a:lnTo>
                    <a:pt x="101600" y="370840"/>
                  </a:lnTo>
                  <a:lnTo>
                    <a:pt x="0" y="370840"/>
                  </a:lnTo>
                  <a:lnTo>
                    <a:pt x="240665" y="629285"/>
                  </a:lnTo>
                  <a:lnTo>
                    <a:pt x="481329" y="370840"/>
                  </a:lnTo>
                  <a:lnTo>
                    <a:pt x="380365" y="370840"/>
                  </a:lnTo>
                  <a:lnTo>
                    <a:pt x="380365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3845" y="5045074"/>
              <a:ext cx="509905" cy="652145"/>
            </a:xfrm>
            <a:custGeom>
              <a:avLst/>
              <a:gdLst/>
              <a:ahLst/>
              <a:cxnLst/>
              <a:rect l="l" t="t" r="r" b="b"/>
              <a:pathLst>
                <a:path w="509905" h="652145">
                  <a:moveTo>
                    <a:pt x="0" y="370205"/>
                  </a:moveTo>
                  <a:lnTo>
                    <a:pt x="144780" y="528955"/>
                  </a:lnTo>
                  <a:lnTo>
                    <a:pt x="182244" y="569594"/>
                  </a:lnTo>
                  <a:lnTo>
                    <a:pt x="218440" y="608330"/>
                  </a:lnTo>
                  <a:lnTo>
                    <a:pt x="252094" y="643889"/>
                  </a:lnTo>
                  <a:lnTo>
                    <a:pt x="259080" y="652144"/>
                  </a:lnTo>
                  <a:lnTo>
                    <a:pt x="278765" y="631189"/>
                  </a:lnTo>
                  <a:lnTo>
                    <a:pt x="252094" y="631189"/>
                  </a:lnTo>
                  <a:lnTo>
                    <a:pt x="259080" y="622935"/>
                  </a:lnTo>
                  <a:lnTo>
                    <a:pt x="176530" y="533400"/>
                  </a:lnTo>
                  <a:lnTo>
                    <a:pt x="37465" y="386714"/>
                  </a:lnTo>
                  <a:lnTo>
                    <a:pt x="18415" y="386714"/>
                  </a:lnTo>
                  <a:lnTo>
                    <a:pt x="24765" y="373380"/>
                  </a:lnTo>
                  <a:lnTo>
                    <a:pt x="113549" y="373380"/>
                  </a:lnTo>
                  <a:lnTo>
                    <a:pt x="113665" y="372110"/>
                  </a:lnTo>
                  <a:lnTo>
                    <a:pt x="0" y="370205"/>
                  </a:lnTo>
                  <a:close/>
                </a:path>
                <a:path w="509905" h="652145">
                  <a:moveTo>
                    <a:pt x="259080" y="622935"/>
                  </a:moveTo>
                  <a:lnTo>
                    <a:pt x="252094" y="631189"/>
                  </a:lnTo>
                  <a:lnTo>
                    <a:pt x="266065" y="631189"/>
                  </a:lnTo>
                  <a:lnTo>
                    <a:pt x="259080" y="622935"/>
                  </a:lnTo>
                  <a:close/>
                </a:path>
                <a:path w="509905" h="652145">
                  <a:moveTo>
                    <a:pt x="496569" y="375919"/>
                  </a:moveTo>
                  <a:lnTo>
                    <a:pt x="489585" y="382905"/>
                  </a:lnTo>
                  <a:lnTo>
                    <a:pt x="297180" y="582294"/>
                  </a:lnTo>
                  <a:lnTo>
                    <a:pt x="259080" y="622935"/>
                  </a:lnTo>
                  <a:lnTo>
                    <a:pt x="266065" y="631189"/>
                  </a:lnTo>
                  <a:lnTo>
                    <a:pt x="278765" y="631189"/>
                  </a:lnTo>
                  <a:lnTo>
                    <a:pt x="468630" y="421005"/>
                  </a:lnTo>
                  <a:lnTo>
                    <a:pt x="501650" y="382905"/>
                  </a:lnTo>
                  <a:lnTo>
                    <a:pt x="499744" y="382905"/>
                  </a:lnTo>
                  <a:lnTo>
                    <a:pt x="496569" y="375919"/>
                  </a:lnTo>
                  <a:close/>
                </a:path>
                <a:path w="509905" h="652145">
                  <a:moveTo>
                    <a:pt x="24765" y="373380"/>
                  </a:moveTo>
                  <a:lnTo>
                    <a:pt x="18415" y="386714"/>
                  </a:lnTo>
                  <a:lnTo>
                    <a:pt x="36830" y="386714"/>
                  </a:lnTo>
                  <a:lnTo>
                    <a:pt x="24765" y="373380"/>
                  </a:lnTo>
                  <a:close/>
                </a:path>
                <a:path w="509905" h="652145">
                  <a:moveTo>
                    <a:pt x="113549" y="373380"/>
                  </a:moveTo>
                  <a:lnTo>
                    <a:pt x="24765" y="373380"/>
                  </a:lnTo>
                  <a:lnTo>
                    <a:pt x="36830" y="386714"/>
                  </a:lnTo>
                  <a:lnTo>
                    <a:pt x="126365" y="385444"/>
                  </a:lnTo>
                  <a:lnTo>
                    <a:pt x="126365" y="379094"/>
                  </a:lnTo>
                  <a:lnTo>
                    <a:pt x="113030" y="379094"/>
                  </a:lnTo>
                  <a:lnTo>
                    <a:pt x="113100" y="378460"/>
                  </a:lnTo>
                  <a:lnTo>
                    <a:pt x="113491" y="374014"/>
                  </a:lnTo>
                  <a:lnTo>
                    <a:pt x="113549" y="373380"/>
                  </a:lnTo>
                  <a:close/>
                </a:path>
                <a:path w="509905" h="652145">
                  <a:moveTo>
                    <a:pt x="390525" y="8255"/>
                  </a:moveTo>
                  <a:lnTo>
                    <a:pt x="390525" y="61594"/>
                  </a:lnTo>
                  <a:lnTo>
                    <a:pt x="391160" y="114300"/>
                  </a:lnTo>
                  <a:lnTo>
                    <a:pt x="392430" y="167639"/>
                  </a:lnTo>
                  <a:lnTo>
                    <a:pt x="392959" y="212089"/>
                  </a:lnTo>
                  <a:lnTo>
                    <a:pt x="393065" y="220980"/>
                  </a:lnTo>
                  <a:lnTo>
                    <a:pt x="394969" y="274319"/>
                  </a:lnTo>
                  <a:lnTo>
                    <a:pt x="396148" y="323214"/>
                  </a:lnTo>
                  <a:lnTo>
                    <a:pt x="396240" y="327025"/>
                  </a:lnTo>
                  <a:lnTo>
                    <a:pt x="397800" y="370205"/>
                  </a:lnTo>
                  <a:lnTo>
                    <a:pt x="397892" y="372744"/>
                  </a:lnTo>
                  <a:lnTo>
                    <a:pt x="398007" y="375919"/>
                  </a:lnTo>
                  <a:lnTo>
                    <a:pt x="398099" y="378460"/>
                  </a:lnTo>
                  <a:lnTo>
                    <a:pt x="398144" y="379730"/>
                  </a:lnTo>
                  <a:lnTo>
                    <a:pt x="489585" y="382905"/>
                  </a:lnTo>
                  <a:lnTo>
                    <a:pt x="494029" y="378460"/>
                  </a:lnTo>
                  <a:lnTo>
                    <a:pt x="399415" y="378460"/>
                  </a:lnTo>
                  <a:lnTo>
                    <a:pt x="401319" y="323214"/>
                  </a:lnTo>
                  <a:lnTo>
                    <a:pt x="403860" y="212089"/>
                  </a:lnTo>
                  <a:lnTo>
                    <a:pt x="405130" y="161925"/>
                  </a:lnTo>
                  <a:lnTo>
                    <a:pt x="406310" y="61594"/>
                  </a:lnTo>
                  <a:lnTo>
                    <a:pt x="406400" y="53975"/>
                  </a:lnTo>
                  <a:lnTo>
                    <a:pt x="406911" y="17144"/>
                  </a:lnTo>
                  <a:lnTo>
                    <a:pt x="398780" y="17144"/>
                  </a:lnTo>
                  <a:lnTo>
                    <a:pt x="390525" y="8255"/>
                  </a:lnTo>
                  <a:close/>
                </a:path>
                <a:path w="509905" h="652145">
                  <a:moveTo>
                    <a:pt x="508000" y="375919"/>
                  </a:moveTo>
                  <a:lnTo>
                    <a:pt x="496569" y="375919"/>
                  </a:lnTo>
                  <a:lnTo>
                    <a:pt x="499744" y="382905"/>
                  </a:lnTo>
                  <a:lnTo>
                    <a:pt x="501650" y="382905"/>
                  </a:lnTo>
                  <a:lnTo>
                    <a:pt x="508000" y="375919"/>
                  </a:lnTo>
                  <a:close/>
                </a:path>
                <a:path w="509905" h="652145">
                  <a:moveTo>
                    <a:pt x="113665" y="372110"/>
                  </a:moveTo>
                  <a:lnTo>
                    <a:pt x="113594" y="374014"/>
                  </a:lnTo>
                  <a:lnTo>
                    <a:pt x="113087" y="378460"/>
                  </a:lnTo>
                  <a:lnTo>
                    <a:pt x="113030" y="379094"/>
                  </a:lnTo>
                  <a:lnTo>
                    <a:pt x="120015" y="372744"/>
                  </a:lnTo>
                  <a:lnTo>
                    <a:pt x="113665" y="372110"/>
                  </a:lnTo>
                  <a:close/>
                </a:path>
                <a:path w="509905" h="652145">
                  <a:moveTo>
                    <a:pt x="407035" y="0"/>
                  </a:moveTo>
                  <a:lnTo>
                    <a:pt x="312419" y="0"/>
                  </a:lnTo>
                  <a:lnTo>
                    <a:pt x="115569" y="4444"/>
                  </a:lnTo>
                  <a:lnTo>
                    <a:pt x="116205" y="53975"/>
                  </a:lnTo>
                  <a:lnTo>
                    <a:pt x="116205" y="61594"/>
                  </a:lnTo>
                  <a:lnTo>
                    <a:pt x="116840" y="100964"/>
                  </a:lnTo>
                  <a:lnTo>
                    <a:pt x="116840" y="167639"/>
                  </a:lnTo>
                  <a:lnTo>
                    <a:pt x="116205" y="212089"/>
                  </a:lnTo>
                  <a:lnTo>
                    <a:pt x="116205" y="220980"/>
                  </a:lnTo>
                  <a:lnTo>
                    <a:pt x="115645" y="267969"/>
                  </a:lnTo>
                  <a:lnTo>
                    <a:pt x="115569" y="274319"/>
                  </a:lnTo>
                  <a:lnTo>
                    <a:pt x="114391" y="323214"/>
                  </a:lnTo>
                  <a:lnTo>
                    <a:pt x="114300" y="327025"/>
                  </a:lnTo>
                  <a:lnTo>
                    <a:pt x="113691" y="370205"/>
                  </a:lnTo>
                  <a:lnTo>
                    <a:pt x="113665" y="372110"/>
                  </a:lnTo>
                  <a:lnTo>
                    <a:pt x="120015" y="372744"/>
                  </a:lnTo>
                  <a:lnTo>
                    <a:pt x="113030" y="379094"/>
                  </a:lnTo>
                  <a:lnTo>
                    <a:pt x="126365" y="379094"/>
                  </a:lnTo>
                  <a:lnTo>
                    <a:pt x="123825" y="267969"/>
                  </a:lnTo>
                  <a:lnTo>
                    <a:pt x="123291" y="220980"/>
                  </a:lnTo>
                  <a:lnTo>
                    <a:pt x="123190" y="212089"/>
                  </a:lnTo>
                  <a:lnTo>
                    <a:pt x="122555" y="167639"/>
                  </a:lnTo>
                  <a:lnTo>
                    <a:pt x="122555" y="100964"/>
                  </a:lnTo>
                  <a:lnTo>
                    <a:pt x="123190" y="78105"/>
                  </a:lnTo>
                  <a:lnTo>
                    <a:pt x="123190" y="31750"/>
                  </a:lnTo>
                  <a:lnTo>
                    <a:pt x="123676" y="17144"/>
                  </a:lnTo>
                  <a:lnTo>
                    <a:pt x="123719" y="15875"/>
                  </a:lnTo>
                  <a:lnTo>
                    <a:pt x="123825" y="12700"/>
                  </a:lnTo>
                  <a:lnTo>
                    <a:pt x="120015" y="12700"/>
                  </a:lnTo>
                  <a:lnTo>
                    <a:pt x="123825" y="8255"/>
                  </a:lnTo>
                  <a:lnTo>
                    <a:pt x="407035" y="8255"/>
                  </a:lnTo>
                  <a:lnTo>
                    <a:pt x="407035" y="0"/>
                  </a:lnTo>
                  <a:close/>
                </a:path>
                <a:path w="509905" h="652145">
                  <a:moveTo>
                    <a:pt x="509905" y="374014"/>
                  </a:moveTo>
                  <a:lnTo>
                    <a:pt x="399415" y="378460"/>
                  </a:lnTo>
                  <a:lnTo>
                    <a:pt x="494029" y="378460"/>
                  </a:lnTo>
                  <a:lnTo>
                    <a:pt x="496569" y="375919"/>
                  </a:lnTo>
                  <a:lnTo>
                    <a:pt x="508000" y="375919"/>
                  </a:lnTo>
                  <a:lnTo>
                    <a:pt x="509905" y="374014"/>
                  </a:lnTo>
                  <a:close/>
                </a:path>
                <a:path w="509905" h="652145">
                  <a:moveTo>
                    <a:pt x="390525" y="8255"/>
                  </a:moveTo>
                  <a:lnTo>
                    <a:pt x="123825" y="8255"/>
                  </a:lnTo>
                  <a:lnTo>
                    <a:pt x="123825" y="12700"/>
                  </a:lnTo>
                  <a:lnTo>
                    <a:pt x="381000" y="17144"/>
                  </a:lnTo>
                  <a:lnTo>
                    <a:pt x="390525" y="17144"/>
                  </a:lnTo>
                  <a:lnTo>
                    <a:pt x="390525" y="8255"/>
                  </a:lnTo>
                  <a:close/>
                </a:path>
                <a:path w="509905" h="652145">
                  <a:moveTo>
                    <a:pt x="407035" y="8255"/>
                  </a:moveTo>
                  <a:lnTo>
                    <a:pt x="390525" y="8255"/>
                  </a:lnTo>
                  <a:lnTo>
                    <a:pt x="398780" y="17144"/>
                  </a:lnTo>
                  <a:lnTo>
                    <a:pt x="406911" y="17144"/>
                  </a:lnTo>
                  <a:lnTo>
                    <a:pt x="407035" y="8255"/>
                  </a:lnTo>
                  <a:close/>
                </a:path>
                <a:path w="509905" h="652145">
                  <a:moveTo>
                    <a:pt x="123825" y="8255"/>
                  </a:moveTo>
                  <a:lnTo>
                    <a:pt x="120015" y="12700"/>
                  </a:lnTo>
                  <a:lnTo>
                    <a:pt x="123825" y="12700"/>
                  </a:lnTo>
                  <a:lnTo>
                    <a:pt x="123825" y="8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58005" y="5053965"/>
              <a:ext cx="480695" cy="629285"/>
            </a:xfrm>
            <a:custGeom>
              <a:avLst/>
              <a:gdLst/>
              <a:ahLst/>
              <a:cxnLst/>
              <a:rect l="l" t="t" r="r" b="b"/>
              <a:pathLst>
                <a:path w="480695" h="629285">
                  <a:moveTo>
                    <a:pt x="379730" y="0"/>
                  </a:moveTo>
                  <a:lnTo>
                    <a:pt x="100965" y="0"/>
                  </a:lnTo>
                  <a:lnTo>
                    <a:pt x="100965" y="370840"/>
                  </a:lnTo>
                  <a:lnTo>
                    <a:pt x="0" y="370840"/>
                  </a:lnTo>
                  <a:lnTo>
                    <a:pt x="240030" y="629285"/>
                  </a:lnTo>
                  <a:lnTo>
                    <a:pt x="480695" y="370840"/>
                  </a:lnTo>
                  <a:lnTo>
                    <a:pt x="379730" y="370840"/>
                  </a:lnTo>
                  <a:lnTo>
                    <a:pt x="379730" y="0"/>
                  </a:lnTo>
                  <a:close/>
                </a:path>
              </a:pathLst>
            </a:custGeom>
            <a:solidFill>
              <a:srgbClr val="CC1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9590" y="5045074"/>
              <a:ext cx="509905" cy="652145"/>
            </a:xfrm>
            <a:custGeom>
              <a:avLst/>
              <a:gdLst/>
              <a:ahLst/>
              <a:cxnLst/>
              <a:rect l="l" t="t" r="r" b="b"/>
              <a:pathLst>
                <a:path w="509904" h="652145">
                  <a:moveTo>
                    <a:pt x="0" y="370205"/>
                  </a:moveTo>
                  <a:lnTo>
                    <a:pt x="144780" y="528955"/>
                  </a:lnTo>
                  <a:lnTo>
                    <a:pt x="182245" y="569594"/>
                  </a:lnTo>
                  <a:lnTo>
                    <a:pt x="218439" y="608330"/>
                  </a:lnTo>
                  <a:lnTo>
                    <a:pt x="252095" y="643889"/>
                  </a:lnTo>
                  <a:lnTo>
                    <a:pt x="259080" y="652144"/>
                  </a:lnTo>
                  <a:lnTo>
                    <a:pt x="278764" y="631189"/>
                  </a:lnTo>
                  <a:lnTo>
                    <a:pt x="252095" y="631189"/>
                  </a:lnTo>
                  <a:lnTo>
                    <a:pt x="259080" y="622935"/>
                  </a:lnTo>
                  <a:lnTo>
                    <a:pt x="176530" y="533400"/>
                  </a:lnTo>
                  <a:lnTo>
                    <a:pt x="37464" y="386714"/>
                  </a:lnTo>
                  <a:lnTo>
                    <a:pt x="19050" y="386714"/>
                  </a:lnTo>
                  <a:lnTo>
                    <a:pt x="24764" y="373380"/>
                  </a:lnTo>
                  <a:lnTo>
                    <a:pt x="113664" y="373380"/>
                  </a:lnTo>
                  <a:lnTo>
                    <a:pt x="113664" y="372110"/>
                  </a:lnTo>
                  <a:lnTo>
                    <a:pt x="0" y="370205"/>
                  </a:lnTo>
                  <a:close/>
                </a:path>
                <a:path w="509904" h="652145">
                  <a:moveTo>
                    <a:pt x="259080" y="622935"/>
                  </a:moveTo>
                  <a:lnTo>
                    <a:pt x="252095" y="631189"/>
                  </a:lnTo>
                  <a:lnTo>
                    <a:pt x="266700" y="631189"/>
                  </a:lnTo>
                  <a:lnTo>
                    <a:pt x="259080" y="622935"/>
                  </a:lnTo>
                  <a:close/>
                </a:path>
                <a:path w="509904" h="652145">
                  <a:moveTo>
                    <a:pt x="496570" y="375919"/>
                  </a:moveTo>
                  <a:lnTo>
                    <a:pt x="494664" y="378460"/>
                  </a:lnTo>
                  <a:lnTo>
                    <a:pt x="489585" y="382905"/>
                  </a:lnTo>
                  <a:lnTo>
                    <a:pt x="297180" y="582294"/>
                  </a:lnTo>
                  <a:lnTo>
                    <a:pt x="259080" y="622935"/>
                  </a:lnTo>
                  <a:lnTo>
                    <a:pt x="266700" y="631189"/>
                  </a:lnTo>
                  <a:lnTo>
                    <a:pt x="278764" y="631189"/>
                  </a:lnTo>
                  <a:lnTo>
                    <a:pt x="309880" y="597535"/>
                  </a:lnTo>
                  <a:lnTo>
                    <a:pt x="468630" y="421005"/>
                  </a:lnTo>
                  <a:lnTo>
                    <a:pt x="501650" y="382905"/>
                  </a:lnTo>
                  <a:lnTo>
                    <a:pt x="499745" y="382905"/>
                  </a:lnTo>
                  <a:lnTo>
                    <a:pt x="496570" y="375919"/>
                  </a:lnTo>
                  <a:close/>
                </a:path>
                <a:path w="509904" h="652145">
                  <a:moveTo>
                    <a:pt x="24764" y="373380"/>
                  </a:moveTo>
                  <a:lnTo>
                    <a:pt x="19050" y="386714"/>
                  </a:lnTo>
                  <a:lnTo>
                    <a:pt x="37464" y="386714"/>
                  </a:lnTo>
                  <a:lnTo>
                    <a:pt x="24764" y="373380"/>
                  </a:lnTo>
                  <a:close/>
                </a:path>
                <a:path w="509904" h="652145">
                  <a:moveTo>
                    <a:pt x="113664" y="373380"/>
                  </a:moveTo>
                  <a:lnTo>
                    <a:pt x="24764" y="373380"/>
                  </a:lnTo>
                  <a:lnTo>
                    <a:pt x="37464" y="386714"/>
                  </a:lnTo>
                  <a:lnTo>
                    <a:pt x="126364" y="385444"/>
                  </a:lnTo>
                  <a:lnTo>
                    <a:pt x="126364" y="379094"/>
                  </a:lnTo>
                  <a:lnTo>
                    <a:pt x="113664" y="379094"/>
                  </a:lnTo>
                  <a:lnTo>
                    <a:pt x="113664" y="373380"/>
                  </a:lnTo>
                  <a:close/>
                </a:path>
                <a:path w="509904" h="652145">
                  <a:moveTo>
                    <a:pt x="390525" y="8255"/>
                  </a:moveTo>
                  <a:lnTo>
                    <a:pt x="390525" y="61594"/>
                  </a:lnTo>
                  <a:lnTo>
                    <a:pt x="390999" y="100964"/>
                  </a:lnTo>
                  <a:lnTo>
                    <a:pt x="391083" y="107950"/>
                  </a:lnTo>
                  <a:lnTo>
                    <a:pt x="391160" y="114300"/>
                  </a:lnTo>
                  <a:lnTo>
                    <a:pt x="396149" y="323214"/>
                  </a:lnTo>
                  <a:lnTo>
                    <a:pt x="396239" y="327025"/>
                  </a:lnTo>
                  <a:lnTo>
                    <a:pt x="397800" y="370205"/>
                  </a:lnTo>
                  <a:lnTo>
                    <a:pt x="397892" y="372744"/>
                  </a:lnTo>
                  <a:lnTo>
                    <a:pt x="398007" y="375919"/>
                  </a:lnTo>
                  <a:lnTo>
                    <a:pt x="398099" y="378460"/>
                  </a:lnTo>
                  <a:lnTo>
                    <a:pt x="398145" y="379730"/>
                  </a:lnTo>
                  <a:lnTo>
                    <a:pt x="489585" y="382905"/>
                  </a:lnTo>
                  <a:lnTo>
                    <a:pt x="494030" y="378460"/>
                  </a:lnTo>
                  <a:lnTo>
                    <a:pt x="399414" y="378460"/>
                  </a:lnTo>
                  <a:lnTo>
                    <a:pt x="401320" y="323214"/>
                  </a:lnTo>
                  <a:lnTo>
                    <a:pt x="403860" y="212089"/>
                  </a:lnTo>
                  <a:lnTo>
                    <a:pt x="405130" y="161925"/>
                  </a:lnTo>
                  <a:lnTo>
                    <a:pt x="406400" y="107950"/>
                  </a:lnTo>
                  <a:lnTo>
                    <a:pt x="406945" y="61594"/>
                  </a:lnTo>
                  <a:lnTo>
                    <a:pt x="407035" y="17144"/>
                  </a:lnTo>
                  <a:lnTo>
                    <a:pt x="398780" y="17144"/>
                  </a:lnTo>
                  <a:lnTo>
                    <a:pt x="390525" y="8255"/>
                  </a:lnTo>
                  <a:close/>
                </a:path>
                <a:path w="509904" h="652145">
                  <a:moveTo>
                    <a:pt x="508000" y="375919"/>
                  </a:moveTo>
                  <a:lnTo>
                    <a:pt x="496570" y="375919"/>
                  </a:lnTo>
                  <a:lnTo>
                    <a:pt x="499745" y="382905"/>
                  </a:lnTo>
                  <a:lnTo>
                    <a:pt x="501650" y="382905"/>
                  </a:lnTo>
                  <a:lnTo>
                    <a:pt x="508000" y="375919"/>
                  </a:lnTo>
                  <a:close/>
                </a:path>
                <a:path w="509904" h="652145">
                  <a:moveTo>
                    <a:pt x="113664" y="372110"/>
                  </a:moveTo>
                  <a:lnTo>
                    <a:pt x="113664" y="379094"/>
                  </a:lnTo>
                  <a:lnTo>
                    <a:pt x="120014" y="372744"/>
                  </a:lnTo>
                  <a:lnTo>
                    <a:pt x="113664" y="372110"/>
                  </a:lnTo>
                  <a:close/>
                </a:path>
                <a:path w="509904" h="652145">
                  <a:moveTo>
                    <a:pt x="407035" y="0"/>
                  </a:moveTo>
                  <a:lnTo>
                    <a:pt x="312420" y="0"/>
                  </a:lnTo>
                  <a:lnTo>
                    <a:pt x="115570" y="4444"/>
                  </a:lnTo>
                  <a:lnTo>
                    <a:pt x="116205" y="53975"/>
                  </a:lnTo>
                  <a:lnTo>
                    <a:pt x="116205" y="61594"/>
                  </a:lnTo>
                  <a:lnTo>
                    <a:pt x="116839" y="100964"/>
                  </a:lnTo>
                  <a:lnTo>
                    <a:pt x="116839" y="167639"/>
                  </a:lnTo>
                  <a:lnTo>
                    <a:pt x="116205" y="212089"/>
                  </a:lnTo>
                  <a:lnTo>
                    <a:pt x="116205" y="220980"/>
                  </a:lnTo>
                  <a:lnTo>
                    <a:pt x="115645" y="267969"/>
                  </a:lnTo>
                  <a:lnTo>
                    <a:pt x="115570" y="274319"/>
                  </a:lnTo>
                  <a:lnTo>
                    <a:pt x="114391" y="323214"/>
                  </a:lnTo>
                  <a:lnTo>
                    <a:pt x="114300" y="327025"/>
                  </a:lnTo>
                  <a:lnTo>
                    <a:pt x="113691" y="370205"/>
                  </a:lnTo>
                  <a:lnTo>
                    <a:pt x="113664" y="372110"/>
                  </a:lnTo>
                  <a:lnTo>
                    <a:pt x="120014" y="372744"/>
                  </a:lnTo>
                  <a:lnTo>
                    <a:pt x="113664" y="379094"/>
                  </a:lnTo>
                  <a:lnTo>
                    <a:pt x="126364" y="379094"/>
                  </a:lnTo>
                  <a:lnTo>
                    <a:pt x="123825" y="267969"/>
                  </a:lnTo>
                  <a:lnTo>
                    <a:pt x="123291" y="220980"/>
                  </a:lnTo>
                  <a:lnTo>
                    <a:pt x="123189" y="53975"/>
                  </a:lnTo>
                  <a:lnTo>
                    <a:pt x="123825" y="31750"/>
                  </a:lnTo>
                  <a:lnTo>
                    <a:pt x="123825" y="12700"/>
                  </a:lnTo>
                  <a:lnTo>
                    <a:pt x="120014" y="12700"/>
                  </a:lnTo>
                  <a:lnTo>
                    <a:pt x="123825" y="8255"/>
                  </a:lnTo>
                  <a:lnTo>
                    <a:pt x="407035" y="8255"/>
                  </a:lnTo>
                  <a:lnTo>
                    <a:pt x="407035" y="0"/>
                  </a:lnTo>
                  <a:close/>
                </a:path>
                <a:path w="509904" h="652145">
                  <a:moveTo>
                    <a:pt x="509905" y="374014"/>
                  </a:moveTo>
                  <a:lnTo>
                    <a:pt x="399414" y="378460"/>
                  </a:lnTo>
                  <a:lnTo>
                    <a:pt x="494030" y="378460"/>
                  </a:lnTo>
                  <a:lnTo>
                    <a:pt x="496570" y="375919"/>
                  </a:lnTo>
                  <a:lnTo>
                    <a:pt x="508000" y="375919"/>
                  </a:lnTo>
                  <a:lnTo>
                    <a:pt x="509905" y="374014"/>
                  </a:lnTo>
                  <a:close/>
                </a:path>
                <a:path w="509904" h="652145">
                  <a:moveTo>
                    <a:pt x="390525" y="8255"/>
                  </a:moveTo>
                  <a:lnTo>
                    <a:pt x="123825" y="8255"/>
                  </a:lnTo>
                  <a:lnTo>
                    <a:pt x="123825" y="12700"/>
                  </a:lnTo>
                  <a:lnTo>
                    <a:pt x="381635" y="17144"/>
                  </a:lnTo>
                  <a:lnTo>
                    <a:pt x="390525" y="17144"/>
                  </a:lnTo>
                  <a:lnTo>
                    <a:pt x="390525" y="8255"/>
                  </a:lnTo>
                  <a:close/>
                </a:path>
                <a:path w="509904" h="652145">
                  <a:moveTo>
                    <a:pt x="407035" y="8255"/>
                  </a:moveTo>
                  <a:lnTo>
                    <a:pt x="390525" y="8255"/>
                  </a:lnTo>
                  <a:lnTo>
                    <a:pt x="398780" y="17144"/>
                  </a:lnTo>
                  <a:lnTo>
                    <a:pt x="407035" y="17144"/>
                  </a:lnTo>
                  <a:lnTo>
                    <a:pt x="407035" y="8255"/>
                  </a:lnTo>
                  <a:close/>
                </a:path>
                <a:path w="509904" h="652145">
                  <a:moveTo>
                    <a:pt x="123825" y="8255"/>
                  </a:moveTo>
                  <a:lnTo>
                    <a:pt x="120014" y="12700"/>
                  </a:lnTo>
                  <a:lnTo>
                    <a:pt x="123825" y="12700"/>
                  </a:lnTo>
                  <a:lnTo>
                    <a:pt x="123825" y="8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3750" y="5053965"/>
              <a:ext cx="480695" cy="629285"/>
            </a:xfrm>
            <a:custGeom>
              <a:avLst/>
              <a:gdLst/>
              <a:ahLst/>
              <a:cxnLst/>
              <a:rect l="l" t="t" r="r" b="b"/>
              <a:pathLst>
                <a:path w="480695" h="629285">
                  <a:moveTo>
                    <a:pt x="379729" y="0"/>
                  </a:moveTo>
                  <a:lnTo>
                    <a:pt x="100965" y="0"/>
                  </a:lnTo>
                  <a:lnTo>
                    <a:pt x="100965" y="370840"/>
                  </a:lnTo>
                  <a:lnTo>
                    <a:pt x="0" y="370840"/>
                  </a:lnTo>
                  <a:lnTo>
                    <a:pt x="240665" y="629285"/>
                  </a:lnTo>
                  <a:lnTo>
                    <a:pt x="480695" y="370840"/>
                  </a:lnTo>
                  <a:lnTo>
                    <a:pt x="379729" y="370840"/>
                  </a:lnTo>
                  <a:lnTo>
                    <a:pt x="379729" y="0"/>
                  </a:lnTo>
                  <a:close/>
                </a:path>
              </a:pathLst>
            </a:custGeom>
            <a:solidFill>
              <a:srgbClr val="9AC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5334" y="5045074"/>
              <a:ext cx="509270" cy="652145"/>
            </a:xfrm>
            <a:custGeom>
              <a:avLst/>
              <a:gdLst/>
              <a:ahLst/>
              <a:cxnLst/>
              <a:rect l="l" t="t" r="r" b="b"/>
              <a:pathLst>
                <a:path w="509270" h="652145">
                  <a:moveTo>
                    <a:pt x="0" y="370205"/>
                  </a:moveTo>
                  <a:lnTo>
                    <a:pt x="144145" y="528955"/>
                  </a:lnTo>
                  <a:lnTo>
                    <a:pt x="181610" y="569594"/>
                  </a:lnTo>
                  <a:lnTo>
                    <a:pt x="217805" y="608330"/>
                  </a:lnTo>
                  <a:lnTo>
                    <a:pt x="251460" y="643889"/>
                  </a:lnTo>
                  <a:lnTo>
                    <a:pt x="259080" y="652144"/>
                  </a:lnTo>
                  <a:lnTo>
                    <a:pt x="278130" y="631189"/>
                  </a:lnTo>
                  <a:lnTo>
                    <a:pt x="251460" y="631189"/>
                  </a:lnTo>
                  <a:lnTo>
                    <a:pt x="259080" y="622935"/>
                  </a:lnTo>
                  <a:lnTo>
                    <a:pt x="175895" y="533400"/>
                  </a:lnTo>
                  <a:lnTo>
                    <a:pt x="36830" y="386714"/>
                  </a:lnTo>
                  <a:lnTo>
                    <a:pt x="18415" y="386714"/>
                  </a:lnTo>
                  <a:lnTo>
                    <a:pt x="24130" y="373380"/>
                  </a:lnTo>
                  <a:lnTo>
                    <a:pt x="113030" y="373380"/>
                  </a:lnTo>
                  <a:lnTo>
                    <a:pt x="113030" y="372110"/>
                  </a:lnTo>
                  <a:lnTo>
                    <a:pt x="0" y="370205"/>
                  </a:lnTo>
                  <a:close/>
                </a:path>
                <a:path w="509270" h="652145">
                  <a:moveTo>
                    <a:pt x="259080" y="622935"/>
                  </a:moveTo>
                  <a:lnTo>
                    <a:pt x="251460" y="631189"/>
                  </a:lnTo>
                  <a:lnTo>
                    <a:pt x="266065" y="631189"/>
                  </a:lnTo>
                  <a:lnTo>
                    <a:pt x="259080" y="622935"/>
                  </a:lnTo>
                  <a:close/>
                </a:path>
                <a:path w="509270" h="652145">
                  <a:moveTo>
                    <a:pt x="495935" y="375919"/>
                  </a:moveTo>
                  <a:lnTo>
                    <a:pt x="494030" y="378460"/>
                  </a:lnTo>
                  <a:lnTo>
                    <a:pt x="489585" y="382905"/>
                  </a:lnTo>
                  <a:lnTo>
                    <a:pt x="459740" y="413385"/>
                  </a:lnTo>
                  <a:lnTo>
                    <a:pt x="347980" y="528955"/>
                  </a:lnTo>
                  <a:lnTo>
                    <a:pt x="297180" y="582294"/>
                  </a:lnTo>
                  <a:lnTo>
                    <a:pt x="259080" y="622935"/>
                  </a:lnTo>
                  <a:lnTo>
                    <a:pt x="266065" y="631189"/>
                  </a:lnTo>
                  <a:lnTo>
                    <a:pt x="278130" y="631189"/>
                  </a:lnTo>
                  <a:lnTo>
                    <a:pt x="309245" y="597535"/>
                  </a:lnTo>
                  <a:lnTo>
                    <a:pt x="371475" y="528955"/>
                  </a:lnTo>
                  <a:lnTo>
                    <a:pt x="467995" y="421005"/>
                  </a:lnTo>
                  <a:lnTo>
                    <a:pt x="501015" y="382905"/>
                  </a:lnTo>
                  <a:lnTo>
                    <a:pt x="499110" y="382905"/>
                  </a:lnTo>
                  <a:lnTo>
                    <a:pt x="495935" y="375919"/>
                  </a:lnTo>
                  <a:close/>
                </a:path>
                <a:path w="509270" h="652145">
                  <a:moveTo>
                    <a:pt x="24130" y="373380"/>
                  </a:moveTo>
                  <a:lnTo>
                    <a:pt x="18415" y="386714"/>
                  </a:lnTo>
                  <a:lnTo>
                    <a:pt x="36830" y="386714"/>
                  </a:lnTo>
                  <a:lnTo>
                    <a:pt x="24130" y="373380"/>
                  </a:lnTo>
                  <a:close/>
                </a:path>
                <a:path w="509270" h="652145">
                  <a:moveTo>
                    <a:pt x="113030" y="373380"/>
                  </a:moveTo>
                  <a:lnTo>
                    <a:pt x="24130" y="373380"/>
                  </a:lnTo>
                  <a:lnTo>
                    <a:pt x="36830" y="386714"/>
                  </a:lnTo>
                  <a:lnTo>
                    <a:pt x="125730" y="385444"/>
                  </a:lnTo>
                  <a:lnTo>
                    <a:pt x="125730" y="379094"/>
                  </a:lnTo>
                  <a:lnTo>
                    <a:pt x="113030" y="379094"/>
                  </a:lnTo>
                  <a:lnTo>
                    <a:pt x="113030" y="373380"/>
                  </a:lnTo>
                  <a:close/>
                </a:path>
                <a:path w="509270" h="652145">
                  <a:moveTo>
                    <a:pt x="389890" y="8255"/>
                  </a:moveTo>
                  <a:lnTo>
                    <a:pt x="389890" y="17144"/>
                  </a:lnTo>
                  <a:lnTo>
                    <a:pt x="390416" y="53975"/>
                  </a:lnTo>
                  <a:lnTo>
                    <a:pt x="390525" y="61594"/>
                  </a:lnTo>
                  <a:lnTo>
                    <a:pt x="391726" y="161925"/>
                  </a:lnTo>
                  <a:lnTo>
                    <a:pt x="395513" y="323214"/>
                  </a:lnTo>
                  <a:lnTo>
                    <a:pt x="397165" y="370205"/>
                  </a:lnTo>
                  <a:lnTo>
                    <a:pt x="397257" y="372744"/>
                  </a:lnTo>
                  <a:lnTo>
                    <a:pt x="397372" y="375919"/>
                  </a:lnTo>
                  <a:lnTo>
                    <a:pt x="397464" y="378460"/>
                  </a:lnTo>
                  <a:lnTo>
                    <a:pt x="397510" y="379730"/>
                  </a:lnTo>
                  <a:lnTo>
                    <a:pt x="489585" y="382905"/>
                  </a:lnTo>
                  <a:lnTo>
                    <a:pt x="493625" y="378460"/>
                  </a:lnTo>
                  <a:lnTo>
                    <a:pt x="398780" y="378460"/>
                  </a:lnTo>
                  <a:lnTo>
                    <a:pt x="402590" y="267969"/>
                  </a:lnTo>
                  <a:lnTo>
                    <a:pt x="403860" y="212089"/>
                  </a:lnTo>
                  <a:lnTo>
                    <a:pt x="404422" y="167639"/>
                  </a:lnTo>
                  <a:lnTo>
                    <a:pt x="404495" y="161925"/>
                  </a:lnTo>
                  <a:lnTo>
                    <a:pt x="405765" y="107950"/>
                  </a:lnTo>
                  <a:lnTo>
                    <a:pt x="406310" y="61594"/>
                  </a:lnTo>
                  <a:lnTo>
                    <a:pt x="406400" y="53975"/>
                  </a:lnTo>
                  <a:lnTo>
                    <a:pt x="406911" y="17144"/>
                  </a:lnTo>
                  <a:lnTo>
                    <a:pt x="398145" y="17144"/>
                  </a:lnTo>
                  <a:lnTo>
                    <a:pt x="389890" y="8255"/>
                  </a:lnTo>
                  <a:close/>
                </a:path>
                <a:path w="509270" h="652145">
                  <a:moveTo>
                    <a:pt x="508000" y="375919"/>
                  </a:moveTo>
                  <a:lnTo>
                    <a:pt x="495935" y="375919"/>
                  </a:lnTo>
                  <a:lnTo>
                    <a:pt x="499110" y="382905"/>
                  </a:lnTo>
                  <a:lnTo>
                    <a:pt x="501015" y="382905"/>
                  </a:lnTo>
                  <a:lnTo>
                    <a:pt x="508000" y="375919"/>
                  </a:lnTo>
                  <a:close/>
                </a:path>
                <a:path w="509270" h="652145">
                  <a:moveTo>
                    <a:pt x="113030" y="372110"/>
                  </a:moveTo>
                  <a:lnTo>
                    <a:pt x="113030" y="379094"/>
                  </a:lnTo>
                  <a:lnTo>
                    <a:pt x="119380" y="372744"/>
                  </a:lnTo>
                  <a:lnTo>
                    <a:pt x="113030" y="372110"/>
                  </a:lnTo>
                  <a:close/>
                </a:path>
                <a:path w="509270" h="652145">
                  <a:moveTo>
                    <a:pt x="407035" y="0"/>
                  </a:moveTo>
                  <a:lnTo>
                    <a:pt x="312420" y="0"/>
                  </a:lnTo>
                  <a:lnTo>
                    <a:pt x="114935" y="4444"/>
                  </a:lnTo>
                  <a:lnTo>
                    <a:pt x="116205" y="53975"/>
                  </a:lnTo>
                  <a:lnTo>
                    <a:pt x="116205" y="212089"/>
                  </a:lnTo>
                  <a:lnTo>
                    <a:pt x="115570" y="220980"/>
                  </a:lnTo>
                  <a:lnTo>
                    <a:pt x="114345" y="323214"/>
                  </a:lnTo>
                  <a:lnTo>
                    <a:pt x="114300" y="327025"/>
                  </a:lnTo>
                  <a:lnTo>
                    <a:pt x="113083" y="370205"/>
                  </a:lnTo>
                  <a:lnTo>
                    <a:pt x="113030" y="372110"/>
                  </a:lnTo>
                  <a:lnTo>
                    <a:pt x="119380" y="372744"/>
                  </a:lnTo>
                  <a:lnTo>
                    <a:pt x="113030" y="379094"/>
                  </a:lnTo>
                  <a:lnTo>
                    <a:pt x="125730" y="379094"/>
                  </a:lnTo>
                  <a:lnTo>
                    <a:pt x="124546" y="327025"/>
                  </a:lnTo>
                  <a:lnTo>
                    <a:pt x="124460" y="323214"/>
                  </a:lnTo>
                  <a:lnTo>
                    <a:pt x="123825" y="267969"/>
                  </a:lnTo>
                  <a:lnTo>
                    <a:pt x="122555" y="212089"/>
                  </a:lnTo>
                  <a:lnTo>
                    <a:pt x="122555" y="78105"/>
                  </a:lnTo>
                  <a:lnTo>
                    <a:pt x="123190" y="53975"/>
                  </a:lnTo>
                  <a:lnTo>
                    <a:pt x="123190" y="31750"/>
                  </a:lnTo>
                  <a:lnTo>
                    <a:pt x="123676" y="17144"/>
                  </a:lnTo>
                  <a:lnTo>
                    <a:pt x="123719" y="15875"/>
                  </a:lnTo>
                  <a:lnTo>
                    <a:pt x="123825" y="12700"/>
                  </a:lnTo>
                  <a:lnTo>
                    <a:pt x="119380" y="12700"/>
                  </a:lnTo>
                  <a:lnTo>
                    <a:pt x="123825" y="8255"/>
                  </a:lnTo>
                  <a:lnTo>
                    <a:pt x="407035" y="8255"/>
                  </a:lnTo>
                  <a:lnTo>
                    <a:pt x="407035" y="0"/>
                  </a:lnTo>
                  <a:close/>
                </a:path>
                <a:path w="509270" h="652145">
                  <a:moveTo>
                    <a:pt x="509270" y="374014"/>
                  </a:moveTo>
                  <a:lnTo>
                    <a:pt x="398780" y="378460"/>
                  </a:lnTo>
                  <a:lnTo>
                    <a:pt x="493625" y="378460"/>
                  </a:lnTo>
                  <a:lnTo>
                    <a:pt x="495935" y="375919"/>
                  </a:lnTo>
                  <a:lnTo>
                    <a:pt x="508000" y="375919"/>
                  </a:lnTo>
                  <a:lnTo>
                    <a:pt x="509270" y="374014"/>
                  </a:lnTo>
                  <a:close/>
                </a:path>
                <a:path w="509270" h="652145">
                  <a:moveTo>
                    <a:pt x="389890" y="8255"/>
                  </a:moveTo>
                  <a:lnTo>
                    <a:pt x="123825" y="8255"/>
                  </a:lnTo>
                  <a:lnTo>
                    <a:pt x="123825" y="12700"/>
                  </a:lnTo>
                  <a:lnTo>
                    <a:pt x="381000" y="17144"/>
                  </a:lnTo>
                  <a:lnTo>
                    <a:pt x="389890" y="17144"/>
                  </a:lnTo>
                  <a:lnTo>
                    <a:pt x="389890" y="8255"/>
                  </a:lnTo>
                  <a:close/>
                </a:path>
                <a:path w="509270" h="652145">
                  <a:moveTo>
                    <a:pt x="407035" y="8255"/>
                  </a:moveTo>
                  <a:lnTo>
                    <a:pt x="389890" y="8255"/>
                  </a:lnTo>
                  <a:lnTo>
                    <a:pt x="398145" y="17144"/>
                  </a:lnTo>
                  <a:lnTo>
                    <a:pt x="406911" y="17144"/>
                  </a:lnTo>
                  <a:lnTo>
                    <a:pt x="407035" y="8255"/>
                  </a:lnTo>
                  <a:close/>
                </a:path>
                <a:path w="509270" h="652145">
                  <a:moveTo>
                    <a:pt x="123825" y="8255"/>
                  </a:moveTo>
                  <a:lnTo>
                    <a:pt x="119380" y="12700"/>
                  </a:lnTo>
                  <a:lnTo>
                    <a:pt x="123825" y="12700"/>
                  </a:lnTo>
                  <a:lnTo>
                    <a:pt x="123825" y="8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19395" y="2637155"/>
              <a:ext cx="2094230" cy="1989455"/>
            </a:xfrm>
            <a:custGeom>
              <a:avLst/>
              <a:gdLst/>
              <a:ahLst/>
              <a:cxnLst/>
              <a:rect l="l" t="t" r="r" b="b"/>
              <a:pathLst>
                <a:path w="2094229" h="1989454">
                  <a:moveTo>
                    <a:pt x="2094229" y="3175"/>
                  </a:moveTo>
                  <a:lnTo>
                    <a:pt x="0" y="3175"/>
                  </a:lnTo>
                </a:path>
                <a:path w="2094229" h="1989454">
                  <a:moveTo>
                    <a:pt x="2087879" y="0"/>
                  </a:moveTo>
                  <a:lnTo>
                    <a:pt x="2087879" y="1989455"/>
                  </a:lnTo>
                </a:path>
              </a:pathLst>
            </a:custGeom>
            <a:ln w="12700">
              <a:solidFill>
                <a:srgbClr val="99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05940" y="2253614"/>
              <a:ext cx="3516629" cy="2157095"/>
            </a:xfrm>
            <a:custGeom>
              <a:avLst/>
              <a:gdLst/>
              <a:ahLst/>
              <a:cxnLst/>
              <a:rect l="l" t="t" r="r" b="b"/>
              <a:pathLst>
                <a:path w="3516629" h="2157095">
                  <a:moveTo>
                    <a:pt x="1416050" y="386714"/>
                  </a:moveTo>
                  <a:lnTo>
                    <a:pt x="3510280" y="386714"/>
                  </a:lnTo>
                </a:path>
                <a:path w="3516629" h="2157095">
                  <a:moveTo>
                    <a:pt x="1422400" y="383539"/>
                  </a:moveTo>
                  <a:lnTo>
                    <a:pt x="1422400" y="779780"/>
                  </a:lnTo>
                </a:path>
                <a:path w="3516629" h="2157095">
                  <a:moveTo>
                    <a:pt x="3516630" y="0"/>
                  </a:moveTo>
                  <a:lnTo>
                    <a:pt x="3516630" y="395605"/>
                  </a:lnTo>
                </a:path>
                <a:path w="3516629" h="2157095">
                  <a:moveTo>
                    <a:pt x="0" y="1751964"/>
                  </a:moveTo>
                  <a:lnTo>
                    <a:pt x="2844165" y="1751964"/>
                  </a:lnTo>
                </a:path>
                <a:path w="3516629" h="2157095">
                  <a:moveTo>
                    <a:pt x="6350" y="1748789"/>
                  </a:moveTo>
                  <a:lnTo>
                    <a:pt x="6350" y="2145030"/>
                  </a:lnTo>
                </a:path>
                <a:path w="3516629" h="2157095">
                  <a:moveTo>
                    <a:pt x="1410335" y="1364614"/>
                  </a:moveTo>
                  <a:lnTo>
                    <a:pt x="1410335" y="1760855"/>
                  </a:lnTo>
                </a:path>
                <a:path w="3516629" h="2157095">
                  <a:moveTo>
                    <a:pt x="2831465" y="1760855"/>
                  </a:moveTo>
                  <a:lnTo>
                    <a:pt x="2831465" y="21570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8110" y="2762250"/>
              <a:ext cx="1085215" cy="1101725"/>
            </a:xfrm>
            <a:custGeom>
              <a:avLst/>
              <a:gdLst/>
              <a:ahLst/>
              <a:cxnLst/>
              <a:rect l="l" t="t" r="r" b="b"/>
              <a:pathLst>
                <a:path w="1085214" h="1101725">
                  <a:moveTo>
                    <a:pt x="544194" y="0"/>
                  </a:moveTo>
                  <a:lnTo>
                    <a:pt x="497204" y="1904"/>
                  </a:lnTo>
                  <a:lnTo>
                    <a:pt x="451484" y="8254"/>
                  </a:lnTo>
                  <a:lnTo>
                    <a:pt x="407034" y="17779"/>
                  </a:lnTo>
                  <a:lnTo>
                    <a:pt x="363854" y="31114"/>
                  </a:lnTo>
                  <a:lnTo>
                    <a:pt x="322579" y="47625"/>
                  </a:lnTo>
                  <a:lnTo>
                    <a:pt x="282575" y="67310"/>
                  </a:lnTo>
                  <a:lnTo>
                    <a:pt x="244475" y="90170"/>
                  </a:lnTo>
                  <a:lnTo>
                    <a:pt x="208914" y="115570"/>
                  </a:lnTo>
                  <a:lnTo>
                    <a:pt x="175259" y="144145"/>
                  </a:lnTo>
                  <a:lnTo>
                    <a:pt x="144144" y="175260"/>
                  </a:lnTo>
                  <a:lnTo>
                    <a:pt x="115569" y="208914"/>
                  </a:lnTo>
                  <a:lnTo>
                    <a:pt x="90169" y="244475"/>
                  </a:lnTo>
                  <a:lnTo>
                    <a:pt x="67309" y="282575"/>
                  </a:lnTo>
                  <a:lnTo>
                    <a:pt x="46989" y="322579"/>
                  </a:lnTo>
                  <a:lnTo>
                    <a:pt x="30479" y="363854"/>
                  </a:lnTo>
                  <a:lnTo>
                    <a:pt x="17779" y="407035"/>
                  </a:lnTo>
                  <a:lnTo>
                    <a:pt x="7619" y="451485"/>
                  </a:lnTo>
                  <a:lnTo>
                    <a:pt x="1904" y="497839"/>
                  </a:lnTo>
                  <a:lnTo>
                    <a:pt x="0" y="544829"/>
                  </a:lnTo>
                  <a:lnTo>
                    <a:pt x="2539" y="591820"/>
                  </a:lnTo>
                  <a:lnTo>
                    <a:pt x="9525" y="637539"/>
                  </a:lnTo>
                  <a:lnTo>
                    <a:pt x="20319" y="682625"/>
                  </a:lnTo>
                  <a:lnTo>
                    <a:pt x="35559" y="726439"/>
                  </a:lnTo>
                  <a:lnTo>
                    <a:pt x="55244" y="768985"/>
                  </a:lnTo>
                  <a:lnTo>
                    <a:pt x="77469" y="809625"/>
                  </a:lnTo>
                  <a:lnTo>
                    <a:pt x="103504" y="848360"/>
                  </a:lnTo>
                  <a:lnTo>
                    <a:pt x="132714" y="885189"/>
                  </a:lnTo>
                  <a:lnTo>
                    <a:pt x="165100" y="919479"/>
                  </a:lnTo>
                  <a:lnTo>
                    <a:pt x="200025" y="951864"/>
                  </a:lnTo>
                  <a:lnTo>
                    <a:pt x="236854" y="981075"/>
                  </a:lnTo>
                  <a:lnTo>
                    <a:pt x="276225" y="1008379"/>
                  </a:lnTo>
                  <a:lnTo>
                    <a:pt x="316864" y="1031875"/>
                  </a:lnTo>
                  <a:lnTo>
                    <a:pt x="360044" y="1052829"/>
                  </a:lnTo>
                  <a:lnTo>
                    <a:pt x="403859" y="1069975"/>
                  </a:lnTo>
                  <a:lnTo>
                    <a:pt x="448944" y="1083945"/>
                  </a:lnTo>
                  <a:lnTo>
                    <a:pt x="495300" y="1093470"/>
                  </a:lnTo>
                  <a:lnTo>
                    <a:pt x="542289" y="1099820"/>
                  </a:lnTo>
                  <a:lnTo>
                    <a:pt x="589914" y="1101725"/>
                  </a:lnTo>
                  <a:lnTo>
                    <a:pt x="636269" y="1099185"/>
                  </a:lnTo>
                  <a:lnTo>
                    <a:pt x="680719" y="1092200"/>
                  </a:lnTo>
                  <a:lnTo>
                    <a:pt x="723900" y="1080135"/>
                  </a:lnTo>
                  <a:lnTo>
                    <a:pt x="764539" y="1063625"/>
                  </a:lnTo>
                  <a:lnTo>
                    <a:pt x="803275" y="1043304"/>
                  </a:lnTo>
                  <a:lnTo>
                    <a:pt x="840104" y="1019175"/>
                  </a:lnTo>
                  <a:lnTo>
                    <a:pt x="874394" y="991235"/>
                  </a:lnTo>
                  <a:lnTo>
                    <a:pt x="906779" y="960754"/>
                  </a:lnTo>
                  <a:lnTo>
                    <a:pt x="935989" y="926464"/>
                  </a:lnTo>
                  <a:lnTo>
                    <a:pt x="963294" y="890270"/>
                  </a:lnTo>
                  <a:lnTo>
                    <a:pt x="988060" y="851535"/>
                  </a:lnTo>
                  <a:lnTo>
                    <a:pt x="1010285" y="810260"/>
                  </a:lnTo>
                  <a:lnTo>
                    <a:pt x="1029335" y="767714"/>
                  </a:lnTo>
                  <a:lnTo>
                    <a:pt x="1046479" y="723900"/>
                  </a:lnTo>
                  <a:lnTo>
                    <a:pt x="1059814" y="678179"/>
                  </a:lnTo>
                  <a:lnTo>
                    <a:pt x="1070610" y="631825"/>
                  </a:lnTo>
                  <a:lnTo>
                    <a:pt x="1078864" y="584835"/>
                  </a:lnTo>
                  <a:lnTo>
                    <a:pt x="1083310" y="537210"/>
                  </a:lnTo>
                  <a:lnTo>
                    <a:pt x="1085214" y="490220"/>
                  </a:lnTo>
                  <a:lnTo>
                    <a:pt x="1082675" y="440689"/>
                  </a:lnTo>
                  <a:lnTo>
                    <a:pt x="1076325" y="393700"/>
                  </a:lnTo>
                  <a:lnTo>
                    <a:pt x="1066164" y="349250"/>
                  </a:lnTo>
                  <a:lnTo>
                    <a:pt x="1051560" y="306704"/>
                  </a:lnTo>
                  <a:lnTo>
                    <a:pt x="1033144" y="266700"/>
                  </a:lnTo>
                  <a:lnTo>
                    <a:pt x="1011554" y="229235"/>
                  </a:lnTo>
                  <a:lnTo>
                    <a:pt x="986789" y="194310"/>
                  </a:lnTo>
                  <a:lnTo>
                    <a:pt x="958850" y="161925"/>
                  </a:lnTo>
                  <a:lnTo>
                    <a:pt x="927735" y="132079"/>
                  </a:lnTo>
                  <a:lnTo>
                    <a:pt x="893444" y="105410"/>
                  </a:lnTo>
                  <a:lnTo>
                    <a:pt x="857250" y="81279"/>
                  </a:lnTo>
                  <a:lnTo>
                    <a:pt x="818514" y="60325"/>
                  </a:lnTo>
                  <a:lnTo>
                    <a:pt x="777239" y="42545"/>
                  </a:lnTo>
                  <a:lnTo>
                    <a:pt x="734060" y="27304"/>
                  </a:lnTo>
                  <a:lnTo>
                    <a:pt x="688975" y="15875"/>
                  </a:lnTo>
                  <a:lnTo>
                    <a:pt x="641985" y="6985"/>
                  </a:lnTo>
                  <a:lnTo>
                    <a:pt x="593725" y="1904"/>
                  </a:lnTo>
                  <a:lnTo>
                    <a:pt x="544194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53665" y="2753359"/>
              <a:ext cx="1090295" cy="1116965"/>
            </a:xfrm>
            <a:custGeom>
              <a:avLst/>
              <a:gdLst/>
              <a:ahLst/>
              <a:cxnLst/>
              <a:rect l="l" t="t" r="r" b="b"/>
              <a:pathLst>
                <a:path w="1090295" h="1116964">
                  <a:moveTo>
                    <a:pt x="554355" y="0"/>
                  </a:moveTo>
                  <a:lnTo>
                    <a:pt x="506095" y="1269"/>
                  </a:lnTo>
                  <a:lnTo>
                    <a:pt x="459105" y="6985"/>
                  </a:lnTo>
                  <a:lnTo>
                    <a:pt x="413385" y="16510"/>
                  </a:lnTo>
                  <a:lnTo>
                    <a:pt x="368935" y="29844"/>
                  </a:lnTo>
                  <a:lnTo>
                    <a:pt x="325755" y="46989"/>
                  </a:lnTo>
                  <a:lnTo>
                    <a:pt x="283845" y="67944"/>
                  </a:lnTo>
                  <a:lnTo>
                    <a:pt x="243840" y="92710"/>
                  </a:lnTo>
                  <a:lnTo>
                    <a:pt x="206375" y="120014"/>
                  </a:lnTo>
                  <a:lnTo>
                    <a:pt x="170815" y="150494"/>
                  </a:lnTo>
                  <a:lnTo>
                    <a:pt x="138430" y="184150"/>
                  </a:lnTo>
                  <a:lnTo>
                    <a:pt x="108585" y="219710"/>
                  </a:lnTo>
                  <a:lnTo>
                    <a:pt x="82550" y="258444"/>
                  </a:lnTo>
                  <a:lnTo>
                    <a:pt x="59055" y="298450"/>
                  </a:lnTo>
                  <a:lnTo>
                    <a:pt x="39370" y="340994"/>
                  </a:lnTo>
                  <a:lnTo>
                    <a:pt x="24130" y="385444"/>
                  </a:lnTo>
                  <a:lnTo>
                    <a:pt x="12065" y="431164"/>
                  </a:lnTo>
                  <a:lnTo>
                    <a:pt x="3810" y="478154"/>
                  </a:lnTo>
                  <a:lnTo>
                    <a:pt x="0" y="525144"/>
                  </a:lnTo>
                  <a:lnTo>
                    <a:pt x="635" y="572769"/>
                  </a:lnTo>
                  <a:lnTo>
                    <a:pt x="5080" y="619760"/>
                  </a:lnTo>
                  <a:lnTo>
                    <a:pt x="14605" y="666750"/>
                  </a:lnTo>
                  <a:lnTo>
                    <a:pt x="27940" y="711835"/>
                  </a:lnTo>
                  <a:lnTo>
                    <a:pt x="46355" y="755650"/>
                  </a:lnTo>
                  <a:lnTo>
                    <a:pt x="66040" y="795019"/>
                  </a:lnTo>
                  <a:lnTo>
                    <a:pt x="88900" y="833119"/>
                  </a:lnTo>
                  <a:lnTo>
                    <a:pt x="114935" y="869950"/>
                  </a:lnTo>
                  <a:lnTo>
                    <a:pt x="144145" y="904239"/>
                  </a:lnTo>
                  <a:lnTo>
                    <a:pt x="175895" y="937260"/>
                  </a:lnTo>
                  <a:lnTo>
                    <a:pt x="210185" y="967739"/>
                  </a:lnTo>
                  <a:lnTo>
                    <a:pt x="246380" y="996314"/>
                  </a:lnTo>
                  <a:lnTo>
                    <a:pt x="284480" y="1022350"/>
                  </a:lnTo>
                  <a:lnTo>
                    <a:pt x="323850" y="1045210"/>
                  </a:lnTo>
                  <a:lnTo>
                    <a:pt x="365125" y="1065529"/>
                  </a:lnTo>
                  <a:lnTo>
                    <a:pt x="407035" y="1082675"/>
                  </a:lnTo>
                  <a:lnTo>
                    <a:pt x="450215" y="1096644"/>
                  </a:lnTo>
                  <a:lnTo>
                    <a:pt x="494030" y="1107439"/>
                  </a:lnTo>
                  <a:lnTo>
                    <a:pt x="537845" y="1113789"/>
                  </a:lnTo>
                  <a:lnTo>
                    <a:pt x="582295" y="1116964"/>
                  </a:lnTo>
                  <a:lnTo>
                    <a:pt x="626745" y="1115694"/>
                  </a:lnTo>
                  <a:lnTo>
                    <a:pt x="670560" y="1109979"/>
                  </a:lnTo>
                  <a:lnTo>
                    <a:pt x="699135" y="1102994"/>
                  </a:lnTo>
                  <a:lnTo>
                    <a:pt x="572770" y="1102994"/>
                  </a:lnTo>
                  <a:lnTo>
                    <a:pt x="525780" y="1099819"/>
                  </a:lnTo>
                  <a:lnTo>
                    <a:pt x="478790" y="1092200"/>
                  </a:lnTo>
                  <a:lnTo>
                    <a:pt x="432435" y="1080769"/>
                  </a:lnTo>
                  <a:lnTo>
                    <a:pt x="387350" y="1065529"/>
                  </a:lnTo>
                  <a:lnTo>
                    <a:pt x="342900" y="1046479"/>
                  </a:lnTo>
                  <a:lnTo>
                    <a:pt x="300355" y="1024889"/>
                  </a:lnTo>
                  <a:lnTo>
                    <a:pt x="258445" y="998854"/>
                  </a:lnTo>
                  <a:lnTo>
                    <a:pt x="219075" y="969010"/>
                  </a:lnTo>
                  <a:lnTo>
                    <a:pt x="181610" y="936625"/>
                  </a:lnTo>
                  <a:lnTo>
                    <a:pt x="147320" y="901064"/>
                  </a:lnTo>
                  <a:lnTo>
                    <a:pt x="116205" y="862964"/>
                  </a:lnTo>
                  <a:lnTo>
                    <a:pt x="88265" y="822325"/>
                  </a:lnTo>
                  <a:lnTo>
                    <a:pt x="64135" y="779144"/>
                  </a:lnTo>
                  <a:lnTo>
                    <a:pt x="44450" y="734694"/>
                  </a:lnTo>
                  <a:lnTo>
                    <a:pt x="28575" y="688339"/>
                  </a:lnTo>
                  <a:lnTo>
                    <a:pt x="17145" y="640714"/>
                  </a:lnTo>
                  <a:lnTo>
                    <a:pt x="10795" y="592454"/>
                  </a:lnTo>
                  <a:lnTo>
                    <a:pt x="9655" y="548004"/>
                  </a:lnTo>
                  <a:lnTo>
                    <a:pt x="9590" y="545464"/>
                  </a:lnTo>
                  <a:lnTo>
                    <a:pt x="9525" y="542925"/>
                  </a:lnTo>
                  <a:lnTo>
                    <a:pt x="13335" y="492760"/>
                  </a:lnTo>
                  <a:lnTo>
                    <a:pt x="20955" y="444500"/>
                  </a:lnTo>
                  <a:lnTo>
                    <a:pt x="33655" y="396875"/>
                  </a:lnTo>
                  <a:lnTo>
                    <a:pt x="50165" y="351154"/>
                  </a:lnTo>
                  <a:lnTo>
                    <a:pt x="71120" y="307339"/>
                  </a:lnTo>
                  <a:lnTo>
                    <a:pt x="95885" y="264794"/>
                  </a:lnTo>
                  <a:lnTo>
                    <a:pt x="124460" y="225425"/>
                  </a:lnTo>
                  <a:lnTo>
                    <a:pt x="156210" y="187960"/>
                  </a:lnTo>
                  <a:lnTo>
                    <a:pt x="190500" y="153669"/>
                  </a:lnTo>
                  <a:lnTo>
                    <a:pt x="228600" y="123189"/>
                  </a:lnTo>
                  <a:lnTo>
                    <a:pt x="268605" y="95250"/>
                  </a:lnTo>
                  <a:lnTo>
                    <a:pt x="311785" y="71754"/>
                  </a:lnTo>
                  <a:lnTo>
                    <a:pt x="356235" y="52704"/>
                  </a:lnTo>
                  <a:lnTo>
                    <a:pt x="403225" y="37464"/>
                  </a:lnTo>
                  <a:lnTo>
                    <a:pt x="450215" y="26669"/>
                  </a:lnTo>
                  <a:lnTo>
                    <a:pt x="497205" y="19685"/>
                  </a:lnTo>
                  <a:lnTo>
                    <a:pt x="545465" y="17144"/>
                  </a:lnTo>
                  <a:lnTo>
                    <a:pt x="699135" y="17144"/>
                  </a:lnTo>
                  <a:lnTo>
                    <a:pt x="694055" y="15875"/>
                  </a:lnTo>
                  <a:lnTo>
                    <a:pt x="648335" y="6985"/>
                  </a:lnTo>
                  <a:lnTo>
                    <a:pt x="601980" y="1904"/>
                  </a:lnTo>
                  <a:lnTo>
                    <a:pt x="554355" y="0"/>
                  </a:lnTo>
                  <a:close/>
                </a:path>
                <a:path w="1090295" h="1116964">
                  <a:moveTo>
                    <a:pt x="699135" y="17144"/>
                  </a:moveTo>
                  <a:lnTo>
                    <a:pt x="545465" y="17144"/>
                  </a:lnTo>
                  <a:lnTo>
                    <a:pt x="593725" y="18414"/>
                  </a:lnTo>
                  <a:lnTo>
                    <a:pt x="641350" y="22860"/>
                  </a:lnTo>
                  <a:lnTo>
                    <a:pt x="688339" y="31114"/>
                  </a:lnTo>
                  <a:lnTo>
                    <a:pt x="735330" y="43179"/>
                  </a:lnTo>
                  <a:lnTo>
                    <a:pt x="780414" y="57785"/>
                  </a:lnTo>
                  <a:lnTo>
                    <a:pt x="826135" y="77469"/>
                  </a:lnTo>
                  <a:lnTo>
                    <a:pt x="869314" y="100964"/>
                  </a:lnTo>
                  <a:lnTo>
                    <a:pt x="908685" y="128269"/>
                  </a:lnTo>
                  <a:lnTo>
                    <a:pt x="944880" y="158750"/>
                  </a:lnTo>
                  <a:lnTo>
                    <a:pt x="977264" y="192404"/>
                  </a:lnTo>
                  <a:lnTo>
                    <a:pt x="1005839" y="228600"/>
                  </a:lnTo>
                  <a:lnTo>
                    <a:pt x="1030605" y="267969"/>
                  </a:lnTo>
                  <a:lnTo>
                    <a:pt x="1051560" y="309879"/>
                  </a:lnTo>
                  <a:lnTo>
                    <a:pt x="1067435" y="353694"/>
                  </a:lnTo>
                  <a:lnTo>
                    <a:pt x="1079500" y="400050"/>
                  </a:lnTo>
                  <a:lnTo>
                    <a:pt x="1086485" y="448310"/>
                  </a:lnTo>
                  <a:lnTo>
                    <a:pt x="1088389" y="498475"/>
                  </a:lnTo>
                  <a:lnTo>
                    <a:pt x="1086680" y="542925"/>
                  </a:lnTo>
                  <a:lnTo>
                    <a:pt x="1086582" y="545464"/>
                  </a:lnTo>
                  <a:lnTo>
                    <a:pt x="1086485" y="548004"/>
                  </a:lnTo>
                  <a:lnTo>
                    <a:pt x="1081405" y="597535"/>
                  </a:lnTo>
                  <a:lnTo>
                    <a:pt x="1071880" y="647064"/>
                  </a:lnTo>
                  <a:lnTo>
                    <a:pt x="1059814" y="695960"/>
                  </a:lnTo>
                  <a:lnTo>
                    <a:pt x="1043939" y="743585"/>
                  </a:lnTo>
                  <a:lnTo>
                    <a:pt x="1024889" y="789939"/>
                  </a:lnTo>
                  <a:lnTo>
                    <a:pt x="1002030" y="834389"/>
                  </a:lnTo>
                  <a:lnTo>
                    <a:pt x="975995" y="877569"/>
                  </a:lnTo>
                  <a:lnTo>
                    <a:pt x="946785" y="917575"/>
                  </a:lnTo>
                  <a:lnTo>
                    <a:pt x="914400" y="955675"/>
                  </a:lnTo>
                  <a:lnTo>
                    <a:pt x="878839" y="990600"/>
                  </a:lnTo>
                  <a:lnTo>
                    <a:pt x="839470" y="1022350"/>
                  </a:lnTo>
                  <a:lnTo>
                    <a:pt x="798830" y="1049019"/>
                  </a:lnTo>
                  <a:lnTo>
                    <a:pt x="755650" y="1069975"/>
                  </a:lnTo>
                  <a:lnTo>
                    <a:pt x="711200" y="1085850"/>
                  </a:lnTo>
                  <a:lnTo>
                    <a:pt x="665480" y="1096644"/>
                  </a:lnTo>
                  <a:lnTo>
                    <a:pt x="619125" y="1102360"/>
                  </a:lnTo>
                  <a:lnTo>
                    <a:pt x="572770" y="1102994"/>
                  </a:lnTo>
                  <a:lnTo>
                    <a:pt x="699135" y="1102994"/>
                  </a:lnTo>
                  <a:lnTo>
                    <a:pt x="755650" y="1085214"/>
                  </a:lnTo>
                  <a:lnTo>
                    <a:pt x="796925" y="1065529"/>
                  </a:lnTo>
                  <a:lnTo>
                    <a:pt x="836930" y="1041400"/>
                  </a:lnTo>
                  <a:lnTo>
                    <a:pt x="874395" y="1011554"/>
                  </a:lnTo>
                  <a:lnTo>
                    <a:pt x="909320" y="979169"/>
                  </a:lnTo>
                  <a:lnTo>
                    <a:pt x="940435" y="943610"/>
                  </a:lnTo>
                  <a:lnTo>
                    <a:pt x="969010" y="905510"/>
                  </a:lnTo>
                  <a:lnTo>
                    <a:pt x="994410" y="864869"/>
                  </a:lnTo>
                  <a:lnTo>
                    <a:pt x="1017270" y="822960"/>
                  </a:lnTo>
                  <a:lnTo>
                    <a:pt x="1036320" y="778510"/>
                  </a:lnTo>
                  <a:lnTo>
                    <a:pt x="1052830" y="733425"/>
                  </a:lnTo>
                  <a:lnTo>
                    <a:pt x="1066164" y="687069"/>
                  </a:lnTo>
                  <a:lnTo>
                    <a:pt x="1076325" y="640079"/>
                  </a:lnTo>
                  <a:lnTo>
                    <a:pt x="1083945" y="592454"/>
                  </a:lnTo>
                  <a:lnTo>
                    <a:pt x="1088389" y="545464"/>
                  </a:lnTo>
                  <a:lnTo>
                    <a:pt x="1090295" y="498475"/>
                  </a:lnTo>
                  <a:lnTo>
                    <a:pt x="1088389" y="448310"/>
                  </a:lnTo>
                  <a:lnTo>
                    <a:pt x="1082039" y="400050"/>
                  </a:lnTo>
                  <a:lnTo>
                    <a:pt x="1071245" y="354329"/>
                  </a:lnTo>
                  <a:lnTo>
                    <a:pt x="1056639" y="311150"/>
                  </a:lnTo>
                  <a:lnTo>
                    <a:pt x="1038225" y="270510"/>
                  </a:lnTo>
                  <a:lnTo>
                    <a:pt x="1016000" y="232410"/>
                  </a:lnTo>
                  <a:lnTo>
                    <a:pt x="990600" y="196850"/>
                  </a:lnTo>
                  <a:lnTo>
                    <a:pt x="962660" y="163829"/>
                  </a:lnTo>
                  <a:lnTo>
                    <a:pt x="930910" y="133985"/>
                  </a:lnTo>
                  <a:lnTo>
                    <a:pt x="896620" y="106679"/>
                  </a:lnTo>
                  <a:lnTo>
                    <a:pt x="860425" y="82550"/>
                  </a:lnTo>
                  <a:lnTo>
                    <a:pt x="821689" y="60960"/>
                  </a:lnTo>
                  <a:lnTo>
                    <a:pt x="781050" y="42544"/>
                  </a:lnTo>
                  <a:lnTo>
                    <a:pt x="737870" y="27304"/>
                  </a:lnTo>
                  <a:lnTo>
                    <a:pt x="699135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91709" y="1428749"/>
              <a:ext cx="1067435" cy="1094105"/>
            </a:xfrm>
            <a:custGeom>
              <a:avLst/>
              <a:gdLst/>
              <a:ahLst/>
              <a:cxnLst/>
              <a:rect l="l" t="t" r="r" b="b"/>
              <a:pathLst>
                <a:path w="1067435" h="1094105">
                  <a:moveTo>
                    <a:pt x="572769" y="0"/>
                  </a:moveTo>
                  <a:lnTo>
                    <a:pt x="513079" y="3175"/>
                  </a:lnTo>
                  <a:lnTo>
                    <a:pt x="452119" y="14604"/>
                  </a:lnTo>
                  <a:lnTo>
                    <a:pt x="406400" y="27939"/>
                  </a:lnTo>
                  <a:lnTo>
                    <a:pt x="361950" y="44450"/>
                  </a:lnTo>
                  <a:lnTo>
                    <a:pt x="318135" y="64770"/>
                  </a:lnTo>
                  <a:lnTo>
                    <a:pt x="276225" y="87629"/>
                  </a:lnTo>
                  <a:lnTo>
                    <a:pt x="236219" y="114300"/>
                  </a:lnTo>
                  <a:lnTo>
                    <a:pt x="198119" y="143510"/>
                  </a:lnTo>
                  <a:lnTo>
                    <a:pt x="162560" y="175895"/>
                  </a:lnTo>
                  <a:lnTo>
                    <a:pt x="130175" y="210820"/>
                  </a:lnTo>
                  <a:lnTo>
                    <a:pt x="100329" y="248920"/>
                  </a:lnTo>
                  <a:lnTo>
                    <a:pt x="73660" y="290195"/>
                  </a:lnTo>
                  <a:lnTo>
                    <a:pt x="51435" y="333375"/>
                  </a:lnTo>
                  <a:lnTo>
                    <a:pt x="33019" y="378460"/>
                  </a:lnTo>
                  <a:lnTo>
                    <a:pt x="19050" y="424814"/>
                  </a:lnTo>
                  <a:lnTo>
                    <a:pt x="8254" y="472439"/>
                  </a:lnTo>
                  <a:lnTo>
                    <a:pt x="2539" y="520700"/>
                  </a:lnTo>
                  <a:lnTo>
                    <a:pt x="0" y="569595"/>
                  </a:lnTo>
                  <a:lnTo>
                    <a:pt x="2539" y="618489"/>
                  </a:lnTo>
                  <a:lnTo>
                    <a:pt x="8889" y="666750"/>
                  </a:lnTo>
                  <a:lnTo>
                    <a:pt x="19685" y="713739"/>
                  </a:lnTo>
                  <a:lnTo>
                    <a:pt x="34925" y="760095"/>
                  </a:lnTo>
                  <a:lnTo>
                    <a:pt x="54610" y="805179"/>
                  </a:lnTo>
                  <a:lnTo>
                    <a:pt x="77469" y="848995"/>
                  </a:lnTo>
                  <a:lnTo>
                    <a:pt x="103504" y="889000"/>
                  </a:lnTo>
                  <a:lnTo>
                    <a:pt x="133350" y="926464"/>
                  </a:lnTo>
                  <a:lnTo>
                    <a:pt x="165735" y="960120"/>
                  </a:lnTo>
                  <a:lnTo>
                    <a:pt x="200660" y="990600"/>
                  </a:lnTo>
                  <a:lnTo>
                    <a:pt x="238760" y="1017270"/>
                  </a:lnTo>
                  <a:lnTo>
                    <a:pt x="278764" y="1040129"/>
                  </a:lnTo>
                  <a:lnTo>
                    <a:pt x="320675" y="1059179"/>
                  </a:lnTo>
                  <a:lnTo>
                    <a:pt x="364489" y="1074420"/>
                  </a:lnTo>
                  <a:lnTo>
                    <a:pt x="409575" y="1085214"/>
                  </a:lnTo>
                  <a:lnTo>
                    <a:pt x="455929" y="1092200"/>
                  </a:lnTo>
                  <a:lnTo>
                    <a:pt x="504189" y="1094104"/>
                  </a:lnTo>
                  <a:lnTo>
                    <a:pt x="521969" y="1094104"/>
                  </a:lnTo>
                  <a:lnTo>
                    <a:pt x="577214" y="1089025"/>
                  </a:lnTo>
                  <a:lnTo>
                    <a:pt x="626744" y="1079500"/>
                  </a:lnTo>
                  <a:lnTo>
                    <a:pt x="675639" y="1066164"/>
                  </a:lnTo>
                  <a:lnTo>
                    <a:pt x="723264" y="1049020"/>
                  </a:lnTo>
                  <a:lnTo>
                    <a:pt x="769619" y="1027429"/>
                  </a:lnTo>
                  <a:lnTo>
                    <a:pt x="813435" y="1002664"/>
                  </a:lnTo>
                  <a:lnTo>
                    <a:pt x="855344" y="974089"/>
                  </a:lnTo>
                  <a:lnTo>
                    <a:pt x="894079" y="941704"/>
                  </a:lnTo>
                  <a:lnTo>
                    <a:pt x="930275" y="906145"/>
                  </a:lnTo>
                  <a:lnTo>
                    <a:pt x="962025" y="868045"/>
                  </a:lnTo>
                  <a:lnTo>
                    <a:pt x="990600" y="826135"/>
                  </a:lnTo>
                  <a:lnTo>
                    <a:pt x="1014729" y="781685"/>
                  </a:lnTo>
                  <a:lnTo>
                    <a:pt x="1033144" y="737870"/>
                  </a:lnTo>
                  <a:lnTo>
                    <a:pt x="1047750" y="693420"/>
                  </a:lnTo>
                  <a:lnTo>
                    <a:pt x="1057910" y="647700"/>
                  </a:lnTo>
                  <a:lnTo>
                    <a:pt x="1064894" y="600710"/>
                  </a:lnTo>
                  <a:lnTo>
                    <a:pt x="1067435" y="554354"/>
                  </a:lnTo>
                  <a:lnTo>
                    <a:pt x="1066164" y="507364"/>
                  </a:lnTo>
                  <a:lnTo>
                    <a:pt x="1061085" y="460375"/>
                  </a:lnTo>
                  <a:lnTo>
                    <a:pt x="1052194" y="414020"/>
                  </a:lnTo>
                  <a:lnTo>
                    <a:pt x="1040129" y="368300"/>
                  </a:lnTo>
                  <a:lnTo>
                    <a:pt x="1024254" y="324485"/>
                  </a:lnTo>
                  <a:lnTo>
                    <a:pt x="1005204" y="281304"/>
                  </a:lnTo>
                  <a:lnTo>
                    <a:pt x="982344" y="240029"/>
                  </a:lnTo>
                  <a:lnTo>
                    <a:pt x="955675" y="200660"/>
                  </a:lnTo>
                  <a:lnTo>
                    <a:pt x="923289" y="160020"/>
                  </a:lnTo>
                  <a:lnTo>
                    <a:pt x="887729" y="123189"/>
                  </a:lnTo>
                  <a:lnTo>
                    <a:pt x="848994" y="90804"/>
                  </a:lnTo>
                  <a:lnTo>
                    <a:pt x="807719" y="63500"/>
                  </a:lnTo>
                  <a:lnTo>
                    <a:pt x="764539" y="40639"/>
                  </a:lnTo>
                  <a:lnTo>
                    <a:pt x="718819" y="22860"/>
                  </a:lnTo>
                  <a:lnTo>
                    <a:pt x="671829" y="10160"/>
                  </a:lnTo>
                  <a:lnTo>
                    <a:pt x="622935" y="2539"/>
                  </a:lnTo>
                  <a:lnTo>
                    <a:pt x="57276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76470" y="1417319"/>
              <a:ext cx="1090930" cy="1111250"/>
            </a:xfrm>
            <a:custGeom>
              <a:avLst/>
              <a:gdLst/>
              <a:ahLst/>
              <a:cxnLst/>
              <a:rect l="l" t="t" r="r" b="b"/>
              <a:pathLst>
                <a:path w="1090929" h="1111250">
                  <a:moveTo>
                    <a:pt x="572769" y="0"/>
                  </a:moveTo>
                  <a:lnTo>
                    <a:pt x="527050" y="1904"/>
                  </a:lnTo>
                  <a:lnTo>
                    <a:pt x="480694" y="8254"/>
                  </a:lnTo>
                  <a:lnTo>
                    <a:pt x="434975" y="18414"/>
                  </a:lnTo>
                  <a:lnTo>
                    <a:pt x="389254" y="33019"/>
                  </a:lnTo>
                  <a:lnTo>
                    <a:pt x="344169" y="52069"/>
                  </a:lnTo>
                  <a:lnTo>
                    <a:pt x="299719" y="74929"/>
                  </a:lnTo>
                  <a:lnTo>
                    <a:pt x="259714" y="99059"/>
                  </a:lnTo>
                  <a:lnTo>
                    <a:pt x="221614" y="125729"/>
                  </a:lnTo>
                  <a:lnTo>
                    <a:pt x="185419" y="155575"/>
                  </a:lnTo>
                  <a:lnTo>
                    <a:pt x="152400" y="187959"/>
                  </a:lnTo>
                  <a:lnTo>
                    <a:pt x="121284" y="222884"/>
                  </a:lnTo>
                  <a:lnTo>
                    <a:pt x="93979" y="260350"/>
                  </a:lnTo>
                  <a:lnTo>
                    <a:pt x="69850" y="300354"/>
                  </a:lnTo>
                  <a:lnTo>
                    <a:pt x="47625" y="344169"/>
                  </a:lnTo>
                  <a:lnTo>
                    <a:pt x="29844" y="389254"/>
                  </a:lnTo>
                  <a:lnTo>
                    <a:pt x="16509" y="434975"/>
                  </a:lnTo>
                  <a:lnTo>
                    <a:pt x="6984" y="481964"/>
                  </a:lnTo>
                  <a:lnTo>
                    <a:pt x="1269" y="528954"/>
                  </a:lnTo>
                  <a:lnTo>
                    <a:pt x="0" y="576579"/>
                  </a:lnTo>
                  <a:lnTo>
                    <a:pt x="2539" y="623569"/>
                  </a:lnTo>
                  <a:lnTo>
                    <a:pt x="8889" y="670559"/>
                  </a:lnTo>
                  <a:lnTo>
                    <a:pt x="19050" y="716914"/>
                  </a:lnTo>
                  <a:lnTo>
                    <a:pt x="33019" y="762000"/>
                  </a:lnTo>
                  <a:lnTo>
                    <a:pt x="50800" y="805814"/>
                  </a:lnTo>
                  <a:lnTo>
                    <a:pt x="72389" y="847725"/>
                  </a:lnTo>
                  <a:lnTo>
                    <a:pt x="97789" y="887729"/>
                  </a:lnTo>
                  <a:lnTo>
                    <a:pt x="126364" y="925829"/>
                  </a:lnTo>
                  <a:lnTo>
                    <a:pt x="158750" y="961389"/>
                  </a:lnTo>
                  <a:lnTo>
                    <a:pt x="194309" y="993775"/>
                  </a:lnTo>
                  <a:lnTo>
                    <a:pt x="233679" y="1023619"/>
                  </a:lnTo>
                  <a:lnTo>
                    <a:pt x="278129" y="1050925"/>
                  </a:lnTo>
                  <a:lnTo>
                    <a:pt x="324484" y="1072514"/>
                  </a:lnTo>
                  <a:lnTo>
                    <a:pt x="372744" y="1089659"/>
                  </a:lnTo>
                  <a:lnTo>
                    <a:pt x="422909" y="1101725"/>
                  </a:lnTo>
                  <a:lnTo>
                    <a:pt x="473075" y="1108709"/>
                  </a:lnTo>
                  <a:lnTo>
                    <a:pt x="524509" y="1111250"/>
                  </a:lnTo>
                  <a:lnTo>
                    <a:pt x="572134" y="1108709"/>
                  </a:lnTo>
                  <a:lnTo>
                    <a:pt x="598169" y="1105534"/>
                  </a:lnTo>
                  <a:lnTo>
                    <a:pt x="518794" y="1105534"/>
                  </a:lnTo>
                  <a:lnTo>
                    <a:pt x="470534" y="1103629"/>
                  </a:lnTo>
                  <a:lnTo>
                    <a:pt x="424179" y="1096644"/>
                  </a:lnTo>
                  <a:lnTo>
                    <a:pt x="379094" y="1085850"/>
                  </a:lnTo>
                  <a:lnTo>
                    <a:pt x="335279" y="1070609"/>
                  </a:lnTo>
                  <a:lnTo>
                    <a:pt x="293369" y="1051559"/>
                  </a:lnTo>
                  <a:lnTo>
                    <a:pt x="253364" y="1028700"/>
                  </a:lnTo>
                  <a:lnTo>
                    <a:pt x="215264" y="1002029"/>
                  </a:lnTo>
                  <a:lnTo>
                    <a:pt x="180339" y="971550"/>
                  </a:lnTo>
                  <a:lnTo>
                    <a:pt x="147954" y="937894"/>
                  </a:lnTo>
                  <a:lnTo>
                    <a:pt x="118109" y="900429"/>
                  </a:lnTo>
                  <a:lnTo>
                    <a:pt x="92075" y="860425"/>
                  </a:lnTo>
                  <a:lnTo>
                    <a:pt x="69214" y="816609"/>
                  </a:lnTo>
                  <a:lnTo>
                    <a:pt x="49529" y="771525"/>
                  </a:lnTo>
                  <a:lnTo>
                    <a:pt x="34289" y="725169"/>
                  </a:lnTo>
                  <a:lnTo>
                    <a:pt x="23494" y="678179"/>
                  </a:lnTo>
                  <a:lnTo>
                    <a:pt x="17228" y="630554"/>
                  </a:lnTo>
                  <a:lnTo>
                    <a:pt x="17144" y="629919"/>
                  </a:lnTo>
                  <a:lnTo>
                    <a:pt x="14604" y="581025"/>
                  </a:lnTo>
                  <a:lnTo>
                    <a:pt x="17144" y="532129"/>
                  </a:lnTo>
                  <a:lnTo>
                    <a:pt x="22859" y="483869"/>
                  </a:lnTo>
                  <a:lnTo>
                    <a:pt x="33654" y="436244"/>
                  </a:lnTo>
                  <a:lnTo>
                    <a:pt x="47625" y="389889"/>
                  </a:lnTo>
                  <a:lnTo>
                    <a:pt x="66039" y="344804"/>
                  </a:lnTo>
                  <a:lnTo>
                    <a:pt x="88264" y="301625"/>
                  </a:lnTo>
                  <a:lnTo>
                    <a:pt x="114934" y="260350"/>
                  </a:lnTo>
                  <a:lnTo>
                    <a:pt x="144779" y="222250"/>
                  </a:lnTo>
                  <a:lnTo>
                    <a:pt x="177164" y="187325"/>
                  </a:lnTo>
                  <a:lnTo>
                    <a:pt x="212725" y="154939"/>
                  </a:lnTo>
                  <a:lnTo>
                    <a:pt x="250825" y="125729"/>
                  </a:lnTo>
                  <a:lnTo>
                    <a:pt x="290829" y="99059"/>
                  </a:lnTo>
                  <a:lnTo>
                    <a:pt x="332739" y="76200"/>
                  </a:lnTo>
                  <a:lnTo>
                    <a:pt x="376554" y="55879"/>
                  </a:lnTo>
                  <a:lnTo>
                    <a:pt x="421004" y="39369"/>
                  </a:lnTo>
                  <a:lnTo>
                    <a:pt x="466725" y="26034"/>
                  </a:lnTo>
                  <a:lnTo>
                    <a:pt x="527684" y="14604"/>
                  </a:lnTo>
                  <a:lnTo>
                    <a:pt x="587375" y="11429"/>
                  </a:lnTo>
                  <a:lnTo>
                    <a:pt x="675639" y="11429"/>
                  </a:lnTo>
                  <a:lnTo>
                    <a:pt x="663575" y="8254"/>
                  </a:lnTo>
                  <a:lnTo>
                    <a:pt x="618489" y="1904"/>
                  </a:lnTo>
                  <a:lnTo>
                    <a:pt x="572769" y="0"/>
                  </a:lnTo>
                  <a:close/>
                </a:path>
                <a:path w="1090929" h="1111250">
                  <a:moveTo>
                    <a:pt x="675639" y="11429"/>
                  </a:moveTo>
                  <a:lnTo>
                    <a:pt x="587375" y="11429"/>
                  </a:lnTo>
                  <a:lnTo>
                    <a:pt x="637539" y="13969"/>
                  </a:lnTo>
                  <a:lnTo>
                    <a:pt x="686434" y="21589"/>
                  </a:lnTo>
                  <a:lnTo>
                    <a:pt x="733425" y="34289"/>
                  </a:lnTo>
                  <a:lnTo>
                    <a:pt x="779144" y="52069"/>
                  </a:lnTo>
                  <a:lnTo>
                    <a:pt x="822325" y="74929"/>
                  </a:lnTo>
                  <a:lnTo>
                    <a:pt x="863600" y="102234"/>
                  </a:lnTo>
                  <a:lnTo>
                    <a:pt x="902334" y="134619"/>
                  </a:lnTo>
                  <a:lnTo>
                    <a:pt x="937894" y="171450"/>
                  </a:lnTo>
                  <a:lnTo>
                    <a:pt x="970279" y="212089"/>
                  </a:lnTo>
                  <a:lnTo>
                    <a:pt x="996950" y="251459"/>
                  </a:lnTo>
                  <a:lnTo>
                    <a:pt x="1019809" y="292734"/>
                  </a:lnTo>
                  <a:lnTo>
                    <a:pt x="1038859" y="335914"/>
                  </a:lnTo>
                  <a:lnTo>
                    <a:pt x="1054734" y="379729"/>
                  </a:lnTo>
                  <a:lnTo>
                    <a:pt x="1066800" y="425450"/>
                  </a:lnTo>
                  <a:lnTo>
                    <a:pt x="1075689" y="471804"/>
                  </a:lnTo>
                  <a:lnTo>
                    <a:pt x="1080769" y="518794"/>
                  </a:lnTo>
                  <a:lnTo>
                    <a:pt x="1082039" y="565784"/>
                  </a:lnTo>
                  <a:lnTo>
                    <a:pt x="1079500" y="612139"/>
                  </a:lnTo>
                  <a:lnTo>
                    <a:pt x="1072514" y="659129"/>
                  </a:lnTo>
                  <a:lnTo>
                    <a:pt x="1062354" y="704850"/>
                  </a:lnTo>
                  <a:lnTo>
                    <a:pt x="1047750" y="749300"/>
                  </a:lnTo>
                  <a:lnTo>
                    <a:pt x="1029334" y="793114"/>
                  </a:lnTo>
                  <a:lnTo>
                    <a:pt x="1005204" y="837564"/>
                  </a:lnTo>
                  <a:lnTo>
                    <a:pt x="976629" y="879475"/>
                  </a:lnTo>
                  <a:lnTo>
                    <a:pt x="944879" y="917575"/>
                  </a:lnTo>
                  <a:lnTo>
                    <a:pt x="908684" y="953134"/>
                  </a:lnTo>
                  <a:lnTo>
                    <a:pt x="869950" y="985519"/>
                  </a:lnTo>
                  <a:lnTo>
                    <a:pt x="828039" y="1014094"/>
                  </a:lnTo>
                  <a:lnTo>
                    <a:pt x="784225" y="1038859"/>
                  </a:lnTo>
                  <a:lnTo>
                    <a:pt x="737869" y="1060450"/>
                  </a:lnTo>
                  <a:lnTo>
                    <a:pt x="690244" y="1077594"/>
                  </a:lnTo>
                  <a:lnTo>
                    <a:pt x="641350" y="1090929"/>
                  </a:lnTo>
                  <a:lnTo>
                    <a:pt x="591819" y="1100454"/>
                  </a:lnTo>
                  <a:lnTo>
                    <a:pt x="536575" y="1105534"/>
                  </a:lnTo>
                  <a:lnTo>
                    <a:pt x="598169" y="1105534"/>
                  </a:lnTo>
                  <a:lnTo>
                    <a:pt x="665479" y="1094104"/>
                  </a:lnTo>
                  <a:lnTo>
                    <a:pt x="711834" y="1080769"/>
                  </a:lnTo>
                  <a:lnTo>
                    <a:pt x="756284" y="1064259"/>
                  </a:lnTo>
                  <a:lnTo>
                    <a:pt x="799464" y="1044575"/>
                  </a:lnTo>
                  <a:lnTo>
                    <a:pt x="840739" y="1021079"/>
                  </a:lnTo>
                  <a:lnTo>
                    <a:pt x="880109" y="994409"/>
                  </a:lnTo>
                  <a:lnTo>
                    <a:pt x="916939" y="965200"/>
                  </a:lnTo>
                  <a:lnTo>
                    <a:pt x="950594" y="932179"/>
                  </a:lnTo>
                  <a:lnTo>
                    <a:pt x="981709" y="897254"/>
                  </a:lnTo>
                  <a:lnTo>
                    <a:pt x="1009650" y="858519"/>
                  </a:lnTo>
                  <a:lnTo>
                    <a:pt x="1033144" y="817879"/>
                  </a:lnTo>
                  <a:lnTo>
                    <a:pt x="1052829" y="774064"/>
                  </a:lnTo>
                  <a:lnTo>
                    <a:pt x="1069339" y="727075"/>
                  </a:lnTo>
                  <a:lnTo>
                    <a:pt x="1080769" y="679450"/>
                  </a:lnTo>
                  <a:lnTo>
                    <a:pt x="1088389" y="630554"/>
                  </a:lnTo>
                  <a:lnTo>
                    <a:pt x="1090929" y="581025"/>
                  </a:lnTo>
                  <a:lnTo>
                    <a:pt x="1089659" y="532129"/>
                  </a:lnTo>
                  <a:lnTo>
                    <a:pt x="1084019" y="483869"/>
                  </a:lnTo>
                  <a:lnTo>
                    <a:pt x="1074543" y="434975"/>
                  </a:lnTo>
                  <a:lnTo>
                    <a:pt x="1061084" y="386714"/>
                  </a:lnTo>
                  <a:lnTo>
                    <a:pt x="1043939" y="340359"/>
                  </a:lnTo>
                  <a:lnTo>
                    <a:pt x="1023619" y="295275"/>
                  </a:lnTo>
                  <a:lnTo>
                    <a:pt x="999489" y="252094"/>
                  </a:lnTo>
                  <a:lnTo>
                    <a:pt x="972184" y="211454"/>
                  </a:lnTo>
                  <a:lnTo>
                    <a:pt x="940434" y="170814"/>
                  </a:lnTo>
                  <a:lnTo>
                    <a:pt x="906779" y="135254"/>
                  </a:lnTo>
                  <a:lnTo>
                    <a:pt x="870584" y="103504"/>
                  </a:lnTo>
                  <a:lnTo>
                    <a:pt x="832484" y="75564"/>
                  </a:lnTo>
                  <a:lnTo>
                    <a:pt x="792479" y="52704"/>
                  </a:lnTo>
                  <a:lnTo>
                    <a:pt x="750569" y="33654"/>
                  </a:lnTo>
                  <a:lnTo>
                    <a:pt x="707389" y="19050"/>
                  </a:lnTo>
                  <a:lnTo>
                    <a:pt x="675639" y="1142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6730" y="2855594"/>
              <a:ext cx="1106805" cy="1082040"/>
            </a:xfrm>
            <a:custGeom>
              <a:avLst/>
              <a:gdLst/>
              <a:ahLst/>
              <a:cxnLst/>
              <a:rect l="l" t="t" r="r" b="b"/>
              <a:pathLst>
                <a:path w="1106804" h="1082039">
                  <a:moveTo>
                    <a:pt x="558800" y="0"/>
                  </a:moveTo>
                  <a:lnTo>
                    <a:pt x="511175" y="1904"/>
                  </a:lnTo>
                  <a:lnTo>
                    <a:pt x="463550" y="8254"/>
                  </a:lnTo>
                  <a:lnTo>
                    <a:pt x="417829" y="17779"/>
                  </a:lnTo>
                  <a:lnTo>
                    <a:pt x="374015" y="31114"/>
                  </a:lnTo>
                  <a:lnTo>
                    <a:pt x="330835" y="48259"/>
                  </a:lnTo>
                  <a:lnTo>
                    <a:pt x="290195" y="68579"/>
                  </a:lnTo>
                  <a:lnTo>
                    <a:pt x="251460" y="92075"/>
                  </a:lnTo>
                  <a:lnTo>
                    <a:pt x="214629" y="118744"/>
                  </a:lnTo>
                  <a:lnTo>
                    <a:pt x="180340" y="147954"/>
                  </a:lnTo>
                  <a:lnTo>
                    <a:pt x="148590" y="179704"/>
                  </a:lnTo>
                  <a:lnTo>
                    <a:pt x="118745" y="213994"/>
                  </a:lnTo>
                  <a:lnTo>
                    <a:pt x="92710" y="250825"/>
                  </a:lnTo>
                  <a:lnTo>
                    <a:pt x="69215" y="290194"/>
                  </a:lnTo>
                  <a:lnTo>
                    <a:pt x="48895" y="330834"/>
                  </a:lnTo>
                  <a:lnTo>
                    <a:pt x="31750" y="373379"/>
                  </a:lnTo>
                  <a:lnTo>
                    <a:pt x="18415" y="417829"/>
                  </a:lnTo>
                  <a:lnTo>
                    <a:pt x="8254" y="463550"/>
                  </a:lnTo>
                  <a:lnTo>
                    <a:pt x="2540" y="510539"/>
                  </a:lnTo>
                  <a:lnTo>
                    <a:pt x="0" y="558800"/>
                  </a:lnTo>
                  <a:lnTo>
                    <a:pt x="2540" y="606425"/>
                  </a:lnTo>
                  <a:lnTo>
                    <a:pt x="8890" y="652779"/>
                  </a:lnTo>
                  <a:lnTo>
                    <a:pt x="19050" y="697229"/>
                  </a:lnTo>
                  <a:lnTo>
                    <a:pt x="33020" y="739775"/>
                  </a:lnTo>
                  <a:lnTo>
                    <a:pt x="50165" y="780414"/>
                  </a:lnTo>
                  <a:lnTo>
                    <a:pt x="71120" y="819150"/>
                  </a:lnTo>
                  <a:lnTo>
                    <a:pt x="95250" y="855344"/>
                  </a:lnTo>
                  <a:lnTo>
                    <a:pt x="122554" y="889634"/>
                  </a:lnTo>
                  <a:lnTo>
                    <a:pt x="152400" y="921384"/>
                  </a:lnTo>
                  <a:lnTo>
                    <a:pt x="185420" y="950594"/>
                  </a:lnTo>
                  <a:lnTo>
                    <a:pt x="220345" y="976629"/>
                  </a:lnTo>
                  <a:lnTo>
                    <a:pt x="257810" y="1000759"/>
                  </a:lnTo>
                  <a:lnTo>
                    <a:pt x="297179" y="1021714"/>
                  </a:lnTo>
                  <a:lnTo>
                    <a:pt x="339090" y="1039494"/>
                  </a:lnTo>
                  <a:lnTo>
                    <a:pt x="382270" y="1054734"/>
                  </a:lnTo>
                  <a:lnTo>
                    <a:pt x="426720" y="1066164"/>
                  </a:lnTo>
                  <a:lnTo>
                    <a:pt x="473075" y="1075054"/>
                  </a:lnTo>
                  <a:lnTo>
                    <a:pt x="520065" y="1080134"/>
                  </a:lnTo>
                  <a:lnTo>
                    <a:pt x="568325" y="1082039"/>
                  </a:lnTo>
                  <a:lnTo>
                    <a:pt x="616585" y="1079500"/>
                  </a:lnTo>
                  <a:lnTo>
                    <a:pt x="662940" y="1073150"/>
                  </a:lnTo>
                  <a:lnTo>
                    <a:pt x="708025" y="1062989"/>
                  </a:lnTo>
                  <a:lnTo>
                    <a:pt x="751204" y="1048384"/>
                  </a:lnTo>
                  <a:lnTo>
                    <a:pt x="793115" y="1029969"/>
                  </a:lnTo>
                  <a:lnTo>
                    <a:pt x="832485" y="1008379"/>
                  </a:lnTo>
                  <a:lnTo>
                    <a:pt x="869950" y="983614"/>
                  </a:lnTo>
                  <a:lnTo>
                    <a:pt x="904875" y="955675"/>
                  </a:lnTo>
                  <a:lnTo>
                    <a:pt x="937895" y="925194"/>
                  </a:lnTo>
                  <a:lnTo>
                    <a:pt x="968375" y="891539"/>
                  </a:lnTo>
                  <a:lnTo>
                    <a:pt x="995679" y="855344"/>
                  </a:lnTo>
                  <a:lnTo>
                    <a:pt x="1021079" y="817244"/>
                  </a:lnTo>
                  <a:lnTo>
                    <a:pt x="1042670" y="777239"/>
                  </a:lnTo>
                  <a:lnTo>
                    <a:pt x="1061720" y="734694"/>
                  </a:lnTo>
                  <a:lnTo>
                    <a:pt x="1077595" y="691514"/>
                  </a:lnTo>
                  <a:lnTo>
                    <a:pt x="1090295" y="645794"/>
                  </a:lnTo>
                  <a:lnTo>
                    <a:pt x="1099185" y="599439"/>
                  </a:lnTo>
                  <a:lnTo>
                    <a:pt x="1104900" y="551814"/>
                  </a:lnTo>
                  <a:lnTo>
                    <a:pt x="1106804" y="503554"/>
                  </a:lnTo>
                  <a:lnTo>
                    <a:pt x="1104900" y="453389"/>
                  </a:lnTo>
                  <a:lnTo>
                    <a:pt x="1098550" y="405129"/>
                  </a:lnTo>
                  <a:lnTo>
                    <a:pt x="1087754" y="359409"/>
                  </a:lnTo>
                  <a:lnTo>
                    <a:pt x="1073150" y="315594"/>
                  </a:lnTo>
                  <a:lnTo>
                    <a:pt x="1055370" y="274319"/>
                  </a:lnTo>
                  <a:lnTo>
                    <a:pt x="1033779" y="235584"/>
                  </a:lnTo>
                  <a:lnTo>
                    <a:pt x="1008379" y="200025"/>
                  </a:lnTo>
                  <a:lnTo>
                    <a:pt x="979804" y="166369"/>
                  </a:lnTo>
                  <a:lnTo>
                    <a:pt x="948690" y="135889"/>
                  </a:lnTo>
                  <a:lnTo>
                    <a:pt x="914400" y="108584"/>
                  </a:lnTo>
                  <a:lnTo>
                    <a:pt x="877570" y="83819"/>
                  </a:lnTo>
                  <a:lnTo>
                    <a:pt x="838200" y="62229"/>
                  </a:lnTo>
                  <a:lnTo>
                    <a:pt x="796290" y="43179"/>
                  </a:lnTo>
                  <a:lnTo>
                    <a:pt x="752475" y="27939"/>
                  </a:lnTo>
                  <a:lnTo>
                    <a:pt x="706754" y="15875"/>
                  </a:lnTo>
                  <a:lnTo>
                    <a:pt x="659129" y="6984"/>
                  </a:lnTo>
                  <a:lnTo>
                    <a:pt x="609600" y="1904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51650" y="2847339"/>
              <a:ext cx="1111885" cy="1097280"/>
            </a:xfrm>
            <a:custGeom>
              <a:avLst/>
              <a:gdLst/>
              <a:ahLst/>
              <a:cxnLst/>
              <a:rect l="l" t="t" r="r" b="b"/>
              <a:pathLst>
                <a:path w="1111884" h="1097279">
                  <a:moveTo>
                    <a:pt x="550545" y="0"/>
                  </a:moveTo>
                  <a:lnTo>
                    <a:pt x="503554" y="3175"/>
                  </a:lnTo>
                  <a:lnTo>
                    <a:pt x="457200" y="10160"/>
                  </a:lnTo>
                  <a:lnTo>
                    <a:pt x="411479" y="20320"/>
                  </a:lnTo>
                  <a:lnTo>
                    <a:pt x="367029" y="34925"/>
                  </a:lnTo>
                  <a:lnTo>
                    <a:pt x="323850" y="53339"/>
                  </a:lnTo>
                  <a:lnTo>
                    <a:pt x="282575" y="74930"/>
                  </a:lnTo>
                  <a:lnTo>
                    <a:pt x="243204" y="99060"/>
                  </a:lnTo>
                  <a:lnTo>
                    <a:pt x="207009" y="127000"/>
                  </a:lnTo>
                  <a:lnTo>
                    <a:pt x="172720" y="156845"/>
                  </a:lnTo>
                  <a:lnTo>
                    <a:pt x="141604" y="189864"/>
                  </a:lnTo>
                  <a:lnTo>
                    <a:pt x="113029" y="224789"/>
                  </a:lnTo>
                  <a:lnTo>
                    <a:pt x="87629" y="261620"/>
                  </a:lnTo>
                  <a:lnTo>
                    <a:pt x="64770" y="300989"/>
                  </a:lnTo>
                  <a:lnTo>
                    <a:pt x="45720" y="341630"/>
                  </a:lnTo>
                  <a:lnTo>
                    <a:pt x="29209" y="383539"/>
                  </a:lnTo>
                  <a:lnTo>
                    <a:pt x="16509" y="426085"/>
                  </a:lnTo>
                  <a:lnTo>
                    <a:pt x="7620" y="469900"/>
                  </a:lnTo>
                  <a:lnTo>
                    <a:pt x="1904" y="514985"/>
                  </a:lnTo>
                  <a:lnTo>
                    <a:pt x="0" y="560070"/>
                  </a:lnTo>
                  <a:lnTo>
                    <a:pt x="1904" y="605155"/>
                  </a:lnTo>
                  <a:lnTo>
                    <a:pt x="7620" y="650875"/>
                  </a:lnTo>
                  <a:lnTo>
                    <a:pt x="17145" y="695960"/>
                  </a:lnTo>
                  <a:lnTo>
                    <a:pt x="31115" y="740410"/>
                  </a:lnTo>
                  <a:lnTo>
                    <a:pt x="48259" y="782320"/>
                  </a:lnTo>
                  <a:lnTo>
                    <a:pt x="68579" y="821689"/>
                  </a:lnTo>
                  <a:lnTo>
                    <a:pt x="92709" y="858520"/>
                  </a:lnTo>
                  <a:lnTo>
                    <a:pt x="120015" y="893445"/>
                  </a:lnTo>
                  <a:lnTo>
                    <a:pt x="149859" y="925830"/>
                  </a:lnTo>
                  <a:lnTo>
                    <a:pt x="182245" y="956310"/>
                  </a:lnTo>
                  <a:lnTo>
                    <a:pt x="217170" y="983614"/>
                  </a:lnTo>
                  <a:lnTo>
                    <a:pt x="254634" y="1007745"/>
                  </a:lnTo>
                  <a:lnTo>
                    <a:pt x="293370" y="1029970"/>
                  </a:lnTo>
                  <a:lnTo>
                    <a:pt x="334009" y="1049020"/>
                  </a:lnTo>
                  <a:lnTo>
                    <a:pt x="375284" y="1064895"/>
                  </a:lnTo>
                  <a:lnTo>
                    <a:pt x="418465" y="1077595"/>
                  </a:lnTo>
                  <a:lnTo>
                    <a:pt x="461645" y="1087755"/>
                  </a:lnTo>
                  <a:lnTo>
                    <a:pt x="506095" y="1094105"/>
                  </a:lnTo>
                  <a:lnTo>
                    <a:pt x="550545" y="1097280"/>
                  </a:lnTo>
                  <a:lnTo>
                    <a:pt x="594995" y="1097280"/>
                  </a:lnTo>
                  <a:lnTo>
                    <a:pt x="638809" y="1093470"/>
                  </a:lnTo>
                  <a:lnTo>
                    <a:pt x="682625" y="1086485"/>
                  </a:lnTo>
                  <a:lnTo>
                    <a:pt x="690879" y="1083945"/>
                  </a:lnTo>
                  <a:lnTo>
                    <a:pt x="572770" y="1083945"/>
                  </a:lnTo>
                  <a:lnTo>
                    <a:pt x="521334" y="1082675"/>
                  </a:lnTo>
                  <a:lnTo>
                    <a:pt x="471170" y="1076960"/>
                  </a:lnTo>
                  <a:lnTo>
                    <a:pt x="421004" y="1067435"/>
                  </a:lnTo>
                  <a:lnTo>
                    <a:pt x="371475" y="1053464"/>
                  </a:lnTo>
                  <a:lnTo>
                    <a:pt x="323850" y="1035685"/>
                  </a:lnTo>
                  <a:lnTo>
                    <a:pt x="278129" y="1014095"/>
                  </a:lnTo>
                  <a:lnTo>
                    <a:pt x="236854" y="989964"/>
                  </a:lnTo>
                  <a:lnTo>
                    <a:pt x="198754" y="963295"/>
                  </a:lnTo>
                  <a:lnTo>
                    <a:pt x="163829" y="932814"/>
                  </a:lnTo>
                  <a:lnTo>
                    <a:pt x="132079" y="900430"/>
                  </a:lnTo>
                  <a:lnTo>
                    <a:pt x="103504" y="864870"/>
                  </a:lnTo>
                  <a:lnTo>
                    <a:pt x="78740" y="827405"/>
                  </a:lnTo>
                  <a:lnTo>
                    <a:pt x="57784" y="788035"/>
                  </a:lnTo>
                  <a:lnTo>
                    <a:pt x="40640" y="746760"/>
                  </a:lnTo>
                  <a:lnTo>
                    <a:pt x="26670" y="704214"/>
                  </a:lnTo>
                  <a:lnTo>
                    <a:pt x="17145" y="659764"/>
                  </a:lnTo>
                  <a:lnTo>
                    <a:pt x="10795" y="614680"/>
                  </a:lnTo>
                  <a:lnTo>
                    <a:pt x="9525" y="568325"/>
                  </a:lnTo>
                  <a:lnTo>
                    <a:pt x="11429" y="521335"/>
                  </a:lnTo>
                  <a:lnTo>
                    <a:pt x="18415" y="474345"/>
                  </a:lnTo>
                  <a:lnTo>
                    <a:pt x="29209" y="426085"/>
                  </a:lnTo>
                  <a:lnTo>
                    <a:pt x="43815" y="379730"/>
                  </a:lnTo>
                  <a:lnTo>
                    <a:pt x="63500" y="334010"/>
                  </a:lnTo>
                  <a:lnTo>
                    <a:pt x="86359" y="290830"/>
                  </a:lnTo>
                  <a:lnTo>
                    <a:pt x="113029" y="250189"/>
                  </a:lnTo>
                  <a:lnTo>
                    <a:pt x="143509" y="211455"/>
                  </a:lnTo>
                  <a:lnTo>
                    <a:pt x="177165" y="175895"/>
                  </a:lnTo>
                  <a:lnTo>
                    <a:pt x="213359" y="142875"/>
                  </a:lnTo>
                  <a:lnTo>
                    <a:pt x="252729" y="113664"/>
                  </a:lnTo>
                  <a:lnTo>
                    <a:pt x="294004" y="87630"/>
                  </a:lnTo>
                  <a:lnTo>
                    <a:pt x="337820" y="65405"/>
                  </a:lnTo>
                  <a:lnTo>
                    <a:pt x="383540" y="47625"/>
                  </a:lnTo>
                  <a:lnTo>
                    <a:pt x="431165" y="33655"/>
                  </a:lnTo>
                  <a:lnTo>
                    <a:pt x="478154" y="24764"/>
                  </a:lnTo>
                  <a:lnTo>
                    <a:pt x="525779" y="19050"/>
                  </a:lnTo>
                  <a:lnTo>
                    <a:pt x="574040" y="17780"/>
                  </a:lnTo>
                  <a:lnTo>
                    <a:pt x="715645" y="17780"/>
                  </a:lnTo>
                  <a:lnTo>
                    <a:pt x="694054" y="12700"/>
                  </a:lnTo>
                  <a:lnTo>
                    <a:pt x="643890" y="5080"/>
                  </a:lnTo>
                  <a:lnTo>
                    <a:pt x="597534" y="635"/>
                  </a:lnTo>
                  <a:lnTo>
                    <a:pt x="550545" y="0"/>
                  </a:lnTo>
                  <a:close/>
                </a:path>
                <a:path w="1111884" h="1097279">
                  <a:moveTo>
                    <a:pt x="715645" y="17780"/>
                  </a:moveTo>
                  <a:lnTo>
                    <a:pt x="574040" y="17780"/>
                  </a:lnTo>
                  <a:lnTo>
                    <a:pt x="622300" y="19685"/>
                  </a:lnTo>
                  <a:lnTo>
                    <a:pt x="670559" y="25400"/>
                  </a:lnTo>
                  <a:lnTo>
                    <a:pt x="717550" y="34925"/>
                  </a:lnTo>
                  <a:lnTo>
                    <a:pt x="763904" y="47625"/>
                  </a:lnTo>
                  <a:lnTo>
                    <a:pt x="808990" y="64135"/>
                  </a:lnTo>
                  <a:lnTo>
                    <a:pt x="854709" y="84455"/>
                  </a:lnTo>
                  <a:lnTo>
                    <a:pt x="896620" y="109220"/>
                  </a:lnTo>
                  <a:lnTo>
                    <a:pt x="935990" y="137160"/>
                  </a:lnTo>
                  <a:lnTo>
                    <a:pt x="970915" y="168910"/>
                  </a:lnTo>
                  <a:lnTo>
                    <a:pt x="1002665" y="203200"/>
                  </a:lnTo>
                  <a:lnTo>
                    <a:pt x="1030604" y="240664"/>
                  </a:lnTo>
                  <a:lnTo>
                    <a:pt x="1054734" y="280670"/>
                  </a:lnTo>
                  <a:lnTo>
                    <a:pt x="1075054" y="323214"/>
                  </a:lnTo>
                  <a:lnTo>
                    <a:pt x="1090295" y="367664"/>
                  </a:lnTo>
                  <a:lnTo>
                    <a:pt x="1101725" y="414020"/>
                  </a:lnTo>
                  <a:lnTo>
                    <a:pt x="1108709" y="462914"/>
                  </a:lnTo>
                  <a:lnTo>
                    <a:pt x="1110615" y="512445"/>
                  </a:lnTo>
                  <a:lnTo>
                    <a:pt x="1108709" y="560070"/>
                  </a:lnTo>
                  <a:lnTo>
                    <a:pt x="1102995" y="607060"/>
                  </a:lnTo>
                  <a:lnTo>
                    <a:pt x="1093470" y="653414"/>
                  </a:lnTo>
                  <a:lnTo>
                    <a:pt x="1080134" y="699135"/>
                  </a:lnTo>
                  <a:lnTo>
                    <a:pt x="1063625" y="743585"/>
                  </a:lnTo>
                  <a:lnTo>
                    <a:pt x="1043304" y="786130"/>
                  </a:lnTo>
                  <a:lnTo>
                    <a:pt x="1019809" y="827405"/>
                  </a:lnTo>
                  <a:lnTo>
                    <a:pt x="993140" y="866139"/>
                  </a:lnTo>
                  <a:lnTo>
                    <a:pt x="963295" y="902970"/>
                  </a:lnTo>
                  <a:lnTo>
                    <a:pt x="930909" y="937260"/>
                  </a:lnTo>
                  <a:lnTo>
                    <a:pt x="895350" y="968375"/>
                  </a:lnTo>
                  <a:lnTo>
                    <a:pt x="857250" y="996314"/>
                  </a:lnTo>
                  <a:lnTo>
                    <a:pt x="815975" y="1021080"/>
                  </a:lnTo>
                  <a:lnTo>
                    <a:pt x="770254" y="1043305"/>
                  </a:lnTo>
                  <a:lnTo>
                    <a:pt x="722629" y="1060450"/>
                  </a:lnTo>
                  <a:lnTo>
                    <a:pt x="673734" y="1073150"/>
                  </a:lnTo>
                  <a:lnTo>
                    <a:pt x="623570" y="1080770"/>
                  </a:lnTo>
                  <a:lnTo>
                    <a:pt x="572770" y="1083945"/>
                  </a:lnTo>
                  <a:lnTo>
                    <a:pt x="690879" y="1083945"/>
                  </a:lnTo>
                  <a:lnTo>
                    <a:pt x="767079" y="1060450"/>
                  </a:lnTo>
                  <a:lnTo>
                    <a:pt x="807720" y="1042035"/>
                  </a:lnTo>
                  <a:lnTo>
                    <a:pt x="846454" y="1019810"/>
                  </a:lnTo>
                  <a:lnTo>
                    <a:pt x="887729" y="991235"/>
                  </a:lnTo>
                  <a:lnTo>
                    <a:pt x="925195" y="958850"/>
                  </a:lnTo>
                  <a:lnTo>
                    <a:pt x="960120" y="923289"/>
                  </a:lnTo>
                  <a:lnTo>
                    <a:pt x="991234" y="884555"/>
                  </a:lnTo>
                  <a:lnTo>
                    <a:pt x="1019175" y="843280"/>
                  </a:lnTo>
                  <a:lnTo>
                    <a:pt x="1043304" y="800100"/>
                  </a:lnTo>
                  <a:lnTo>
                    <a:pt x="1064259" y="755014"/>
                  </a:lnTo>
                  <a:lnTo>
                    <a:pt x="1081404" y="708025"/>
                  </a:lnTo>
                  <a:lnTo>
                    <a:pt x="1094740" y="660400"/>
                  </a:lnTo>
                  <a:lnTo>
                    <a:pt x="1104265" y="611505"/>
                  </a:lnTo>
                  <a:lnTo>
                    <a:pt x="1110615" y="561975"/>
                  </a:lnTo>
                  <a:lnTo>
                    <a:pt x="1111819" y="514985"/>
                  </a:lnTo>
                  <a:lnTo>
                    <a:pt x="1111884" y="512445"/>
                  </a:lnTo>
                  <a:lnTo>
                    <a:pt x="1110646" y="462914"/>
                  </a:lnTo>
                  <a:lnTo>
                    <a:pt x="1110615" y="461645"/>
                  </a:lnTo>
                  <a:lnTo>
                    <a:pt x="1104265" y="412114"/>
                  </a:lnTo>
                  <a:lnTo>
                    <a:pt x="1093470" y="365125"/>
                  </a:lnTo>
                  <a:lnTo>
                    <a:pt x="1078229" y="320039"/>
                  </a:lnTo>
                  <a:lnTo>
                    <a:pt x="1059179" y="277495"/>
                  </a:lnTo>
                  <a:lnTo>
                    <a:pt x="1036954" y="237489"/>
                  </a:lnTo>
                  <a:lnTo>
                    <a:pt x="1010284" y="200025"/>
                  </a:lnTo>
                  <a:lnTo>
                    <a:pt x="981075" y="165735"/>
                  </a:lnTo>
                  <a:lnTo>
                    <a:pt x="948054" y="133985"/>
                  </a:lnTo>
                  <a:lnTo>
                    <a:pt x="911859" y="105410"/>
                  </a:lnTo>
                  <a:lnTo>
                    <a:pt x="873125" y="80010"/>
                  </a:lnTo>
                  <a:lnTo>
                    <a:pt x="831850" y="57785"/>
                  </a:lnTo>
                  <a:lnTo>
                    <a:pt x="788034" y="38735"/>
                  </a:lnTo>
                  <a:lnTo>
                    <a:pt x="742315" y="23495"/>
                  </a:lnTo>
                  <a:lnTo>
                    <a:pt x="715645" y="1778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30059" y="4185919"/>
              <a:ext cx="1095375" cy="1057275"/>
            </a:xfrm>
            <a:custGeom>
              <a:avLst/>
              <a:gdLst/>
              <a:ahLst/>
              <a:cxnLst/>
              <a:rect l="l" t="t" r="r" b="b"/>
              <a:pathLst>
                <a:path w="1095375" h="1057275">
                  <a:moveTo>
                    <a:pt x="495300" y="0"/>
                  </a:moveTo>
                  <a:lnTo>
                    <a:pt x="447040" y="2539"/>
                  </a:lnTo>
                  <a:lnTo>
                    <a:pt x="400685" y="8889"/>
                  </a:lnTo>
                  <a:lnTo>
                    <a:pt x="356235" y="19050"/>
                  </a:lnTo>
                  <a:lnTo>
                    <a:pt x="313690" y="33019"/>
                  </a:lnTo>
                  <a:lnTo>
                    <a:pt x="273685" y="50800"/>
                  </a:lnTo>
                  <a:lnTo>
                    <a:pt x="236220" y="72389"/>
                  </a:lnTo>
                  <a:lnTo>
                    <a:pt x="200660" y="96519"/>
                  </a:lnTo>
                  <a:lnTo>
                    <a:pt x="167640" y="124459"/>
                  </a:lnTo>
                  <a:lnTo>
                    <a:pt x="137160" y="154939"/>
                  </a:lnTo>
                  <a:lnTo>
                    <a:pt x="109220" y="187959"/>
                  </a:lnTo>
                  <a:lnTo>
                    <a:pt x="84455" y="223519"/>
                  </a:lnTo>
                  <a:lnTo>
                    <a:pt x="62865" y="261619"/>
                  </a:lnTo>
                  <a:lnTo>
                    <a:pt x="44450" y="302259"/>
                  </a:lnTo>
                  <a:lnTo>
                    <a:pt x="28575" y="344804"/>
                  </a:lnTo>
                  <a:lnTo>
                    <a:pt x="16510" y="388619"/>
                  </a:lnTo>
                  <a:lnTo>
                    <a:pt x="6985" y="434339"/>
                  </a:lnTo>
                  <a:lnTo>
                    <a:pt x="1905" y="481964"/>
                  </a:lnTo>
                  <a:lnTo>
                    <a:pt x="0" y="530224"/>
                  </a:lnTo>
                  <a:lnTo>
                    <a:pt x="2540" y="576579"/>
                  </a:lnTo>
                  <a:lnTo>
                    <a:pt x="9525" y="621029"/>
                  </a:lnTo>
                  <a:lnTo>
                    <a:pt x="21590" y="664844"/>
                  </a:lnTo>
                  <a:lnTo>
                    <a:pt x="37465" y="706754"/>
                  </a:lnTo>
                  <a:lnTo>
                    <a:pt x="57785" y="747394"/>
                  </a:lnTo>
                  <a:lnTo>
                    <a:pt x="81280" y="785494"/>
                  </a:lnTo>
                  <a:lnTo>
                    <a:pt x="108585" y="822324"/>
                  </a:lnTo>
                  <a:lnTo>
                    <a:pt x="139065" y="856614"/>
                  </a:lnTo>
                  <a:lnTo>
                    <a:pt x="172085" y="888999"/>
                  </a:lnTo>
                  <a:lnTo>
                    <a:pt x="207645" y="919479"/>
                  </a:lnTo>
                  <a:lnTo>
                    <a:pt x="245745" y="946784"/>
                  </a:lnTo>
                  <a:lnTo>
                    <a:pt x="285750" y="971549"/>
                  </a:lnTo>
                  <a:lnTo>
                    <a:pt x="327660" y="993139"/>
                  </a:lnTo>
                  <a:lnTo>
                    <a:pt x="370840" y="1012189"/>
                  </a:lnTo>
                  <a:lnTo>
                    <a:pt x="415290" y="1028064"/>
                  </a:lnTo>
                  <a:lnTo>
                    <a:pt x="461010" y="1040764"/>
                  </a:lnTo>
                  <a:lnTo>
                    <a:pt x="507365" y="1050289"/>
                  </a:lnTo>
                  <a:lnTo>
                    <a:pt x="553720" y="1055369"/>
                  </a:lnTo>
                  <a:lnTo>
                    <a:pt x="600075" y="1057274"/>
                  </a:lnTo>
                  <a:lnTo>
                    <a:pt x="648335" y="1054734"/>
                  </a:lnTo>
                  <a:lnTo>
                    <a:pt x="694690" y="1047114"/>
                  </a:lnTo>
                  <a:lnTo>
                    <a:pt x="739140" y="1035049"/>
                  </a:lnTo>
                  <a:lnTo>
                    <a:pt x="781685" y="1017904"/>
                  </a:lnTo>
                  <a:lnTo>
                    <a:pt x="821690" y="997584"/>
                  </a:lnTo>
                  <a:lnTo>
                    <a:pt x="859790" y="972184"/>
                  </a:lnTo>
                  <a:lnTo>
                    <a:pt x="895350" y="944244"/>
                  </a:lnTo>
                  <a:lnTo>
                    <a:pt x="928370" y="912494"/>
                  </a:lnTo>
                  <a:lnTo>
                    <a:pt x="958215" y="877569"/>
                  </a:lnTo>
                  <a:lnTo>
                    <a:pt x="986155" y="840104"/>
                  </a:lnTo>
                  <a:lnTo>
                    <a:pt x="1010920" y="800099"/>
                  </a:lnTo>
                  <a:lnTo>
                    <a:pt x="1032510" y="758189"/>
                  </a:lnTo>
                  <a:lnTo>
                    <a:pt x="1051560" y="714374"/>
                  </a:lnTo>
                  <a:lnTo>
                    <a:pt x="1066800" y="668654"/>
                  </a:lnTo>
                  <a:lnTo>
                    <a:pt x="1079500" y="621664"/>
                  </a:lnTo>
                  <a:lnTo>
                    <a:pt x="1088390" y="574039"/>
                  </a:lnTo>
                  <a:lnTo>
                    <a:pt x="1093470" y="525779"/>
                  </a:lnTo>
                  <a:lnTo>
                    <a:pt x="1095375" y="476249"/>
                  </a:lnTo>
                  <a:lnTo>
                    <a:pt x="1092835" y="431164"/>
                  </a:lnTo>
                  <a:lnTo>
                    <a:pt x="1085850" y="387349"/>
                  </a:lnTo>
                  <a:lnTo>
                    <a:pt x="1073785" y="345439"/>
                  </a:lnTo>
                  <a:lnTo>
                    <a:pt x="1057910" y="306069"/>
                  </a:lnTo>
                  <a:lnTo>
                    <a:pt x="1037590" y="268604"/>
                  </a:lnTo>
                  <a:lnTo>
                    <a:pt x="1014095" y="233044"/>
                  </a:lnTo>
                  <a:lnTo>
                    <a:pt x="986790" y="200024"/>
                  </a:lnTo>
                  <a:lnTo>
                    <a:pt x="956945" y="169544"/>
                  </a:lnTo>
                  <a:lnTo>
                    <a:pt x="923290" y="140969"/>
                  </a:lnTo>
                  <a:lnTo>
                    <a:pt x="887730" y="114934"/>
                  </a:lnTo>
                  <a:lnTo>
                    <a:pt x="849630" y="91439"/>
                  </a:lnTo>
                  <a:lnTo>
                    <a:pt x="809625" y="70484"/>
                  </a:lnTo>
                  <a:lnTo>
                    <a:pt x="767715" y="52069"/>
                  </a:lnTo>
                  <a:lnTo>
                    <a:pt x="724535" y="36829"/>
                  </a:lnTo>
                  <a:lnTo>
                    <a:pt x="680085" y="23494"/>
                  </a:lnTo>
                  <a:lnTo>
                    <a:pt x="634365" y="13334"/>
                  </a:lnTo>
                  <a:lnTo>
                    <a:pt x="588645" y="6350"/>
                  </a:lnTo>
                  <a:lnTo>
                    <a:pt x="541655" y="1904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4980" y="4177665"/>
              <a:ext cx="1100455" cy="1071880"/>
            </a:xfrm>
            <a:custGeom>
              <a:avLst/>
              <a:gdLst/>
              <a:ahLst/>
              <a:cxnLst/>
              <a:rect l="l" t="t" r="r" b="b"/>
              <a:pathLst>
                <a:path w="1100454" h="1071879">
                  <a:moveTo>
                    <a:pt x="522604" y="0"/>
                  </a:moveTo>
                  <a:lnTo>
                    <a:pt x="476250" y="635"/>
                  </a:lnTo>
                  <a:lnTo>
                    <a:pt x="430529" y="5080"/>
                  </a:lnTo>
                  <a:lnTo>
                    <a:pt x="385445" y="12700"/>
                  </a:lnTo>
                  <a:lnTo>
                    <a:pt x="342265" y="24764"/>
                  </a:lnTo>
                  <a:lnTo>
                    <a:pt x="300354" y="40005"/>
                  </a:lnTo>
                  <a:lnTo>
                    <a:pt x="260350" y="59689"/>
                  </a:lnTo>
                  <a:lnTo>
                    <a:pt x="221615" y="82550"/>
                  </a:lnTo>
                  <a:lnTo>
                    <a:pt x="185420" y="109855"/>
                  </a:lnTo>
                  <a:lnTo>
                    <a:pt x="151129" y="141605"/>
                  </a:lnTo>
                  <a:lnTo>
                    <a:pt x="119379" y="177165"/>
                  </a:lnTo>
                  <a:lnTo>
                    <a:pt x="90170" y="217170"/>
                  </a:lnTo>
                  <a:lnTo>
                    <a:pt x="64135" y="261620"/>
                  </a:lnTo>
                  <a:lnTo>
                    <a:pt x="44450" y="303530"/>
                  </a:lnTo>
                  <a:lnTo>
                    <a:pt x="27940" y="347980"/>
                  </a:lnTo>
                  <a:lnTo>
                    <a:pt x="15240" y="394335"/>
                  </a:lnTo>
                  <a:lnTo>
                    <a:pt x="6350" y="441325"/>
                  </a:lnTo>
                  <a:lnTo>
                    <a:pt x="635" y="489585"/>
                  </a:lnTo>
                  <a:lnTo>
                    <a:pt x="58" y="533400"/>
                  </a:lnTo>
                  <a:lnTo>
                    <a:pt x="0" y="537845"/>
                  </a:lnTo>
                  <a:lnTo>
                    <a:pt x="3175" y="584835"/>
                  </a:lnTo>
                  <a:lnTo>
                    <a:pt x="10795" y="631825"/>
                  </a:lnTo>
                  <a:lnTo>
                    <a:pt x="23495" y="676275"/>
                  </a:lnTo>
                  <a:lnTo>
                    <a:pt x="39370" y="716915"/>
                  </a:lnTo>
                  <a:lnTo>
                    <a:pt x="59690" y="756285"/>
                  </a:lnTo>
                  <a:lnTo>
                    <a:pt x="83185" y="794385"/>
                  </a:lnTo>
                  <a:lnTo>
                    <a:pt x="110490" y="830580"/>
                  </a:lnTo>
                  <a:lnTo>
                    <a:pt x="140335" y="865505"/>
                  </a:lnTo>
                  <a:lnTo>
                    <a:pt x="173354" y="897890"/>
                  </a:lnTo>
                  <a:lnTo>
                    <a:pt x="208915" y="927735"/>
                  </a:lnTo>
                  <a:lnTo>
                    <a:pt x="247015" y="955675"/>
                  </a:lnTo>
                  <a:lnTo>
                    <a:pt x="286385" y="981075"/>
                  </a:lnTo>
                  <a:lnTo>
                    <a:pt x="328295" y="1003935"/>
                  </a:lnTo>
                  <a:lnTo>
                    <a:pt x="370840" y="1023620"/>
                  </a:lnTo>
                  <a:lnTo>
                    <a:pt x="414654" y="1040130"/>
                  </a:lnTo>
                  <a:lnTo>
                    <a:pt x="459740" y="1053465"/>
                  </a:lnTo>
                  <a:lnTo>
                    <a:pt x="504825" y="1063625"/>
                  </a:lnTo>
                  <a:lnTo>
                    <a:pt x="549910" y="1069975"/>
                  </a:lnTo>
                  <a:lnTo>
                    <a:pt x="595629" y="1071880"/>
                  </a:lnTo>
                  <a:lnTo>
                    <a:pt x="640715" y="1070610"/>
                  </a:lnTo>
                  <a:lnTo>
                    <a:pt x="685165" y="1064895"/>
                  </a:lnTo>
                  <a:lnTo>
                    <a:pt x="711835" y="1059180"/>
                  </a:lnTo>
                  <a:lnTo>
                    <a:pt x="603885" y="1059180"/>
                  </a:lnTo>
                  <a:lnTo>
                    <a:pt x="551815" y="1057275"/>
                  </a:lnTo>
                  <a:lnTo>
                    <a:pt x="499745" y="1050925"/>
                  </a:lnTo>
                  <a:lnTo>
                    <a:pt x="448945" y="1039495"/>
                  </a:lnTo>
                  <a:lnTo>
                    <a:pt x="398779" y="1024255"/>
                  </a:lnTo>
                  <a:lnTo>
                    <a:pt x="353695" y="1007110"/>
                  </a:lnTo>
                  <a:lnTo>
                    <a:pt x="309879" y="986790"/>
                  </a:lnTo>
                  <a:lnTo>
                    <a:pt x="267335" y="962660"/>
                  </a:lnTo>
                  <a:lnTo>
                    <a:pt x="226695" y="935355"/>
                  </a:lnTo>
                  <a:lnTo>
                    <a:pt x="188595" y="904875"/>
                  </a:lnTo>
                  <a:lnTo>
                    <a:pt x="153035" y="871220"/>
                  </a:lnTo>
                  <a:lnTo>
                    <a:pt x="120015" y="835660"/>
                  </a:lnTo>
                  <a:lnTo>
                    <a:pt x="90804" y="796925"/>
                  </a:lnTo>
                  <a:lnTo>
                    <a:pt x="65404" y="755650"/>
                  </a:lnTo>
                  <a:lnTo>
                    <a:pt x="44450" y="712470"/>
                  </a:lnTo>
                  <a:lnTo>
                    <a:pt x="27940" y="667385"/>
                  </a:lnTo>
                  <a:lnTo>
                    <a:pt x="16510" y="620395"/>
                  </a:lnTo>
                  <a:lnTo>
                    <a:pt x="10160" y="571500"/>
                  </a:lnTo>
                  <a:lnTo>
                    <a:pt x="9525" y="522605"/>
                  </a:lnTo>
                  <a:lnTo>
                    <a:pt x="12700" y="474345"/>
                  </a:lnTo>
                  <a:lnTo>
                    <a:pt x="19685" y="427355"/>
                  </a:lnTo>
                  <a:lnTo>
                    <a:pt x="30479" y="382270"/>
                  </a:lnTo>
                  <a:lnTo>
                    <a:pt x="45085" y="337820"/>
                  </a:lnTo>
                  <a:lnTo>
                    <a:pt x="62865" y="295910"/>
                  </a:lnTo>
                  <a:lnTo>
                    <a:pt x="83820" y="255905"/>
                  </a:lnTo>
                  <a:lnTo>
                    <a:pt x="107950" y="217805"/>
                  </a:lnTo>
                  <a:lnTo>
                    <a:pt x="135254" y="182245"/>
                  </a:lnTo>
                  <a:lnTo>
                    <a:pt x="165100" y="149860"/>
                  </a:lnTo>
                  <a:lnTo>
                    <a:pt x="198754" y="120650"/>
                  </a:lnTo>
                  <a:lnTo>
                    <a:pt x="234315" y="93980"/>
                  </a:lnTo>
                  <a:lnTo>
                    <a:pt x="273050" y="71120"/>
                  </a:lnTo>
                  <a:lnTo>
                    <a:pt x="314325" y="52070"/>
                  </a:lnTo>
                  <a:lnTo>
                    <a:pt x="358140" y="36830"/>
                  </a:lnTo>
                  <a:lnTo>
                    <a:pt x="403860" y="25400"/>
                  </a:lnTo>
                  <a:lnTo>
                    <a:pt x="452120" y="19050"/>
                  </a:lnTo>
                  <a:lnTo>
                    <a:pt x="502285" y="17145"/>
                  </a:lnTo>
                  <a:lnTo>
                    <a:pt x="654685" y="17145"/>
                  </a:lnTo>
                  <a:lnTo>
                    <a:pt x="617220" y="9525"/>
                  </a:lnTo>
                  <a:lnTo>
                    <a:pt x="569595" y="3175"/>
                  </a:lnTo>
                  <a:lnTo>
                    <a:pt x="522604" y="0"/>
                  </a:lnTo>
                  <a:close/>
                </a:path>
                <a:path w="1100454" h="1071879">
                  <a:moveTo>
                    <a:pt x="654685" y="17145"/>
                  </a:moveTo>
                  <a:lnTo>
                    <a:pt x="502285" y="17145"/>
                  </a:lnTo>
                  <a:lnTo>
                    <a:pt x="547370" y="18414"/>
                  </a:lnTo>
                  <a:lnTo>
                    <a:pt x="593725" y="22225"/>
                  </a:lnTo>
                  <a:lnTo>
                    <a:pt x="640079" y="29845"/>
                  </a:lnTo>
                  <a:lnTo>
                    <a:pt x="686435" y="40639"/>
                  </a:lnTo>
                  <a:lnTo>
                    <a:pt x="732154" y="53975"/>
                  </a:lnTo>
                  <a:lnTo>
                    <a:pt x="776604" y="70485"/>
                  </a:lnTo>
                  <a:lnTo>
                    <a:pt x="820420" y="89535"/>
                  </a:lnTo>
                  <a:lnTo>
                    <a:pt x="862329" y="111760"/>
                  </a:lnTo>
                  <a:lnTo>
                    <a:pt x="901700" y="136525"/>
                  </a:lnTo>
                  <a:lnTo>
                    <a:pt x="939165" y="164465"/>
                  </a:lnTo>
                  <a:lnTo>
                    <a:pt x="973454" y="195580"/>
                  </a:lnTo>
                  <a:lnTo>
                    <a:pt x="1004570" y="228600"/>
                  </a:lnTo>
                  <a:lnTo>
                    <a:pt x="1031875" y="264795"/>
                  </a:lnTo>
                  <a:lnTo>
                    <a:pt x="1054735" y="303530"/>
                  </a:lnTo>
                  <a:lnTo>
                    <a:pt x="1073785" y="344805"/>
                  </a:lnTo>
                  <a:lnTo>
                    <a:pt x="1087754" y="389255"/>
                  </a:lnTo>
                  <a:lnTo>
                    <a:pt x="1096010" y="435610"/>
                  </a:lnTo>
                  <a:lnTo>
                    <a:pt x="1099185" y="484505"/>
                  </a:lnTo>
                  <a:lnTo>
                    <a:pt x="1097279" y="533400"/>
                  </a:lnTo>
                  <a:lnTo>
                    <a:pt x="1091565" y="581660"/>
                  </a:lnTo>
                  <a:lnTo>
                    <a:pt x="1082675" y="629285"/>
                  </a:lnTo>
                  <a:lnTo>
                    <a:pt x="1069340" y="676275"/>
                  </a:lnTo>
                  <a:lnTo>
                    <a:pt x="1053465" y="721995"/>
                  </a:lnTo>
                  <a:lnTo>
                    <a:pt x="1033779" y="766445"/>
                  </a:lnTo>
                  <a:lnTo>
                    <a:pt x="1010285" y="808990"/>
                  </a:lnTo>
                  <a:lnTo>
                    <a:pt x="984250" y="849630"/>
                  </a:lnTo>
                  <a:lnTo>
                    <a:pt x="954404" y="887730"/>
                  </a:lnTo>
                  <a:lnTo>
                    <a:pt x="921385" y="923290"/>
                  </a:lnTo>
                  <a:lnTo>
                    <a:pt x="885825" y="955675"/>
                  </a:lnTo>
                  <a:lnTo>
                    <a:pt x="846454" y="984250"/>
                  </a:lnTo>
                  <a:lnTo>
                    <a:pt x="804545" y="1009650"/>
                  </a:lnTo>
                  <a:lnTo>
                    <a:pt x="756920" y="1031240"/>
                  </a:lnTo>
                  <a:lnTo>
                    <a:pt x="707390" y="1046480"/>
                  </a:lnTo>
                  <a:lnTo>
                    <a:pt x="655954" y="1055370"/>
                  </a:lnTo>
                  <a:lnTo>
                    <a:pt x="603885" y="1059180"/>
                  </a:lnTo>
                  <a:lnTo>
                    <a:pt x="711835" y="1059180"/>
                  </a:lnTo>
                  <a:lnTo>
                    <a:pt x="770890" y="1040765"/>
                  </a:lnTo>
                  <a:lnTo>
                    <a:pt x="811529" y="1021715"/>
                  </a:lnTo>
                  <a:lnTo>
                    <a:pt x="853440" y="995680"/>
                  </a:lnTo>
                  <a:lnTo>
                    <a:pt x="892810" y="966470"/>
                  </a:lnTo>
                  <a:lnTo>
                    <a:pt x="928370" y="932815"/>
                  </a:lnTo>
                  <a:lnTo>
                    <a:pt x="960754" y="896620"/>
                  </a:lnTo>
                  <a:lnTo>
                    <a:pt x="989965" y="857250"/>
                  </a:lnTo>
                  <a:lnTo>
                    <a:pt x="1016000" y="815340"/>
                  </a:lnTo>
                  <a:lnTo>
                    <a:pt x="1038225" y="771525"/>
                  </a:lnTo>
                  <a:lnTo>
                    <a:pt x="1057275" y="725805"/>
                  </a:lnTo>
                  <a:lnTo>
                    <a:pt x="1072515" y="678815"/>
                  </a:lnTo>
                  <a:lnTo>
                    <a:pt x="1085215" y="630555"/>
                  </a:lnTo>
                  <a:lnTo>
                    <a:pt x="1093470" y="582295"/>
                  </a:lnTo>
                  <a:lnTo>
                    <a:pt x="1099185" y="533400"/>
                  </a:lnTo>
                  <a:lnTo>
                    <a:pt x="1100454" y="484505"/>
                  </a:lnTo>
                  <a:lnTo>
                    <a:pt x="1098550" y="437515"/>
                  </a:lnTo>
                  <a:lnTo>
                    <a:pt x="1090929" y="391795"/>
                  </a:lnTo>
                  <a:lnTo>
                    <a:pt x="1078229" y="347980"/>
                  </a:lnTo>
                  <a:lnTo>
                    <a:pt x="1060450" y="306705"/>
                  </a:lnTo>
                  <a:lnTo>
                    <a:pt x="1038860" y="267335"/>
                  </a:lnTo>
                  <a:lnTo>
                    <a:pt x="1013460" y="230505"/>
                  </a:lnTo>
                  <a:lnTo>
                    <a:pt x="984250" y="196215"/>
                  </a:lnTo>
                  <a:lnTo>
                    <a:pt x="952500" y="164465"/>
                  </a:lnTo>
                  <a:lnTo>
                    <a:pt x="917575" y="135255"/>
                  </a:lnTo>
                  <a:lnTo>
                    <a:pt x="880110" y="108585"/>
                  </a:lnTo>
                  <a:lnTo>
                    <a:pt x="840740" y="85089"/>
                  </a:lnTo>
                  <a:lnTo>
                    <a:pt x="799465" y="64135"/>
                  </a:lnTo>
                  <a:lnTo>
                    <a:pt x="756920" y="46989"/>
                  </a:lnTo>
                  <a:lnTo>
                    <a:pt x="713104" y="32385"/>
                  </a:lnTo>
                  <a:lnTo>
                    <a:pt x="665479" y="19050"/>
                  </a:lnTo>
                  <a:lnTo>
                    <a:pt x="654685" y="1714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9715" y="4163059"/>
              <a:ext cx="1102995" cy="1071245"/>
            </a:xfrm>
            <a:custGeom>
              <a:avLst/>
              <a:gdLst/>
              <a:ahLst/>
              <a:cxnLst/>
              <a:rect l="l" t="t" r="r" b="b"/>
              <a:pathLst>
                <a:path w="1102995" h="1071245">
                  <a:moveTo>
                    <a:pt x="556260" y="0"/>
                  </a:moveTo>
                  <a:lnTo>
                    <a:pt x="506730" y="1904"/>
                  </a:lnTo>
                  <a:lnTo>
                    <a:pt x="457835" y="8254"/>
                  </a:lnTo>
                  <a:lnTo>
                    <a:pt x="410210" y="17779"/>
                  </a:lnTo>
                  <a:lnTo>
                    <a:pt x="364489" y="30479"/>
                  </a:lnTo>
                  <a:lnTo>
                    <a:pt x="320039" y="46989"/>
                  </a:lnTo>
                  <a:lnTo>
                    <a:pt x="278130" y="67310"/>
                  </a:lnTo>
                  <a:lnTo>
                    <a:pt x="238125" y="90169"/>
                  </a:lnTo>
                  <a:lnTo>
                    <a:pt x="200025" y="116204"/>
                  </a:lnTo>
                  <a:lnTo>
                    <a:pt x="165100" y="145414"/>
                  </a:lnTo>
                  <a:lnTo>
                    <a:pt x="132714" y="177164"/>
                  </a:lnTo>
                  <a:lnTo>
                    <a:pt x="103505" y="212089"/>
                  </a:lnTo>
                  <a:lnTo>
                    <a:pt x="77470" y="248919"/>
                  </a:lnTo>
                  <a:lnTo>
                    <a:pt x="54610" y="288289"/>
                  </a:lnTo>
                  <a:lnTo>
                    <a:pt x="35560" y="330200"/>
                  </a:lnTo>
                  <a:lnTo>
                    <a:pt x="20320" y="374014"/>
                  </a:lnTo>
                  <a:lnTo>
                    <a:pt x="9525" y="420369"/>
                  </a:lnTo>
                  <a:lnTo>
                    <a:pt x="2539" y="467994"/>
                  </a:lnTo>
                  <a:lnTo>
                    <a:pt x="0" y="517525"/>
                  </a:lnTo>
                  <a:lnTo>
                    <a:pt x="1905" y="564514"/>
                  </a:lnTo>
                  <a:lnTo>
                    <a:pt x="7620" y="610869"/>
                  </a:lnTo>
                  <a:lnTo>
                    <a:pt x="16510" y="655954"/>
                  </a:lnTo>
                  <a:lnTo>
                    <a:pt x="29210" y="699769"/>
                  </a:lnTo>
                  <a:lnTo>
                    <a:pt x="45085" y="741679"/>
                  </a:lnTo>
                  <a:lnTo>
                    <a:pt x="63500" y="782319"/>
                  </a:lnTo>
                  <a:lnTo>
                    <a:pt x="85089" y="821054"/>
                  </a:lnTo>
                  <a:lnTo>
                    <a:pt x="109855" y="857250"/>
                  </a:lnTo>
                  <a:lnTo>
                    <a:pt x="137160" y="891539"/>
                  </a:lnTo>
                  <a:lnTo>
                    <a:pt x="167005" y="923289"/>
                  </a:lnTo>
                  <a:lnTo>
                    <a:pt x="199389" y="952500"/>
                  </a:lnTo>
                  <a:lnTo>
                    <a:pt x="234314" y="979169"/>
                  </a:lnTo>
                  <a:lnTo>
                    <a:pt x="271145" y="1002664"/>
                  </a:lnTo>
                  <a:lnTo>
                    <a:pt x="309880" y="1022984"/>
                  </a:lnTo>
                  <a:lnTo>
                    <a:pt x="351155" y="1040129"/>
                  </a:lnTo>
                  <a:lnTo>
                    <a:pt x="393700" y="1053464"/>
                  </a:lnTo>
                  <a:lnTo>
                    <a:pt x="437514" y="1063625"/>
                  </a:lnTo>
                  <a:lnTo>
                    <a:pt x="483235" y="1069339"/>
                  </a:lnTo>
                  <a:lnTo>
                    <a:pt x="530225" y="1071245"/>
                  </a:lnTo>
                  <a:lnTo>
                    <a:pt x="575310" y="1069339"/>
                  </a:lnTo>
                  <a:lnTo>
                    <a:pt x="619760" y="1062989"/>
                  </a:lnTo>
                  <a:lnTo>
                    <a:pt x="663575" y="1052195"/>
                  </a:lnTo>
                  <a:lnTo>
                    <a:pt x="706120" y="1037589"/>
                  </a:lnTo>
                  <a:lnTo>
                    <a:pt x="747395" y="1019809"/>
                  </a:lnTo>
                  <a:lnTo>
                    <a:pt x="787400" y="998219"/>
                  </a:lnTo>
                  <a:lnTo>
                    <a:pt x="825500" y="974089"/>
                  </a:lnTo>
                  <a:lnTo>
                    <a:pt x="862330" y="946150"/>
                  </a:lnTo>
                  <a:lnTo>
                    <a:pt x="897255" y="916304"/>
                  </a:lnTo>
                  <a:lnTo>
                    <a:pt x="930275" y="883284"/>
                  </a:lnTo>
                  <a:lnTo>
                    <a:pt x="960120" y="848359"/>
                  </a:lnTo>
                  <a:lnTo>
                    <a:pt x="988695" y="811529"/>
                  </a:lnTo>
                  <a:lnTo>
                    <a:pt x="1014095" y="772794"/>
                  </a:lnTo>
                  <a:lnTo>
                    <a:pt x="1036320" y="732154"/>
                  </a:lnTo>
                  <a:lnTo>
                    <a:pt x="1056005" y="690244"/>
                  </a:lnTo>
                  <a:lnTo>
                    <a:pt x="1072514" y="647064"/>
                  </a:lnTo>
                  <a:lnTo>
                    <a:pt x="1085850" y="603250"/>
                  </a:lnTo>
                  <a:lnTo>
                    <a:pt x="1095375" y="558800"/>
                  </a:lnTo>
                  <a:lnTo>
                    <a:pt x="1101089" y="513714"/>
                  </a:lnTo>
                  <a:lnTo>
                    <a:pt x="1102995" y="468629"/>
                  </a:lnTo>
                  <a:lnTo>
                    <a:pt x="1100455" y="419734"/>
                  </a:lnTo>
                  <a:lnTo>
                    <a:pt x="1094105" y="372744"/>
                  </a:lnTo>
                  <a:lnTo>
                    <a:pt x="1083310" y="328929"/>
                  </a:lnTo>
                  <a:lnTo>
                    <a:pt x="1068705" y="287654"/>
                  </a:lnTo>
                  <a:lnTo>
                    <a:pt x="1050289" y="248919"/>
                  </a:lnTo>
                  <a:lnTo>
                    <a:pt x="1028700" y="212725"/>
                  </a:lnTo>
                  <a:lnTo>
                    <a:pt x="1003300" y="179704"/>
                  </a:lnTo>
                  <a:lnTo>
                    <a:pt x="974725" y="149225"/>
                  </a:lnTo>
                  <a:lnTo>
                    <a:pt x="942975" y="121285"/>
                  </a:lnTo>
                  <a:lnTo>
                    <a:pt x="908685" y="95885"/>
                  </a:lnTo>
                  <a:lnTo>
                    <a:pt x="871855" y="73660"/>
                  </a:lnTo>
                  <a:lnTo>
                    <a:pt x="832485" y="54610"/>
                  </a:lnTo>
                  <a:lnTo>
                    <a:pt x="790575" y="38100"/>
                  </a:lnTo>
                  <a:lnTo>
                    <a:pt x="747395" y="24764"/>
                  </a:lnTo>
                  <a:lnTo>
                    <a:pt x="701675" y="13969"/>
                  </a:lnTo>
                  <a:lnTo>
                    <a:pt x="654685" y="6350"/>
                  </a:lnTo>
                  <a:lnTo>
                    <a:pt x="606425" y="1904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64634" y="4154169"/>
              <a:ext cx="1108710" cy="1085215"/>
            </a:xfrm>
            <a:custGeom>
              <a:avLst/>
              <a:gdLst/>
              <a:ahLst/>
              <a:cxnLst/>
              <a:rect l="l" t="t" r="r" b="b"/>
              <a:pathLst>
                <a:path w="1108710" h="1085214">
                  <a:moveTo>
                    <a:pt x="562610" y="0"/>
                  </a:moveTo>
                  <a:lnTo>
                    <a:pt x="514350" y="1904"/>
                  </a:lnTo>
                  <a:lnTo>
                    <a:pt x="466089" y="6984"/>
                  </a:lnTo>
                  <a:lnTo>
                    <a:pt x="419100" y="15875"/>
                  </a:lnTo>
                  <a:lnTo>
                    <a:pt x="372744" y="28575"/>
                  </a:lnTo>
                  <a:lnTo>
                    <a:pt x="328294" y="45084"/>
                  </a:lnTo>
                  <a:lnTo>
                    <a:pt x="285114" y="65404"/>
                  </a:lnTo>
                  <a:lnTo>
                    <a:pt x="244475" y="88264"/>
                  </a:lnTo>
                  <a:lnTo>
                    <a:pt x="205739" y="114934"/>
                  </a:lnTo>
                  <a:lnTo>
                    <a:pt x="169544" y="144144"/>
                  </a:lnTo>
                  <a:lnTo>
                    <a:pt x="135889" y="176529"/>
                  </a:lnTo>
                  <a:lnTo>
                    <a:pt x="105410" y="212089"/>
                  </a:lnTo>
                  <a:lnTo>
                    <a:pt x="78739" y="249554"/>
                  </a:lnTo>
                  <a:lnTo>
                    <a:pt x="55244" y="290194"/>
                  </a:lnTo>
                  <a:lnTo>
                    <a:pt x="35560" y="332739"/>
                  </a:lnTo>
                  <a:lnTo>
                    <a:pt x="20319" y="377824"/>
                  </a:lnTo>
                  <a:lnTo>
                    <a:pt x="8889" y="424814"/>
                  </a:lnTo>
                  <a:lnTo>
                    <a:pt x="2539" y="474344"/>
                  </a:lnTo>
                  <a:lnTo>
                    <a:pt x="0" y="523874"/>
                  </a:lnTo>
                  <a:lnTo>
                    <a:pt x="2442" y="571499"/>
                  </a:lnTo>
                  <a:lnTo>
                    <a:pt x="8889" y="622934"/>
                  </a:lnTo>
                  <a:lnTo>
                    <a:pt x="19685" y="671194"/>
                  </a:lnTo>
                  <a:lnTo>
                    <a:pt x="34289" y="718819"/>
                  </a:lnTo>
                  <a:lnTo>
                    <a:pt x="53339" y="764539"/>
                  </a:lnTo>
                  <a:lnTo>
                    <a:pt x="75564" y="808989"/>
                  </a:lnTo>
                  <a:lnTo>
                    <a:pt x="102235" y="850899"/>
                  </a:lnTo>
                  <a:lnTo>
                    <a:pt x="131444" y="890269"/>
                  </a:lnTo>
                  <a:lnTo>
                    <a:pt x="164464" y="927734"/>
                  </a:lnTo>
                  <a:lnTo>
                    <a:pt x="200660" y="961389"/>
                  </a:lnTo>
                  <a:lnTo>
                    <a:pt x="240029" y="991234"/>
                  </a:lnTo>
                  <a:lnTo>
                    <a:pt x="282575" y="1017904"/>
                  </a:lnTo>
                  <a:lnTo>
                    <a:pt x="325754" y="1040129"/>
                  </a:lnTo>
                  <a:lnTo>
                    <a:pt x="370839" y="1057909"/>
                  </a:lnTo>
                  <a:lnTo>
                    <a:pt x="415925" y="1071244"/>
                  </a:lnTo>
                  <a:lnTo>
                    <a:pt x="461644" y="1080134"/>
                  </a:lnTo>
                  <a:lnTo>
                    <a:pt x="508000" y="1085214"/>
                  </a:lnTo>
                  <a:lnTo>
                    <a:pt x="554354" y="1085214"/>
                  </a:lnTo>
                  <a:lnTo>
                    <a:pt x="600710" y="1081404"/>
                  </a:lnTo>
                  <a:lnTo>
                    <a:pt x="646429" y="1073149"/>
                  </a:lnTo>
                  <a:lnTo>
                    <a:pt x="504825" y="1073149"/>
                  </a:lnTo>
                  <a:lnTo>
                    <a:pt x="463550" y="1069339"/>
                  </a:lnTo>
                  <a:lnTo>
                    <a:pt x="423544" y="1062989"/>
                  </a:lnTo>
                  <a:lnTo>
                    <a:pt x="384175" y="1052829"/>
                  </a:lnTo>
                  <a:lnTo>
                    <a:pt x="345439" y="1039494"/>
                  </a:lnTo>
                  <a:lnTo>
                    <a:pt x="308610" y="1023619"/>
                  </a:lnTo>
                  <a:lnTo>
                    <a:pt x="272414" y="1003934"/>
                  </a:lnTo>
                  <a:lnTo>
                    <a:pt x="238125" y="982344"/>
                  </a:lnTo>
                  <a:lnTo>
                    <a:pt x="205739" y="957579"/>
                  </a:lnTo>
                  <a:lnTo>
                    <a:pt x="175260" y="930274"/>
                  </a:lnTo>
                  <a:lnTo>
                    <a:pt x="146685" y="900429"/>
                  </a:lnTo>
                  <a:lnTo>
                    <a:pt x="120014" y="868044"/>
                  </a:lnTo>
                  <a:lnTo>
                    <a:pt x="95885" y="833119"/>
                  </a:lnTo>
                  <a:lnTo>
                    <a:pt x="74294" y="796289"/>
                  </a:lnTo>
                  <a:lnTo>
                    <a:pt x="55879" y="757554"/>
                  </a:lnTo>
                  <a:lnTo>
                    <a:pt x="40004" y="716279"/>
                  </a:lnTo>
                  <a:lnTo>
                    <a:pt x="27304" y="673099"/>
                  </a:lnTo>
                  <a:lnTo>
                    <a:pt x="18414" y="628014"/>
                  </a:lnTo>
                  <a:lnTo>
                    <a:pt x="12064" y="581024"/>
                  </a:lnTo>
                  <a:lnTo>
                    <a:pt x="10160" y="532764"/>
                  </a:lnTo>
                  <a:lnTo>
                    <a:pt x="12064" y="485139"/>
                  </a:lnTo>
                  <a:lnTo>
                    <a:pt x="18414" y="438784"/>
                  </a:lnTo>
                  <a:lnTo>
                    <a:pt x="28575" y="394334"/>
                  </a:lnTo>
                  <a:lnTo>
                    <a:pt x="43179" y="351154"/>
                  </a:lnTo>
                  <a:lnTo>
                    <a:pt x="61594" y="309879"/>
                  </a:lnTo>
                  <a:lnTo>
                    <a:pt x="83185" y="270509"/>
                  </a:lnTo>
                  <a:lnTo>
                    <a:pt x="108585" y="233679"/>
                  </a:lnTo>
                  <a:lnTo>
                    <a:pt x="136525" y="198754"/>
                  </a:lnTo>
                  <a:lnTo>
                    <a:pt x="168275" y="166369"/>
                  </a:lnTo>
                  <a:lnTo>
                    <a:pt x="202564" y="137159"/>
                  </a:lnTo>
                  <a:lnTo>
                    <a:pt x="239394" y="110489"/>
                  </a:lnTo>
                  <a:lnTo>
                    <a:pt x="279400" y="86994"/>
                  </a:lnTo>
                  <a:lnTo>
                    <a:pt x="321310" y="66675"/>
                  </a:lnTo>
                  <a:lnTo>
                    <a:pt x="365760" y="49529"/>
                  </a:lnTo>
                  <a:lnTo>
                    <a:pt x="412114" y="35559"/>
                  </a:lnTo>
                  <a:lnTo>
                    <a:pt x="463550" y="25400"/>
                  </a:lnTo>
                  <a:lnTo>
                    <a:pt x="515619" y="19050"/>
                  </a:lnTo>
                  <a:lnTo>
                    <a:pt x="568325" y="17144"/>
                  </a:lnTo>
                  <a:lnTo>
                    <a:pt x="719454" y="17144"/>
                  </a:lnTo>
                  <a:lnTo>
                    <a:pt x="702310" y="13334"/>
                  </a:lnTo>
                  <a:lnTo>
                    <a:pt x="656589" y="5714"/>
                  </a:lnTo>
                  <a:lnTo>
                    <a:pt x="609600" y="1269"/>
                  </a:lnTo>
                  <a:lnTo>
                    <a:pt x="562610" y="0"/>
                  </a:lnTo>
                  <a:close/>
                </a:path>
                <a:path w="1108710" h="1085214">
                  <a:moveTo>
                    <a:pt x="719454" y="17144"/>
                  </a:moveTo>
                  <a:lnTo>
                    <a:pt x="568325" y="17144"/>
                  </a:lnTo>
                  <a:lnTo>
                    <a:pt x="621664" y="19050"/>
                  </a:lnTo>
                  <a:lnTo>
                    <a:pt x="673735" y="24764"/>
                  </a:lnTo>
                  <a:lnTo>
                    <a:pt x="725804" y="34289"/>
                  </a:lnTo>
                  <a:lnTo>
                    <a:pt x="776604" y="47625"/>
                  </a:lnTo>
                  <a:lnTo>
                    <a:pt x="825500" y="64769"/>
                  </a:lnTo>
                  <a:lnTo>
                    <a:pt x="870585" y="85725"/>
                  </a:lnTo>
                  <a:lnTo>
                    <a:pt x="913129" y="110489"/>
                  </a:lnTo>
                  <a:lnTo>
                    <a:pt x="951864" y="138429"/>
                  </a:lnTo>
                  <a:lnTo>
                    <a:pt x="986154" y="170179"/>
                  </a:lnTo>
                  <a:lnTo>
                    <a:pt x="1017269" y="205104"/>
                  </a:lnTo>
                  <a:lnTo>
                    <a:pt x="1043939" y="243204"/>
                  </a:lnTo>
                  <a:lnTo>
                    <a:pt x="1066800" y="284479"/>
                  </a:lnTo>
                  <a:lnTo>
                    <a:pt x="1083944" y="328929"/>
                  </a:lnTo>
                  <a:lnTo>
                    <a:pt x="1097279" y="375284"/>
                  </a:lnTo>
                  <a:lnTo>
                    <a:pt x="1104900" y="424814"/>
                  </a:lnTo>
                  <a:lnTo>
                    <a:pt x="1107316" y="474344"/>
                  </a:lnTo>
                  <a:lnTo>
                    <a:pt x="1107439" y="476884"/>
                  </a:lnTo>
                  <a:lnTo>
                    <a:pt x="1104998" y="523874"/>
                  </a:lnTo>
                  <a:lnTo>
                    <a:pt x="1104900" y="525779"/>
                  </a:lnTo>
                  <a:lnTo>
                    <a:pt x="1098006" y="573404"/>
                  </a:lnTo>
                  <a:lnTo>
                    <a:pt x="1086485" y="621029"/>
                  </a:lnTo>
                  <a:lnTo>
                    <a:pt x="1071244" y="667384"/>
                  </a:lnTo>
                  <a:lnTo>
                    <a:pt x="1052194" y="712469"/>
                  </a:lnTo>
                  <a:lnTo>
                    <a:pt x="1029969" y="755649"/>
                  </a:lnTo>
                  <a:lnTo>
                    <a:pt x="1003935" y="796924"/>
                  </a:lnTo>
                  <a:lnTo>
                    <a:pt x="975360" y="836294"/>
                  </a:lnTo>
                  <a:lnTo>
                    <a:pt x="943610" y="873759"/>
                  </a:lnTo>
                  <a:lnTo>
                    <a:pt x="909954" y="908684"/>
                  </a:lnTo>
                  <a:lnTo>
                    <a:pt x="873125" y="941069"/>
                  </a:lnTo>
                  <a:lnTo>
                    <a:pt x="835025" y="970279"/>
                  </a:lnTo>
                  <a:lnTo>
                    <a:pt x="795019" y="996949"/>
                  </a:lnTo>
                  <a:lnTo>
                    <a:pt x="754379" y="1019174"/>
                  </a:lnTo>
                  <a:lnTo>
                    <a:pt x="713104" y="1037589"/>
                  </a:lnTo>
                  <a:lnTo>
                    <a:pt x="671194" y="1052194"/>
                  </a:lnTo>
                  <a:lnTo>
                    <a:pt x="629919" y="1062989"/>
                  </a:lnTo>
                  <a:lnTo>
                    <a:pt x="588010" y="1069974"/>
                  </a:lnTo>
                  <a:lnTo>
                    <a:pt x="546100" y="1073149"/>
                  </a:lnTo>
                  <a:lnTo>
                    <a:pt x="647064" y="1073149"/>
                  </a:lnTo>
                  <a:lnTo>
                    <a:pt x="691514" y="1060449"/>
                  </a:lnTo>
                  <a:lnTo>
                    <a:pt x="735964" y="1043939"/>
                  </a:lnTo>
                  <a:lnTo>
                    <a:pt x="779144" y="1022984"/>
                  </a:lnTo>
                  <a:lnTo>
                    <a:pt x="820419" y="997584"/>
                  </a:lnTo>
                  <a:lnTo>
                    <a:pt x="859154" y="969644"/>
                  </a:lnTo>
                  <a:lnTo>
                    <a:pt x="895350" y="939164"/>
                  </a:lnTo>
                  <a:lnTo>
                    <a:pt x="929639" y="905509"/>
                  </a:lnTo>
                  <a:lnTo>
                    <a:pt x="960754" y="869949"/>
                  </a:lnTo>
                  <a:lnTo>
                    <a:pt x="989964" y="832484"/>
                  </a:lnTo>
                  <a:lnTo>
                    <a:pt x="1016000" y="792479"/>
                  </a:lnTo>
                  <a:lnTo>
                    <a:pt x="1039494" y="750569"/>
                  </a:lnTo>
                  <a:lnTo>
                    <a:pt x="1059814" y="708024"/>
                  </a:lnTo>
                  <a:lnTo>
                    <a:pt x="1076960" y="663574"/>
                  </a:lnTo>
                  <a:lnTo>
                    <a:pt x="1090294" y="617854"/>
                  </a:lnTo>
                  <a:lnTo>
                    <a:pt x="1100454" y="571499"/>
                  </a:lnTo>
                  <a:lnTo>
                    <a:pt x="1106804" y="524509"/>
                  </a:lnTo>
                  <a:lnTo>
                    <a:pt x="1108710" y="476884"/>
                  </a:lnTo>
                  <a:lnTo>
                    <a:pt x="1106804" y="425449"/>
                  </a:lnTo>
                  <a:lnTo>
                    <a:pt x="1099911" y="377824"/>
                  </a:lnTo>
                  <a:lnTo>
                    <a:pt x="1088389" y="332104"/>
                  </a:lnTo>
                  <a:lnTo>
                    <a:pt x="1073150" y="289559"/>
                  </a:lnTo>
                  <a:lnTo>
                    <a:pt x="1054100" y="249554"/>
                  </a:lnTo>
                  <a:lnTo>
                    <a:pt x="1031239" y="212724"/>
                  </a:lnTo>
                  <a:lnTo>
                    <a:pt x="1005204" y="179069"/>
                  </a:lnTo>
                  <a:lnTo>
                    <a:pt x="975360" y="147954"/>
                  </a:lnTo>
                  <a:lnTo>
                    <a:pt x="943610" y="120014"/>
                  </a:lnTo>
                  <a:lnTo>
                    <a:pt x="908685" y="94614"/>
                  </a:lnTo>
                  <a:lnTo>
                    <a:pt x="871219" y="72389"/>
                  </a:lnTo>
                  <a:lnTo>
                    <a:pt x="831850" y="53339"/>
                  </a:lnTo>
                  <a:lnTo>
                    <a:pt x="789939" y="36829"/>
                  </a:lnTo>
                  <a:lnTo>
                    <a:pt x="746760" y="23494"/>
                  </a:lnTo>
                  <a:lnTo>
                    <a:pt x="719454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89050" y="4177665"/>
              <a:ext cx="1092835" cy="1072515"/>
            </a:xfrm>
            <a:custGeom>
              <a:avLst/>
              <a:gdLst/>
              <a:ahLst/>
              <a:cxnLst/>
              <a:rect l="l" t="t" r="r" b="b"/>
              <a:pathLst>
                <a:path w="1092835" h="1072514">
                  <a:moveTo>
                    <a:pt x="554355" y="0"/>
                  </a:moveTo>
                  <a:lnTo>
                    <a:pt x="506730" y="1905"/>
                  </a:lnTo>
                  <a:lnTo>
                    <a:pt x="459739" y="8255"/>
                  </a:lnTo>
                  <a:lnTo>
                    <a:pt x="414655" y="17780"/>
                  </a:lnTo>
                  <a:lnTo>
                    <a:pt x="370205" y="31114"/>
                  </a:lnTo>
                  <a:lnTo>
                    <a:pt x="328294" y="48260"/>
                  </a:lnTo>
                  <a:lnTo>
                    <a:pt x="287655" y="68580"/>
                  </a:lnTo>
                  <a:lnTo>
                    <a:pt x="248919" y="91439"/>
                  </a:lnTo>
                  <a:lnTo>
                    <a:pt x="212725" y="118110"/>
                  </a:lnTo>
                  <a:lnTo>
                    <a:pt x="178434" y="146685"/>
                  </a:lnTo>
                  <a:lnTo>
                    <a:pt x="146684" y="178435"/>
                  </a:lnTo>
                  <a:lnTo>
                    <a:pt x="117475" y="212725"/>
                  </a:lnTo>
                  <a:lnTo>
                    <a:pt x="91440" y="248920"/>
                  </a:lnTo>
                  <a:lnTo>
                    <a:pt x="67944" y="287655"/>
                  </a:lnTo>
                  <a:lnTo>
                    <a:pt x="48259" y="328295"/>
                  </a:lnTo>
                  <a:lnTo>
                    <a:pt x="31115" y="370840"/>
                  </a:lnTo>
                  <a:lnTo>
                    <a:pt x="17780" y="414655"/>
                  </a:lnTo>
                  <a:lnTo>
                    <a:pt x="8255" y="459740"/>
                  </a:lnTo>
                  <a:lnTo>
                    <a:pt x="1905" y="506730"/>
                  </a:lnTo>
                  <a:lnTo>
                    <a:pt x="0" y="554355"/>
                  </a:lnTo>
                  <a:lnTo>
                    <a:pt x="1905" y="604520"/>
                  </a:lnTo>
                  <a:lnTo>
                    <a:pt x="8890" y="652780"/>
                  </a:lnTo>
                  <a:lnTo>
                    <a:pt x="19050" y="699135"/>
                  </a:lnTo>
                  <a:lnTo>
                    <a:pt x="33655" y="743585"/>
                  </a:lnTo>
                  <a:lnTo>
                    <a:pt x="52069" y="785495"/>
                  </a:lnTo>
                  <a:lnTo>
                    <a:pt x="73659" y="824865"/>
                  </a:lnTo>
                  <a:lnTo>
                    <a:pt x="98425" y="861695"/>
                  </a:lnTo>
                  <a:lnTo>
                    <a:pt x="127000" y="896620"/>
                  </a:lnTo>
                  <a:lnTo>
                    <a:pt x="158115" y="928370"/>
                  </a:lnTo>
                  <a:lnTo>
                    <a:pt x="192405" y="957580"/>
                  </a:lnTo>
                  <a:lnTo>
                    <a:pt x="229234" y="982980"/>
                  </a:lnTo>
                  <a:lnTo>
                    <a:pt x="268605" y="1006475"/>
                  </a:lnTo>
                  <a:lnTo>
                    <a:pt x="309880" y="1026160"/>
                  </a:lnTo>
                  <a:lnTo>
                    <a:pt x="353694" y="1042670"/>
                  </a:lnTo>
                  <a:lnTo>
                    <a:pt x="399414" y="1055370"/>
                  </a:lnTo>
                  <a:lnTo>
                    <a:pt x="447039" y="1064895"/>
                  </a:lnTo>
                  <a:lnTo>
                    <a:pt x="495935" y="1070610"/>
                  </a:lnTo>
                  <a:lnTo>
                    <a:pt x="546100" y="1072515"/>
                  </a:lnTo>
                  <a:lnTo>
                    <a:pt x="596264" y="1070610"/>
                  </a:lnTo>
                  <a:lnTo>
                    <a:pt x="644525" y="1064260"/>
                  </a:lnTo>
                  <a:lnTo>
                    <a:pt x="690880" y="1054735"/>
                  </a:lnTo>
                  <a:lnTo>
                    <a:pt x="734694" y="1041400"/>
                  </a:lnTo>
                  <a:lnTo>
                    <a:pt x="776605" y="1024255"/>
                  </a:lnTo>
                  <a:lnTo>
                    <a:pt x="816610" y="1003935"/>
                  </a:lnTo>
                  <a:lnTo>
                    <a:pt x="853439" y="980440"/>
                  </a:lnTo>
                  <a:lnTo>
                    <a:pt x="889000" y="954405"/>
                  </a:lnTo>
                  <a:lnTo>
                    <a:pt x="921385" y="924560"/>
                  </a:lnTo>
                  <a:lnTo>
                    <a:pt x="951230" y="892175"/>
                  </a:lnTo>
                  <a:lnTo>
                    <a:pt x="978535" y="857250"/>
                  </a:lnTo>
                  <a:lnTo>
                    <a:pt x="1003300" y="819150"/>
                  </a:lnTo>
                  <a:lnTo>
                    <a:pt x="1024889" y="779145"/>
                  </a:lnTo>
                  <a:lnTo>
                    <a:pt x="1043939" y="737235"/>
                  </a:lnTo>
                  <a:lnTo>
                    <a:pt x="1060450" y="692785"/>
                  </a:lnTo>
                  <a:lnTo>
                    <a:pt x="1073150" y="646430"/>
                  </a:lnTo>
                  <a:lnTo>
                    <a:pt x="1083310" y="598170"/>
                  </a:lnTo>
                  <a:lnTo>
                    <a:pt x="1090295" y="548005"/>
                  </a:lnTo>
                  <a:lnTo>
                    <a:pt x="1092835" y="502920"/>
                  </a:lnTo>
                  <a:lnTo>
                    <a:pt x="1090295" y="458470"/>
                  </a:lnTo>
                  <a:lnTo>
                    <a:pt x="1083945" y="415290"/>
                  </a:lnTo>
                  <a:lnTo>
                    <a:pt x="1072514" y="372745"/>
                  </a:lnTo>
                  <a:lnTo>
                    <a:pt x="1057910" y="331470"/>
                  </a:lnTo>
                  <a:lnTo>
                    <a:pt x="1039494" y="291465"/>
                  </a:lnTo>
                  <a:lnTo>
                    <a:pt x="1017269" y="253365"/>
                  </a:lnTo>
                  <a:lnTo>
                    <a:pt x="991869" y="217170"/>
                  </a:lnTo>
                  <a:lnTo>
                    <a:pt x="963294" y="182880"/>
                  </a:lnTo>
                  <a:lnTo>
                    <a:pt x="932180" y="151130"/>
                  </a:lnTo>
                  <a:lnTo>
                    <a:pt x="897889" y="121285"/>
                  </a:lnTo>
                  <a:lnTo>
                    <a:pt x="861694" y="94614"/>
                  </a:lnTo>
                  <a:lnTo>
                    <a:pt x="822960" y="71120"/>
                  </a:lnTo>
                  <a:lnTo>
                    <a:pt x="781685" y="50164"/>
                  </a:lnTo>
                  <a:lnTo>
                    <a:pt x="739139" y="32385"/>
                  </a:lnTo>
                  <a:lnTo>
                    <a:pt x="694689" y="18414"/>
                  </a:lnTo>
                  <a:lnTo>
                    <a:pt x="648969" y="8255"/>
                  </a:lnTo>
                  <a:lnTo>
                    <a:pt x="601980" y="2539"/>
                  </a:lnTo>
                  <a:lnTo>
                    <a:pt x="554355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84605" y="4168140"/>
              <a:ext cx="1097915" cy="1088390"/>
            </a:xfrm>
            <a:custGeom>
              <a:avLst/>
              <a:gdLst/>
              <a:ahLst/>
              <a:cxnLst/>
              <a:rect l="l" t="t" r="r" b="b"/>
              <a:pathLst>
                <a:path w="1097914" h="1088389">
                  <a:moveTo>
                    <a:pt x="546100" y="0"/>
                  </a:moveTo>
                  <a:lnTo>
                    <a:pt x="504189" y="2539"/>
                  </a:lnTo>
                  <a:lnTo>
                    <a:pt x="462914" y="8255"/>
                  </a:lnTo>
                  <a:lnTo>
                    <a:pt x="422909" y="16510"/>
                  </a:lnTo>
                  <a:lnTo>
                    <a:pt x="383539" y="28575"/>
                  </a:lnTo>
                  <a:lnTo>
                    <a:pt x="345439" y="43180"/>
                  </a:lnTo>
                  <a:lnTo>
                    <a:pt x="307975" y="60325"/>
                  </a:lnTo>
                  <a:lnTo>
                    <a:pt x="272414" y="80010"/>
                  </a:lnTo>
                  <a:lnTo>
                    <a:pt x="238759" y="102235"/>
                  </a:lnTo>
                  <a:lnTo>
                    <a:pt x="205739" y="126364"/>
                  </a:lnTo>
                  <a:lnTo>
                    <a:pt x="175259" y="153670"/>
                  </a:lnTo>
                  <a:lnTo>
                    <a:pt x="146684" y="182245"/>
                  </a:lnTo>
                  <a:lnTo>
                    <a:pt x="120014" y="213360"/>
                  </a:lnTo>
                  <a:lnTo>
                    <a:pt x="95884" y="246380"/>
                  </a:lnTo>
                  <a:lnTo>
                    <a:pt x="73659" y="280670"/>
                  </a:lnTo>
                  <a:lnTo>
                    <a:pt x="54609" y="317500"/>
                  </a:lnTo>
                  <a:lnTo>
                    <a:pt x="38100" y="355600"/>
                  </a:lnTo>
                  <a:lnTo>
                    <a:pt x="24129" y="394970"/>
                  </a:lnTo>
                  <a:lnTo>
                    <a:pt x="13334" y="435610"/>
                  </a:lnTo>
                  <a:lnTo>
                    <a:pt x="5079" y="477520"/>
                  </a:lnTo>
                  <a:lnTo>
                    <a:pt x="634" y="520700"/>
                  </a:lnTo>
                  <a:lnTo>
                    <a:pt x="0" y="565150"/>
                  </a:lnTo>
                  <a:lnTo>
                    <a:pt x="2539" y="610235"/>
                  </a:lnTo>
                  <a:lnTo>
                    <a:pt x="8713" y="654685"/>
                  </a:lnTo>
                  <a:lnTo>
                    <a:pt x="8801" y="655320"/>
                  </a:lnTo>
                  <a:lnTo>
                    <a:pt x="20319" y="707390"/>
                  </a:lnTo>
                  <a:lnTo>
                    <a:pt x="36829" y="756285"/>
                  </a:lnTo>
                  <a:lnTo>
                    <a:pt x="57784" y="803275"/>
                  </a:lnTo>
                  <a:lnTo>
                    <a:pt x="83819" y="847725"/>
                  </a:lnTo>
                  <a:lnTo>
                    <a:pt x="114300" y="889635"/>
                  </a:lnTo>
                  <a:lnTo>
                    <a:pt x="149225" y="927735"/>
                  </a:lnTo>
                  <a:lnTo>
                    <a:pt x="187325" y="962660"/>
                  </a:lnTo>
                  <a:lnTo>
                    <a:pt x="229869" y="993775"/>
                  </a:lnTo>
                  <a:lnTo>
                    <a:pt x="271779" y="1018540"/>
                  </a:lnTo>
                  <a:lnTo>
                    <a:pt x="315594" y="1039495"/>
                  </a:lnTo>
                  <a:lnTo>
                    <a:pt x="361314" y="1057275"/>
                  </a:lnTo>
                  <a:lnTo>
                    <a:pt x="408305" y="1070610"/>
                  </a:lnTo>
                  <a:lnTo>
                    <a:pt x="455930" y="1080770"/>
                  </a:lnTo>
                  <a:lnTo>
                    <a:pt x="504825" y="1086485"/>
                  </a:lnTo>
                  <a:lnTo>
                    <a:pt x="553719" y="1088390"/>
                  </a:lnTo>
                  <a:lnTo>
                    <a:pt x="602614" y="1086485"/>
                  </a:lnTo>
                  <a:lnTo>
                    <a:pt x="650875" y="1080135"/>
                  </a:lnTo>
                  <a:lnTo>
                    <a:pt x="678180" y="1074420"/>
                  </a:lnTo>
                  <a:lnTo>
                    <a:pt x="533400" y="1074420"/>
                  </a:lnTo>
                  <a:lnTo>
                    <a:pt x="480694" y="1071245"/>
                  </a:lnTo>
                  <a:lnTo>
                    <a:pt x="428625" y="1063625"/>
                  </a:lnTo>
                  <a:lnTo>
                    <a:pt x="377825" y="1051560"/>
                  </a:lnTo>
                  <a:lnTo>
                    <a:pt x="327659" y="1035050"/>
                  </a:lnTo>
                  <a:lnTo>
                    <a:pt x="280669" y="1014730"/>
                  </a:lnTo>
                  <a:lnTo>
                    <a:pt x="236854" y="989965"/>
                  </a:lnTo>
                  <a:lnTo>
                    <a:pt x="195579" y="961390"/>
                  </a:lnTo>
                  <a:lnTo>
                    <a:pt x="158114" y="928370"/>
                  </a:lnTo>
                  <a:lnTo>
                    <a:pt x="123825" y="892810"/>
                  </a:lnTo>
                  <a:lnTo>
                    <a:pt x="93979" y="853440"/>
                  </a:lnTo>
                  <a:lnTo>
                    <a:pt x="67944" y="810895"/>
                  </a:lnTo>
                  <a:lnTo>
                    <a:pt x="46354" y="765810"/>
                  </a:lnTo>
                  <a:lnTo>
                    <a:pt x="29209" y="718185"/>
                  </a:lnTo>
                  <a:lnTo>
                    <a:pt x="17779" y="668020"/>
                  </a:lnTo>
                  <a:lnTo>
                    <a:pt x="11429" y="621665"/>
                  </a:lnTo>
                  <a:lnTo>
                    <a:pt x="8254" y="576580"/>
                  </a:lnTo>
                  <a:lnTo>
                    <a:pt x="9525" y="531495"/>
                  </a:lnTo>
                  <a:lnTo>
                    <a:pt x="14604" y="487045"/>
                  </a:lnTo>
                  <a:lnTo>
                    <a:pt x="22859" y="443865"/>
                  </a:lnTo>
                  <a:lnTo>
                    <a:pt x="34925" y="401320"/>
                  </a:lnTo>
                  <a:lnTo>
                    <a:pt x="49529" y="360680"/>
                  </a:lnTo>
                  <a:lnTo>
                    <a:pt x="67944" y="321310"/>
                  </a:lnTo>
                  <a:lnTo>
                    <a:pt x="88900" y="283845"/>
                  </a:lnTo>
                  <a:lnTo>
                    <a:pt x="112394" y="247650"/>
                  </a:lnTo>
                  <a:lnTo>
                    <a:pt x="139064" y="213360"/>
                  </a:lnTo>
                  <a:lnTo>
                    <a:pt x="168275" y="181610"/>
                  </a:lnTo>
                  <a:lnTo>
                    <a:pt x="199389" y="152400"/>
                  </a:lnTo>
                  <a:lnTo>
                    <a:pt x="233044" y="125095"/>
                  </a:lnTo>
                  <a:lnTo>
                    <a:pt x="269239" y="100964"/>
                  </a:lnTo>
                  <a:lnTo>
                    <a:pt x="306704" y="79375"/>
                  </a:lnTo>
                  <a:lnTo>
                    <a:pt x="346075" y="60325"/>
                  </a:lnTo>
                  <a:lnTo>
                    <a:pt x="387350" y="45085"/>
                  </a:lnTo>
                  <a:lnTo>
                    <a:pt x="430530" y="33020"/>
                  </a:lnTo>
                  <a:lnTo>
                    <a:pt x="474344" y="24130"/>
                  </a:lnTo>
                  <a:lnTo>
                    <a:pt x="520064" y="19050"/>
                  </a:lnTo>
                  <a:lnTo>
                    <a:pt x="566419" y="17780"/>
                  </a:lnTo>
                  <a:lnTo>
                    <a:pt x="694055" y="17780"/>
                  </a:lnTo>
                  <a:lnTo>
                    <a:pt x="673100" y="12700"/>
                  </a:lnTo>
                  <a:lnTo>
                    <a:pt x="630555" y="5080"/>
                  </a:lnTo>
                  <a:lnTo>
                    <a:pt x="588009" y="635"/>
                  </a:lnTo>
                  <a:lnTo>
                    <a:pt x="546100" y="0"/>
                  </a:lnTo>
                  <a:close/>
                </a:path>
                <a:path w="1097914" h="1088389">
                  <a:moveTo>
                    <a:pt x="694055" y="17780"/>
                  </a:moveTo>
                  <a:lnTo>
                    <a:pt x="566419" y="17780"/>
                  </a:lnTo>
                  <a:lnTo>
                    <a:pt x="610869" y="20320"/>
                  </a:lnTo>
                  <a:lnTo>
                    <a:pt x="654684" y="26035"/>
                  </a:lnTo>
                  <a:lnTo>
                    <a:pt x="698500" y="35560"/>
                  </a:lnTo>
                  <a:lnTo>
                    <a:pt x="741044" y="48895"/>
                  </a:lnTo>
                  <a:lnTo>
                    <a:pt x="782319" y="66039"/>
                  </a:lnTo>
                  <a:lnTo>
                    <a:pt x="822325" y="85725"/>
                  </a:lnTo>
                  <a:lnTo>
                    <a:pt x="860425" y="108585"/>
                  </a:lnTo>
                  <a:lnTo>
                    <a:pt x="896619" y="134620"/>
                  </a:lnTo>
                  <a:lnTo>
                    <a:pt x="930909" y="162560"/>
                  </a:lnTo>
                  <a:lnTo>
                    <a:pt x="962659" y="193675"/>
                  </a:lnTo>
                  <a:lnTo>
                    <a:pt x="991869" y="227330"/>
                  </a:lnTo>
                  <a:lnTo>
                    <a:pt x="1017269" y="262890"/>
                  </a:lnTo>
                  <a:lnTo>
                    <a:pt x="1040130" y="300355"/>
                  </a:lnTo>
                  <a:lnTo>
                    <a:pt x="1059814" y="339090"/>
                  </a:lnTo>
                  <a:lnTo>
                    <a:pt x="1075055" y="380365"/>
                  </a:lnTo>
                  <a:lnTo>
                    <a:pt x="1086484" y="422910"/>
                  </a:lnTo>
                  <a:lnTo>
                    <a:pt x="1093470" y="466090"/>
                  </a:lnTo>
                  <a:lnTo>
                    <a:pt x="1095902" y="509270"/>
                  </a:lnTo>
                  <a:lnTo>
                    <a:pt x="1096009" y="511175"/>
                  </a:lnTo>
                  <a:lnTo>
                    <a:pt x="1094105" y="556895"/>
                  </a:lnTo>
                  <a:lnTo>
                    <a:pt x="1087120" y="606425"/>
                  </a:lnTo>
                  <a:lnTo>
                    <a:pt x="1076959" y="654685"/>
                  </a:lnTo>
                  <a:lnTo>
                    <a:pt x="1062989" y="701675"/>
                  </a:lnTo>
                  <a:lnTo>
                    <a:pt x="1045844" y="747395"/>
                  </a:lnTo>
                  <a:lnTo>
                    <a:pt x="1024889" y="791210"/>
                  </a:lnTo>
                  <a:lnTo>
                    <a:pt x="1000759" y="832485"/>
                  </a:lnTo>
                  <a:lnTo>
                    <a:pt x="973455" y="871855"/>
                  </a:lnTo>
                  <a:lnTo>
                    <a:pt x="942339" y="908685"/>
                  </a:lnTo>
                  <a:lnTo>
                    <a:pt x="908684" y="942340"/>
                  </a:lnTo>
                  <a:lnTo>
                    <a:pt x="871219" y="972820"/>
                  </a:lnTo>
                  <a:lnTo>
                    <a:pt x="830580" y="999490"/>
                  </a:lnTo>
                  <a:lnTo>
                    <a:pt x="786764" y="1022985"/>
                  </a:lnTo>
                  <a:lnTo>
                    <a:pt x="740409" y="1042035"/>
                  </a:lnTo>
                  <a:lnTo>
                    <a:pt x="690244" y="1057275"/>
                  </a:lnTo>
                  <a:lnTo>
                    <a:pt x="638175" y="1067435"/>
                  </a:lnTo>
                  <a:lnTo>
                    <a:pt x="586105" y="1073150"/>
                  </a:lnTo>
                  <a:lnTo>
                    <a:pt x="533400" y="1074420"/>
                  </a:lnTo>
                  <a:lnTo>
                    <a:pt x="678180" y="1074420"/>
                  </a:lnTo>
                  <a:lnTo>
                    <a:pt x="745489" y="1055370"/>
                  </a:lnTo>
                  <a:lnTo>
                    <a:pt x="792480" y="1036320"/>
                  </a:lnTo>
                  <a:lnTo>
                    <a:pt x="835659" y="1012190"/>
                  </a:lnTo>
                  <a:lnTo>
                    <a:pt x="876300" y="984250"/>
                  </a:lnTo>
                  <a:lnTo>
                    <a:pt x="913764" y="952500"/>
                  </a:lnTo>
                  <a:lnTo>
                    <a:pt x="947419" y="916940"/>
                  </a:lnTo>
                  <a:lnTo>
                    <a:pt x="977900" y="878840"/>
                  </a:lnTo>
                  <a:lnTo>
                    <a:pt x="1005205" y="838200"/>
                  </a:lnTo>
                  <a:lnTo>
                    <a:pt x="1028700" y="795020"/>
                  </a:lnTo>
                  <a:lnTo>
                    <a:pt x="1049020" y="749935"/>
                  </a:lnTo>
                  <a:lnTo>
                    <a:pt x="1066164" y="702945"/>
                  </a:lnTo>
                  <a:lnTo>
                    <a:pt x="1079500" y="655320"/>
                  </a:lnTo>
                  <a:lnTo>
                    <a:pt x="1089025" y="606425"/>
                  </a:lnTo>
                  <a:lnTo>
                    <a:pt x="1095375" y="556895"/>
                  </a:lnTo>
                  <a:lnTo>
                    <a:pt x="1097813" y="511175"/>
                  </a:lnTo>
                  <a:lnTo>
                    <a:pt x="1097914" y="509270"/>
                  </a:lnTo>
                  <a:lnTo>
                    <a:pt x="1095375" y="462280"/>
                  </a:lnTo>
                  <a:lnTo>
                    <a:pt x="1087755" y="415290"/>
                  </a:lnTo>
                  <a:lnTo>
                    <a:pt x="1075689" y="370205"/>
                  </a:lnTo>
                  <a:lnTo>
                    <a:pt x="1059180" y="325755"/>
                  </a:lnTo>
                  <a:lnTo>
                    <a:pt x="1038225" y="283210"/>
                  </a:lnTo>
                  <a:lnTo>
                    <a:pt x="1013459" y="243205"/>
                  </a:lnTo>
                  <a:lnTo>
                    <a:pt x="984884" y="204470"/>
                  </a:lnTo>
                  <a:lnTo>
                    <a:pt x="953769" y="168910"/>
                  </a:lnTo>
                  <a:lnTo>
                    <a:pt x="919480" y="135889"/>
                  </a:lnTo>
                  <a:lnTo>
                    <a:pt x="882014" y="106680"/>
                  </a:lnTo>
                  <a:lnTo>
                    <a:pt x="842644" y="80010"/>
                  </a:lnTo>
                  <a:lnTo>
                    <a:pt x="801369" y="57150"/>
                  </a:lnTo>
                  <a:lnTo>
                    <a:pt x="758825" y="38735"/>
                  </a:lnTo>
                  <a:lnTo>
                    <a:pt x="716280" y="23495"/>
                  </a:lnTo>
                  <a:lnTo>
                    <a:pt x="694055" y="1778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015609" y="1577085"/>
            <a:ext cx="941069" cy="6991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sz="2200" spc="-10" dirty="0">
                <a:latin typeface="Arial"/>
                <a:cs typeface="Arial"/>
              </a:rPr>
              <a:t>Følelse aktivert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75659" y="2976498"/>
            <a:ext cx="847725" cy="6991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sz="2200" spc="-10" dirty="0">
                <a:latin typeface="Arial"/>
                <a:cs typeface="Arial"/>
              </a:rPr>
              <a:t>Holder tilbake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9961" y="4476369"/>
            <a:ext cx="1112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Avstengt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25236" y="4355972"/>
            <a:ext cx="1080770" cy="6991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sz="2200" dirty="0">
                <a:latin typeface="Arial"/>
                <a:cs typeface="Arial"/>
              </a:rPr>
              <a:t>Uro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eller angst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Følelsessyklusen</a:t>
            </a:r>
            <a:r>
              <a:rPr spc="-17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0030" y="3789045"/>
            <a:ext cx="1903095" cy="10280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0"/>
              </a:spcBef>
            </a:pPr>
            <a:r>
              <a:rPr sz="2200" dirty="0">
                <a:latin typeface="Arial"/>
                <a:cs typeface="Arial"/>
              </a:rPr>
              <a:t>Føler,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uttrykker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deler </a:t>
            </a:r>
            <a:r>
              <a:rPr sz="2200" spc="-10" dirty="0">
                <a:latin typeface="Arial"/>
                <a:cs typeface="Arial"/>
              </a:rPr>
              <a:t>følelsen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1742" y="5290565"/>
            <a:ext cx="1004569" cy="6940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0"/>
              </a:spcBef>
            </a:pPr>
            <a:r>
              <a:rPr sz="2200" dirty="0">
                <a:latin typeface="Arial"/>
                <a:cs typeface="Arial"/>
              </a:rPr>
              <a:t>Ro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og </a:t>
            </a:r>
            <a:r>
              <a:rPr sz="2200" spc="-10" dirty="0">
                <a:latin typeface="Arial"/>
                <a:cs typeface="Arial"/>
              </a:rPr>
              <a:t>balanse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6950" y="2351404"/>
            <a:ext cx="6679565" cy="3839210"/>
            <a:chOff x="996950" y="2351404"/>
            <a:chExt cx="6679565" cy="3839210"/>
          </a:xfrm>
        </p:grpSpPr>
        <p:sp>
          <p:nvSpPr>
            <p:cNvPr id="6" name="object 6"/>
            <p:cNvSpPr/>
            <p:nvPr/>
          </p:nvSpPr>
          <p:spPr>
            <a:xfrm>
              <a:off x="5031740" y="3571239"/>
              <a:ext cx="2094230" cy="1989455"/>
            </a:xfrm>
            <a:custGeom>
              <a:avLst/>
              <a:gdLst/>
              <a:ahLst/>
              <a:cxnLst/>
              <a:rect l="l" t="t" r="r" b="b"/>
              <a:pathLst>
                <a:path w="2094229" h="1989454">
                  <a:moveTo>
                    <a:pt x="2094230" y="3175"/>
                  </a:moveTo>
                  <a:lnTo>
                    <a:pt x="0" y="3175"/>
                  </a:lnTo>
                </a:path>
                <a:path w="2094229" h="1989454">
                  <a:moveTo>
                    <a:pt x="2087880" y="0"/>
                  </a:moveTo>
                  <a:lnTo>
                    <a:pt x="2087880" y="1989455"/>
                  </a:lnTo>
                </a:path>
              </a:pathLst>
            </a:custGeom>
            <a:ln w="12700">
              <a:solidFill>
                <a:srgbClr val="99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8284" y="3187699"/>
              <a:ext cx="3515995" cy="2157095"/>
            </a:xfrm>
            <a:custGeom>
              <a:avLst/>
              <a:gdLst/>
              <a:ahLst/>
              <a:cxnLst/>
              <a:rect l="l" t="t" r="r" b="b"/>
              <a:pathLst>
                <a:path w="3515995" h="2157095">
                  <a:moveTo>
                    <a:pt x="1415415" y="386714"/>
                  </a:moveTo>
                  <a:lnTo>
                    <a:pt x="3509644" y="386714"/>
                  </a:lnTo>
                </a:path>
                <a:path w="3515995" h="2157095">
                  <a:moveTo>
                    <a:pt x="1421765" y="383539"/>
                  </a:moveTo>
                  <a:lnTo>
                    <a:pt x="1421765" y="779779"/>
                  </a:lnTo>
                </a:path>
                <a:path w="3515995" h="2157095">
                  <a:moveTo>
                    <a:pt x="3515994" y="0"/>
                  </a:moveTo>
                  <a:lnTo>
                    <a:pt x="3515994" y="395604"/>
                  </a:lnTo>
                </a:path>
                <a:path w="3515995" h="2157095">
                  <a:moveTo>
                    <a:pt x="0" y="1751964"/>
                  </a:moveTo>
                  <a:lnTo>
                    <a:pt x="2843529" y="1751964"/>
                  </a:lnTo>
                </a:path>
                <a:path w="3515995" h="2157095">
                  <a:moveTo>
                    <a:pt x="6350" y="1748789"/>
                  </a:moveTo>
                  <a:lnTo>
                    <a:pt x="6350" y="2145030"/>
                  </a:lnTo>
                </a:path>
                <a:path w="3515995" h="2157095">
                  <a:moveTo>
                    <a:pt x="1410335" y="1364614"/>
                  </a:moveTo>
                  <a:lnTo>
                    <a:pt x="1410335" y="1760855"/>
                  </a:lnTo>
                </a:path>
                <a:path w="3515995" h="2157095">
                  <a:moveTo>
                    <a:pt x="2831465" y="1760855"/>
                  </a:moveTo>
                  <a:lnTo>
                    <a:pt x="2831465" y="21570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3420" y="2362834"/>
              <a:ext cx="1066800" cy="1094105"/>
            </a:xfrm>
            <a:custGeom>
              <a:avLst/>
              <a:gdLst/>
              <a:ahLst/>
              <a:cxnLst/>
              <a:rect l="l" t="t" r="r" b="b"/>
              <a:pathLst>
                <a:path w="1066800" h="1094104">
                  <a:moveTo>
                    <a:pt x="572769" y="0"/>
                  </a:moveTo>
                  <a:lnTo>
                    <a:pt x="512444" y="3175"/>
                  </a:lnTo>
                  <a:lnTo>
                    <a:pt x="452119" y="14604"/>
                  </a:lnTo>
                  <a:lnTo>
                    <a:pt x="406400" y="27939"/>
                  </a:lnTo>
                  <a:lnTo>
                    <a:pt x="361314" y="44450"/>
                  </a:lnTo>
                  <a:lnTo>
                    <a:pt x="318134" y="64769"/>
                  </a:lnTo>
                  <a:lnTo>
                    <a:pt x="275589" y="87629"/>
                  </a:lnTo>
                  <a:lnTo>
                    <a:pt x="235584" y="114300"/>
                  </a:lnTo>
                  <a:lnTo>
                    <a:pt x="198119" y="143510"/>
                  </a:lnTo>
                  <a:lnTo>
                    <a:pt x="162559" y="175894"/>
                  </a:lnTo>
                  <a:lnTo>
                    <a:pt x="130175" y="210819"/>
                  </a:lnTo>
                  <a:lnTo>
                    <a:pt x="99694" y="248919"/>
                  </a:lnTo>
                  <a:lnTo>
                    <a:pt x="73659" y="290194"/>
                  </a:lnTo>
                  <a:lnTo>
                    <a:pt x="51434" y="333375"/>
                  </a:lnTo>
                  <a:lnTo>
                    <a:pt x="33019" y="378460"/>
                  </a:lnTo>
                  <a:lnTo>
                    <a:pt x="18414" y="424814"/>
                  </a:lnTo>
                  <a:lnTo>
                    <a:pt x="8254" y="472439"/>
                  </a:lnTo>
                  <a:lnTo>
                    <a:pt x="1904" y="520700"/>
                  </a:lnTo>
                  <a:lnTo>
                    <a:pt x="0" y="569594"/>
                  </a:lnTo>
                  <a:lnTo>
                    <a:pt x="1904" y="618489"/>
                  </a:lnTo>
                  <a:lnTo>
                    <a:pt x="8889" y="666750"/>
                  </a:lnTo>
                  <a:lnTo>
                    <a:pt x="19684" y="713739"/>
                  </a:lnTo>
                  <a:lnTo>
                    <a:pt x="34289" y="760094"/>
                  </a:lnTo>
                  <a:lnTo>
                    <a:pt x="53975" y="805179"/>
                  </a:lnTo>
                  <a:lnTo>
                    <a:pt x="76834" y="848994"/>
                  </a:lnTo>
                  <a:lnTo>
                    <a:pt x="103504" y="889000"/>
                  </a:lnTo>
                  <a:lnTo>
                    <a:pt x="132714" y="926464"/>
                  </a:lnTo>
                  <a:lnTo>
                    <a:pt x="165100" y="960119"/>
                  </a:lnTo>
                  <a:lnTo>
                    <a:pt x="200659" y="990600"/>
                  </a:lnTo>
                  <a:lnTo>
                    <a:pt x="238125" y="1017269"/>
                  </a:lnTo>
                  <a:lnTo>
                    <a:pt x="278129" y="1040129"/>
                  </a:lnTo>
                  <a:lnTo>
                    <a:pt x="320039" y="1059179"/>
                  </a:lnTo>
                  <a:lnTo>
                    <a:pt x="363854" y="1074419"/>
                  </a:lnTo>
                  <a:lnTo>
                    <a:pt x="408939" y="1085214"/>
                  </a:lnTo>
                  <a:lnTo>
                    <a:pt x="455929" y="1092200"/>
                  </a:lnTo>
                  <a:lnTo>
                    <a:pt x="503554" y="1094104"/>
                  </a:lnTo>
                  <a:lnTo>
                    <a:pt x="521969" y="1094104"/>
                  </a:lnTo>
                  <a:lnTo>
                    <a:pt x="577214" y="1089025"/>
                  </a:lnTo>
                  <a:lnTo>
                    <a:pt x="626744" y="1079500"/>
                  </a:lnTo>
                  <a:lnTo>
                    <a:pt x="675639" y="1066164"/>
                  </a:lnTo>
                  <a:lnTo>
                    <a:pt x="723264" y="1049019"/>
                  </a:lnTo>
                  <a:lnTo>
                    <a:pt x="768984" y="1027429"/>
                  </a:lnTo>
                  <a:lnTo>
                    <a:pt x="812800" y="1002664"/>
                  </a:lnTo>
                  <a:lnTo>
                    <a:pt x="854709" y="974089"/>
                  </a:lnTo>
                  <a:lnTo>
                    <a:pt x="894079" y="941704"/>
                  </a:lnTo>
                  <a:lnTo>
                    <a:pt x="929639" y="906144"/>
                  </a:lnTo>
                  <a:lnTo>
                    <a:pt x="962025" y="868044"/>
                  </a:lnTo>
                  <a:lnTo>
                    <a:pt x="990600" y="826135"/>
                  </a:lnTo>
                  <a:lnTo>
                    <a:pt x="1014094" y="781685"/>
                  </a:lnTo>
                  <a:lnTo>
                    <a:pt x="1033144" y="737869"/>
                  </a:lnTo>
                  <a:lnTo>
                    <a:pt x="1047114" y="693419"/>
                  </a:lnTo>
                  <a:lnTo>
                    <a:pt x="1057909" y="647700"/>
                  </a:lnTo>
                  <a:lnTo>
                    <a:pt x="1064259" y="600710"/>
                  </a:lnTo>
                  <a:lnTo>
                    <a:pt x="1066800" y="554354"/>
                  </a:lnTo>
                  <a:lnTo>
                    <a:pt x="1065529" y="507364"/>
                  </a:lnTo>
                  <a:lnTo>
                    <a:pt x="1060450" y="460375"/>
                  </a:lnTo>
                  <a:lnTo>
                    <a:pt x="1052194" y="414019"/>
                  </a:lnTo>
                  <a:lnTo>
                    <a:pt x="1039494" y="368300"/>
                  </a:lnTo>
                  <a:lnTo>
                    <a:pt x="1023619" y="324485"/>
                  </a:lnTo>
                  <a:lnTo>
                    <a:pt x="1004569" y="281304"/>
                  </a:lnTo>
                  <a:lnTo>
                    <a:pt x="981709" y="240029"/>
                  </a:lnTo>
                  <a:lnTo>
                    <a:pt x="955675" y="200660"/>
                  </a:lnTo>
                  <a:lnTo>
                    <a:pt x="923289" y="160019"/>
                  </a:lnTo>
                  <a:lnTo>
                    <a:pt x="887729" y="123189"/>
                  </a:lnTo>
                  <a:lnTo>
                    <a:pt x="848994" y="90804"/>
                  </a:lnTo>
                  <a:lnTo>
                    <a:pt x="807719" y="63500"/>
                  </a:lnTo>
                  <a:lnTo>
                    <a:pt x="763904" y="40639"/>
                  </a:lnTo>
                  <a:lnTo>
                    <a:pt x="718819" y="22860"/>
                  </a:lnTo>
                  <a:lnTo>
                    <a:pt x="671194" y="10160"/>
                  </a:lnTo>
                  <a:lnTo>
                    <a:pt x="622300" y="2539"/>
                  </a:lnTo>
                  <a:lnTo>
                    <a:pt x="57276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8815" y="2351404"/>
              <a:ext cx="1090930" cy="1111250"/>
            </a:xfrm>
            <a:custGeom>
              <a:avLst/>
              <a:gdLst/>
              <a:ahLst/>
              <a:cxnLst/>
              <a:rect l="l" t="t" r="r" b="b"/>
              <a:pathLst>
                <a:path w="1090929" h="1111250">
                  <a:moveTo>
                    <a:pt x="572770" y="0"/>
                  </a:moveTo>
                  <a:lnTo>
                    <a:pt x="527050" y="1905"/>
                  </a:lnTo>
                  <a:lnTo>
                    <a:pt x="481330" y="8255"/>
                  </a:lnTo>
                  <a:lnTo>
                    <a:pt x="434975" y="18415"/>
                  </a:lnTo>
                  <a:lnTo>
                    <a:pt x="389889" y="33020"/>
                  </a:lnTo>
                  <a:lnTo>
                    <a:pt x="344170" y="52070"/>
                  </a:lnTo>
                  <a:lnTo>
                    <a:pt x="299720" y="74930"/>
                  </a:lnTo>
                  <a:lnTo>
                    <a:pt x="259714" y="99060"/>
                  </a:lnTo>
                  <a:lnTo>
                    <a:pt x="221614" y="125730"/>
                  </a:lnTo>
                  <a:lnTo>
                    <a:pt x="186055" y="155575"/>
                  </a:lnTo>
                  <a:lnTo>
                    <a:pt x="152400" y="187960"/>
                  </a:lnTo>
                  <a:lnTo>
                    <a:pt x="121920" y="222885"/>
                  </a:lnTo>
                  <a:lnTo>
                    <a:pt x="93980" y="260350"/>
                  </a:lnTo>
                  <a:lnTo>
                    <a:pt x="69850" y="300355"/>
                  </a:lnTo>
                  <a:lnTo>
                    <a:pt x="48260" y="344170"/>
                  </a:lnTo>
                  <a:lnTo>
                    <a:pt x="30480" y="389255"/>
                  </a:lnTo>
                  <a:lnTo>
                    <a:pt x="16510" y="434975"/>
                  </a:lnTo>
                  <a:lnTo>
                    <a:pt x="6985" y="481965"/>
                  </a:lnTo>
                  <a:lnTo>
                    <a:pt x="1905" y="528955"/>
                  </a:lnTo>
                  <a:lnTo>
                    <a:pt x="0" y="576580"/>
                  </a:lnTo>
                  <a:lnTo>
                    <a:pt x="2539" y="623570"/>
                  </a:lnTo>
                  <a:lnTo>
                    <a:pt x="8889" y="670560"/>
                  </a:lnTo>
                  <a:lnTo>
                    <a:pt x="19685" y="716915"/>
                  </a:lnTo>
                  <a:lnTo>
                    <a:pt x="33655" y="762000"/>
                  </a:lnTo>
                  <a:lnTo>
                    <a:pt x="51435" y="805815"/>
                  </a:lnTo>
                  <a:lnTo>
                    <a:pt x="73025" y="847725"/>
                  </a:lnTo>
                  <a:lnTo>
                    <a:pt x="97789" y="887730"/>
                  </a:lnTo>
                  <a:lnTo>
                    <a:pt x="126364" y="925830"/>
                  </a:lnTo>
                  <a:lnTo>
                    <a:pt x="158750" y="961390"/>
                  </a:lnTo>
                  <a:lnTo>
                    <a:pt x="194945" y="993775"/>
                  </a:lnTo>
                  <a:lnTo>
                    <a:pt x="234314" y="1023620"/>
                  </a:lnTo>
                  <a:lnTo>
                    <a:pt x="278130" y="1050925"/>
                  </a:lnTo>
                  <a:lnTo>
                    <a:pt x="325120" y="1072515"/>
                  </a:lnTo>
                  <a:lnTo>
                    <a:pt x="373380" y="1089660"/>
                  </a:lnTo>
                  <a:lnTo>
                    <a:pt x="422910" y="1101725"/>
                  </a:lnTo>
                  <a:lnTo>
                    <a:pt x="473710" y="1108710"/>
                  </a:lnTo>
                  <a:lnTo>
                    <a:pt x="525145" y="1111250"/>
                  </a:lnTo>
                  <a:lnTo>
                    <a:pt x="572135" y="1108710"/>
                  </a:lnTo>
                  <a:lnTo>
                    <a:pt x="598805" y="1105535"/>
                  </a:lnTo>
                  <a:lnTo>
                    <a:pt x="518795" y="1105535"/>
                  </a:lnTo>
                  <a:lnTo>
                    <a:pt x="471170" y="1103630"/>
                  </a:lnTo>
                  <a:lnTo>
                    <a:pt x="424180" y="1096645"/>
                  </a:lnTo>
                  <a:lnTo>
                    <a:pt x="379095" y="1085850"/>
                  </a:lnTo>
                  <a:lnTo>
                    <a:pt x="335280" y="1070610"/>
                  </a:lnTo>
                  <a:lnTo>
                    <a:pt x="293370" y="1051560"/>
                  </a:lnTo>
                  <a:lnTo>
                    <a:pt x="253364" y="1028700"/>
                  </a:lnTo>
                  <a:lnTo>
                    <a:pt x="215900" y="1002030"/>
                  </a:lnTo>
                  <a:lnTo>
                    <a:pt x="180339" y="971550"/>
                  </a:lnTo>
                  <a:lnTo>
                    <a:pt x="147955" y="937895"/>
                  </a:lnTo>
                  <a:lnTo>
                    <a:pt x="118745" y="900430"/>
                  </a:lnTo>
                  <a:lnTo>
                    <a:pt x="92075" y="860425"/>
                  </a:lnTo>
                  <a:lnTo>
                    <a:pt x="69214" y="816610"/>
                  </a:lnTo>
                  <a:lnTo>
                    <a:pt x="49530" y="771525"/>
                  </a:lnTo>
                  <a:lnTo>
                    <a:pt x="34925" y="725170"/>
                  </a:lnTo>
                  <a:lnTo>
                    <a:pt x="24130" y="678180"/>
                  </a:lnTo>
                  <a:lnTo>
                    <a:pt x="17236" y="630555"/>
                  </a:lnTo>
                  <a:lnTo>
                    <a:pt x="17145" y="629920"/>
                  </a:lnTo>
                  <a:lnTo>
                    <a:pt x="15239" y="581025"/>
                  </a:lnTo>
                  <a:lnTo>
                    <a:pt x="17145" y="532130"/>
                  </a:lnTo>
                  <a:lnTo>
                    <a:pt x="23495" y="483870"/>
                  </a:lnTo>
                  <a:lnTo>
                    <a:pt x="33655" y="436245"/>
                  </a:lnTo>
                  <a:lnTo>
                    <a:pt x="48260" y="389890"/>
                  </a:lnTo>
                  <a:lnTo>
                    <a:pt x="66675" y="344805"/>
                  </a:lnTo>
                  <a:lnTo>
                    <a:pt x="88900" y="301625"/>
                  </a:lnTo>
                  <a:lnTo>
                    <a:pt x="114935" y="260350"/>
                  </a:lnTo>
                  <a:lnTo>
                    <a:pt x="145414" y="222250"/>
                  </a:lnTo>
                  <a:lnTo>
                    <a:pt x="177800" y="187325"/>
                  </a:lnTo>
                  <a:lnTo>
                    <a:pt x="213360" y="154940"/>
                  </a:lnTo>
                  <a:lnTo>
                    <a:pt x="250825" y="125730"/>
                  </a:lnTo>
                  <a:lnTo>
                    <a:pt x="290830" y="99060"/>
                  </a:lnTo>
                  <a:lnTo>
                    <a:pt x="333375" y="76200"/>
                  </a:lnTo>
                  <a:lnTo>
                    <a:pt x="376555" y="55880"/>
                  </a:lnTo>
                  <a:lnTo>
                    <a:pt x="421639" y="39370"/>
                  </a:lnTo>
                  <a:lnTo>
                    <a:pt x="467360" y="26035"/>
                  </a:lnTo>
                  <a:lnTo>
                    <a:pt x="527685" y="14605"/>
                  </a:lnTo>
                  <a:lnTo>
                    <a:pt x="588010" y="11430"/>
                  </a:lnTo>
                  <a:lnTo>
                    <a:pt x="676275" y="11430"/>
                  </a:lnTo>
                  <a:lnTo>
                    <a:pt x="663575" y="8255"/>
                  </a:lnTo>
                  <a:lnTo>
                    <a:pt x="618489" y="1905"/>
                  </a:lnTo>
                  <a:lnTo>
                    <a:pt x="572770" y="0"/>
                  </a:lnTo>
                  <a:close/>
                </a:path>
                <a:path w="1090929" h="1111250">
                  <a:moveTo>
                    <a:pt x="676275" y="11430"/>
                  </a:moveTo>
                  <a:lnTo>
                    <a:pt x="588010" y="11430"/>
                  </a:lnTo>
                  <a:lnTo>
                    <a:pt x="637539" y="13970"/>
                  </a:lnTo>
                  <a:lnTo>
                    <a:pt x="686435" y="21590"/>
                  </a:lnTo>
                  <a:lnTo>
                    <a:pt x="734060" y="34290"/>
                  </a:lnTo>
                  <a:lnTo>
                    <a:pt x="779145" y="52070"/>
                  </a:lnTo>
                  <a:lnTo>
                    <a:pt x="822960" y="74930"/>
                  </a:lnTo>
                  <a:lnTo>
                    <a:pt x="864235" y="102235"/>
                  </a:lnTo>
                  <a:lnTo>
                    <a:pt x="902970" y="134620"/>
                  </a:lnTo>
                  <a:lnTo>
                    <a:pt x="938530" y="171450"/>
                  </a:lnTo>
                  <a:lnTo>
                    <a:pt x="970914" y="212090"/>
                  </a:lnTo>
                  <a:lnTo>
                    <a:pt x="996950" y="251460"/>
                  </a:lnTo>
                  <a:lnTo>
                    <a:pt x="1019810" y="292735"/>
                  </a:lnTo>
                  <a:lnTo>
                    <a:pt x="1038860" y="335915"/>
                  </a:lnTo>
                  <a:lnTo>
                    <a:pt x="1054735" y="379730"/>
                  </a:lnTo>
                  <a:lnTo>
                    <a:pt x="1067435" y="425450"/>
                  </a:lnTo>
                  <a:lnTo>
                    <a:pt x="1075689" y="471805"/>
                  </a:lnTo>
                  <a:lnTo>
                    <a:pt x="1080770" y="518795"/>
                  </a:lnTo>
                  <a:lnTo>
                    <a:pt x="1082039" y="565785"/>
                  </a:lnTo>
                  <a:lnTo>
                    <a:pt x="1079500" y="612140"/>
                  </a:lnTo>
                  <a:lnTo>
                    <a:pt x="1073150" y="659130"/>
                  </a:lnTo>
                  <a:lnTo>
                    <a:pt x="1062355" y="704850"/>
                  </a:lnTo>
                  <a:lnTo>
                    <a:pt x="1048385" y="749300"/>
                  </a:lnTo>
                  <a:lnTo>
                    <a:pt x="1029335" y="793115"/>
                  </a:lnTo>
                  <a:lnTo>
                    <a:pt x="1005839" y="837565"/>
                  </a:lnTo>
                  <a:lnTo>
                    <a:pt x="977264" y="879475"/>
                  </a:lnTo>
                  <a:lnTo>
                    <a:pt x="944880" y="917575"/>
                  </a:lnTo>
                  <a:lnTo>
                    <a:pt x="909320" y="953135"/>
                  </a:lnTo>
                  <a:lnTo>
                    <a:pt x="869950" y="985520"/>
                  </a:lnTo>
                  <a:lnTo>
                    <a:pt x="828039" y="1014095"/>
                  </a:lnTo>
                  <a:lnTo>
                    <a:pt x="784225" y="1038860"/>
                  </a:lnTo>
                  <a:lnTo>
                    <a:pt x="738505" y="1060450"/>
                  </a:lnTo>
                  <a:lnTo>
                    <a:pt x="690880" y="1077595"/>
                  </a:lnTo>
                  <a:lnTo>
                    <a:pt x="641985" y="1090930"/>
                  </a:lnTo>
                  <a:lnTo>
                    <a:pt x="592455" y="1100455"/>
                  </a:lnTo>
                  <a:lnTo>
                    <a:pt x="537210" y="1105535"/>
                  </a:lnTo>
                  <a:lnTo>
                    <a:pt x="598805" y="1105535"/>
                  </a:lnTo>
                  <a:lnTo>
                    <a:pt x="666114" y="1094105"/>
                  </a:lnTo>
                  <a:lnTo>
                    <a:pt x="711835" y="1080770"/>
                  </a:lnTo>
                  <a:lnTo>
                    <a:pt x="756285" y="1064260"/>
                  </a:lnTo>
                  <a:lnTo>
                    <a:pt x="799464" y="1044575"/>
                  </a:lnTo>
                  <a:lnTo>
                    <a:pt x="840739" y="1021080"/>
                  </a:lnTo>
                  <a:lnTo>
                    <a:pt x="880110" y="994410"/>
                  </a:lnTo>
                  <a:lnTo>
                    <a:pt x="916939" y="965200"/>
                  </a:lnTo>
                  <a:lnTo>
                    <a:pt x="951230" y="932180"/>
                  </a:lnTo>
                  <a:lnTo>
                    <a:pt x="982345" y="897255"/>
                  </a:lnTo>
                  <a:lnTo>
                    <a:pt x="1009650" y="858520"/>
                  </a:lnTo>
                  <a:lnTo>
                    <a:pt x="1033780" y="817880"/>
                  </a:lnTo>
                  <a:lnTo>
                    <a:pt x="1053464" y="774065"/>
                  </a:lnTo>
                  <a:lnTo>
                    <a:pt x="1069339" y="727075"/>
                  </a:lnTo>
                  <a:lnTo>
                    <a:pt x="1081405" y="679450"/>
                  </a:lnTo>
                  <a:lnTo>
                    <a:pt x="1088389" y="630555"/>
                  </a:lnTo>
                  <a:lnTo>
                    <a:pt x="1090930" y="581025"/>
                  </a:lnTo>
                  <a:lnTo>
                    <a:pt x="1089660" y="532130"/>
                  </a:lnTo>
                  <a:lnTo>
                    <a:pt x="1084019" y="483870"/>
                  </a:lnTo>
                  <a:lnTo>
                    <a:pt x="1083945" y="483235"/>
                  </a:lnTo>
                  <a:lnTo>
                    <a:pt x="1074543" y="434975"/>
                  </a:lnTo>
                  <a:lnTo>
                    <a:pt x="1074420" y="434340"/>
                  </a:lnTo>
                  <a:lnTo>
                    <a:pt x="1061085" y="386715"/>
                  </a:lnTo>
                  <a:lnTo>
                    <a:pt x="1043939" y="340360"/>
                  </a:lnTo>
                  <a:lnTo>
                    <a:pt x="1023620" y="295275"/>
                  </a:lnTo>
                  <a:lnTo>
                    <a:pt x="999489" y="252095"/>
                  </a:lnTo>
                  <a:lnTo>
                    <a:pt x="972185" y="211455"/>
                  </a:lnTo>
                  <a:lnTo>
                    <a:pt x="941070" y="170815"/>
                  </a:lnTo>
                  <a:lnTo>
                    <a:pt x="906780" y="135255"/>
                  </a:lnTo>
                  <a:lnTo>
                    <a:pt x="870585" y="103505"/>
                  </a:lnTo>
                  <a:lnTo>
                    <a:pt x="832485" y="75565"/>
                  </a:lnTo>
                  <a:lnTo>
                    <a:pt x="792480" y="52705"/>
                  </a:lnTo>
                  <a:lnTo>
                    <a:pt x="751205" y="33655"/>
                  </a:lnTo>
                  <a:lnTo>
                    <a:pt x="708025" y="19050"/>
                  </a:lnTo>
                  <a:lnTo>
                    <a:pt x="676275" y="114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9819" y="3696334"/>
              <a:ext cx="1085215" cy="1101725"/>
            </a:xfrm>
            <a:custGeom>
              <a:avLst/>
              <a:gdLst/>
              <a:ahLst/>
              <a:cxnLst/>
              <a:rect l="l" t="t" r="r" b="b"/>
              <a:pathLst>
                <a:path w="1085214" h="1101725">
                  <a:moveTo>
                    <a:pt x="544830" y="0"/>
                  </a:moveTo>
                  <a:lnTo>
                    <a:pt x="497840" y="1904"/>
                  </a:lnTo>
                  <a:lnTo>
                    <a:pt x="452119" y="8254"/>
                  </a:lnTo>
                  <a:lnTo>
                    <a:pt x="407035" y="17779"/>
                  </a:lnTo>
                  <a:lnTo>
                    <a:pt x="363855" y="31114"/>
                  </a:lnTo>
                  <a:lnTo>
                    <a:pt x="322580" y="47625"/>
                  </a:lnTo>
                  <a:lnTo>
                    <a:pt x="282575" y="67310"/>
                  </a:lnTo>
                  <a:lnTo>
                    <a:pt x="245110" y="90169"/>
                  </a:lnTo>
                  <a:lnTo>
                    <a:pt x="208915" y="115569"/>
                  </a:lnTo>
                  <a:lnTo>
                    <a:pt x="175894" y="144144"/>
                  </a:lnTo>
                  <a:lnTo>
                    <a:pt x="144780" y="175260"/>
                  </a:lnTo>
                  <a:lnTo>
                    <a:pt x="116205" y="208914"/>
                  </a:lnTo>
                  <a:lnTo>
                    <a:pt x="90169" y="244475"/>
                  </a:lnTo>
                  <a:lnTo>
                    <a:pt x="67310" y="282575"/>
                  </a:lnTo>
                  <a:lnTo>
                    <a:pt x="47625" y="322579"/>
                  </a:lnTo>
                  <a:lnTo>
                    <a:pt x="31115" y="363854"/>
                  </a:lnTo>
                  <a:lnTo>
                    <a:pt x="17780" y="407035"/>
                  </a:lnTo>
                  <a:lnTo>
                    <a:pt x="8255" y="451485"/>
                  </a:lnTo>
                  <a:lnTo>
                    <a:pt x="2540" y="497839"/>
                  </a:lnTo>
                  <a:lnTo>
                    <a:pt x="0" y="544829"/>
                  </a:lnTo>
                  <a:lnTo>
                    <a:pt x="2540" y="591819"/>
                  </a:lnTo>
                  <a:lnTo>
                    <a:pt x="9525" y="637539"/>
                  </a:lnTo>
                  <a:lnTo>
                    <a:pt x="20955" y="682625"/>
                  </a:lnTo>
                  <a:lnTo>
                    <a:pt x="36194" y="726439"/>
                  </a:lnTo>
                  <a:lnTo>
                    <a:pt x="55244" y="768984"/>
                  </a:lnTo>
                  <a:lnTo>
                    <a:pt x="78105" y="809625"/>
                  </a:lnTo>
                  <a:lnTo>
                    <a:pt x="104140" y="848359"/>
                  </a:lnTo>
                  <a:lnTo>
                    <a:pt x="133350" y="885189"/>
                  </a:lnTo>
                  <a:lnTo>
                    <a:pt x="165100" y="919479"/>
                  </a:lnTo>
                  <a:lnTo>
                    <a:pt x="200025" y="951864"/>
                  </a:lnTo>
                  <a:lnTo>
                    <a:pt x="236855" y="981075"/>
                  </a:lnTo>
                  <a:lnTo>
                    <a:pt x="276225" y="1008379"/>
                  </a:lnTo>
                  <a:lnTo>
                    <a:pt x="317500" y="1031875"/>
                  </a:lnTo>
                  <a:lnTo>
                    <a:pt x="360044" y="1052829"/>
                  </a:lnTo>
                  <a:lnTo>
                    <a:pt x="403860" y="1069975"/>
                  </a:lnTo>
                  <a:lnTo>
                    <a:pt x="449580" y="1083945"/>
                  </a:lnTo>
                  <a:lnTo>
                    <a:pt x="495935" y="1093470"/>
                  </a:lnTo>
                  <a:lnTo>
                    <a:pt x="542290" y="1099820"/>
                  </a:lnTo>
                  <a:lnTo>
                    <a:pt x="589915" y="1101725"/>
                  </a:lnTo>
                  <a:lnTo>
                    <a:pt x="636269" y="1099184"/>
                  </a:lnTo>
                  <a:lnTo>
                    <a:pt x="681355" y="1092200"/>
                  </a:lnTo>
                  <a:lnTo>
                    <a:pt x="723900" y="1080134"/>
                  </a:lnTo>
                  <a:lnTo>
                    <a:pt x="765175" y="1063625"/>
                  </a:lnTo>
                  <a:lnTo>
                    <a:pt x="803910" y="1043304"/>
                  </a:lnTo>
                  <a:lnTo>
                    <a:pt x="840105" y="1019175"/>
                  </a:lnTo>
                  <a:lnTo>
                    <a:pt x="874394" y="991234"/>
                  </a:lnTo>
                  <a:lnTo>
                    <a:pt x="906780" y="960754"/>
                  </a:lnTo>
                  <a:lnTo>
                    <a:pt x="936625" y="926464"/>
                  </a:lnTo>
                  <a:lnTo>
                    <a:pt x="963930" y="890269"/>
                  </a:lnTo>
                  <a:lnTo>
                    <a:pt x="988694" y="851534"/>
                  </a:lnTo>
                  <a:lnTo>
                    <a:pt x="1010284" y="810259"/>
                  </a:lnTo>
                  <a:lnTo>
                    <a:pt x="1029969" y="767714"/>
                  </a:lnTo>
                  <a:lnTo>
                    <a:pt x="1046480" y="723900"/>
                  </a:lnTo>
                  <a:lnTo>
                    <a:pt x="1060450" y="678179"/>
                  </a:lnTo>
                  <a:lnTo>
                    <a:pt x="1071245" y="631825"/>
                  </a:lnTo>
                  <a:lnTo>
                    <a:pt x="1078865" y="584835"/>
                  </a:lnTo>
                  <a:lnTo>
                    <a:pt x="1083945" y="537210"/>
                  </a:lnTo>
                  <a:lnTo>
                    <a:pt x="1085215" y="490219"/>
                  </a:lnTo>
                  <a:lnTo>
                    <a:pt x="1083309" y="440689"/>
                  </a:lnTo>
                  <a:lnTo>
                    <a:pt x="1076959" y="393700"/>
                  </a:lnTo>
                  <a:lnTo>
                    <a:pt x="1066165" y="349250"/>
                  </a:lnTo>
                  <a:lnTo>
                    <a:pt x="1051559" y="306704"/>
                  </a:lnTo>
                  <a:lnTo>
                    <a:pt x="1033780" y="266700"/>
                  </a:lnTo>
                  <a:lnTo>
                    <a:pt x="1012190" y="229235"/>
                  </a:lnTo>
                  <a:lnTo>
                    <a:pt x="986790" y="194310"/>
                  </a:lnTo>
                  <a:lnTo>
                    <a:pt x="958850" y="161925"/>
                  </a:lnTo>
                  <a:lnTo>
                    <a:pt x="927734" y="132079"/>
                  </a:lnTo>
                  <a:lnTo>
                    <a:pt x="894080" y="105410"/>
                  </a:lnTo>
                  <a:lnTo>
                    <a:pt x="857250" y="81279"/>
                  </a:lnTo>
                  <a:lnTo>
                    <a:pt x="818515" y="60325"/>
                  </a:lnTo>
                  <a:lnTo>
                    <a:pt x="777240" y="42544"/>
                  </a:lnTo>
                  <a:lnTo>
                    <a:pt x="734060" y="27304"/>
                  </a:lnTo>
                  <a:lnTo>
                    <a:pt x="688975" y="15875"/>
                  </a:lnTo>
                  <a:lnTo>
                    <a:pt x="642619" y="6985"/>
                  </a:lnTo>
                  <a:lnTo>
                    <a:pt x="594360" y="1904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5375" y="3687444"/>
              <a:ext cx="1090295" cy="1116965"/>
            </a:xfrm>
            <a:custGeom>
              <a:avLst/>
              <a:gdLst/>
              <a:ahLst/>
              <a:cxnLst/>
              <a:rect l="l" t="t" r="r" b="b"/>
              <a:pathLst>
                <a:path w="1090295" h="1116964">
                  <a:moveTo>
                    <a:pt x="553719" y="0"/>
                  </a:moveTo>
                  <a:lnTo>
                    <a:pt x="505460" y="1269"/>
                  </a:lnTo>
                  <a:lnTo>
                    <a:pt x="459105" y="6984"/>
                  </a:lnTo>
                  <a:lnTo>
                    <a:pt x="413385" y="16509"/>
                  </a:lnTo>
                  <a:lnTo>
                    <a:pt x="368300" y="29844"/>
                  </a:lnTo>
                  <a:lnTo>
                    <a:pt x="325119" y="46989"/>
                  </a:lnTo>
                  <a:lnTo>
                    <a:pt x="283210" y="67944"/>
                  </a:lnTo>
                  <a:lnTo>
                    <a:pt x="243839" y="92709"/>
                  </a:lnTo>
                  <a:lnTo>
                    <a:pt x="205739" y="120014"/>
                  </a:lnTo>
                  <a:lnTo>
                    <a:pt x="170814" y="150494"/>
                  </a:lnTo>
                  <a:lnTo>
                    <a:pt x="138430" y="184150"/>
                  </a:lnTo>
                  <a:lnTo>
                    <a:pt x="108585" y="219709"/>
                  </a:lnTo>
                  <a:lnTo>
                    <a:pt x="81914" y="258444"/>
                  </a:lnTo>
                  <a:lnTo>
                    <a:pt x="59055" y="298450"/>
                  </a:lnTo>
                  <a:lnTo>
                    <a:pt x="39369" y="340994"/>
                  </a:lnTo>
                  <a:lnTo>
                    <a:pt x="23494" y="385444"/>
                  </a:lnTo>
                  <a:lnTo>
                    <a:pt x="11430" y="431164"/>
                  </a:lnTo>
                  <a:lnTo>
                    <a:pt x="3175" y="478154"/>
                  </a:lnTo>
                  <a:lnTo>
                    <a:pt x="0" y="525144"/>
                  </a:lnTo>
                  <a:lnTo>
                    <a:pt x="0" y="572769"/>
                  </a:lnTo>
                  <a:lnTo>
                    <a:pt x="5080" y="619759"/>
                  </a:lnTo>
                  <a:lnTo>
                    <a:pt x="13969" y="666749"/>
                  </a:lnTo>
                  <a:lnTo>
                    <a:pt x="27939" y="711834"/>
                  </a:lnTo>
                  <a:lnTo>
                    <a:pt x="45719" y="755649"/>
                  </a:lnTo>
                  <a:lnTo>
                    <a:pt x="65405" y="795019"/>
                  </a:lnTo>
                  <a:lnTo>
                    <a:pt x="88264" y="833119"/>
                  </a:lnTo>
                  <a:lnTo>
                    <a:pt x="114935" y="869949"/>
                  </a:lnTo>
                  <a:lnTo>
                    <a:pt x="143510" y="904239"/>
                  </a:lnTo>
                  <a:lnTo>
                    <a:pt x="175260" y="937259"/>
                  </a:lnTo>
                  <a:lnTo>
                    <a:pt x="209550" y="967739"/>
                  </a:lnTo>
                  <a:lnTo>
                    <a:pt x="245744" y="996314"/>
                  </a:lnTo>
                  <a:lnTo>
                    <a:pt x="283844" y="1022349"/>
                  </a:lnTo>
                  <a:lnTo>
                    <a:pt x="323214" y="1045209"/>
                  </a:lnTo>
                  <a:lnTo>
                    <a:pt x="364489" y="1065529"/>
                  </a:lnTo>
                  <a:lnTo>
                    <a:pt x="407035" y="1082674"/>
                  </a:lnTo>
                  <a:lnTo>
                    <a:pt x="450214" y="1096644"/>
                  </a:lnTo>
                  <a:lnTo>
                    <a:pt x="493394" y="1107439"/>
                  </a:lnTo>
                  <a:lnTo>
                    <a:pt x="537844" y="1113789"/>
                  </a:lnTo>
                  <a:lnTo>
                    <a:pt x="582294" y="1116964"/>
                  </a:lnTo>
                  <a:lnTo>
                    <a:pt x="626110" y="1115694"/>
                  </a:lnTo>
                  <a:lnTo>
                    <a:pt x="669925" y="1109979"/>
                  </a:lnTo>
                  <a:lnTo>
                    <a:pt x="699135" y="1102994"/>
                  </a:lnTo>
                  <a:lnTo>
                    <a:pt x="572135" y="1102994"/>
                  </a:lnTo>
                  <a:lnTo>
                    <a:pt x="525144" y="1099819"/>
                  </a:lnTo>
                  <a:lnTo>
                    <a:pt x="478155" y="1092199"/>
                  </a:lnTo>
                  <a:lnTo>
                    <a:pt x="432435" y="1080769"/>
                  </a:lnTo>
                  <a:lnTo>
                    <a:pt x="386714" y="1065529"/>
                  </a:lnTo>
                  <a:lnTo>
                    <a:pt x="342900" y="1046479"/>
                  </a:lnTo>
                  <a:lnTo>
                    <a:pt x="300355" y="1024889"/>
                  </a:lnTo>
                  <a:lnTo>
                    <a:pt x="258444" y="998854"/>
                  </a:lnTo>
                  <a:lnTo>
                    <a:pt x="218439" y="969009"/>
                  </a:lnTo>
                  <a:lnTo>
                    <a:pt x="181610" y="936624"/>
                  </a:lnTo>
                  <a:lnTo>
                    <a:pt x="147319" y="901064"/>
                  </a:lnTo>
                  <a:lnTo>
                    <a:pt x="116205" y="862964"/>
                  </a:lnTo>
                  <a:lnTo>
                    <a:pt x="88264" y="822324"/>
                  </a:lnTo>
                  <a:lnTo>
                    <a:pt x="64135" y="779144"/>
                  </a:lnTo>
                  <a:lnTo>
                    <a:pt x="43814" y="734694"/>
                  </a:lnTo>
                  <a:lnTo>
                    <a:pt x="27939" y="688339"/>
                  </a:lnTo>
                  <a:lnTo>
                    <a:pt x="16510" y="640714"/>
                  </a:lnTo>
                  <a:lnTo>
                    <a:pt x="10160" y="592454"/>
                  </a:lnTo>
                  <a:lnTo>
                    <a:pt x="9020" y="548004"/>
                  </a:lnTo>
                  <a:lnTo>
                    <a:pt x="8955" y="545464"/>
                  </a:lnTo>
                  <a:lnTo>
                    <a:pt x="8889" y="542925"/>
                  </a:lnTo>
                  <a:lnTo>
                    <a:pt x="13335" y="492759"/>
                  </a:lnTo>
                  <a:lnTo>
                    <a:pt x="20955" y="444500"/>
                  </a:lnTo>
                  <a:lnTo>
                    <a:pt x="33019" y="396875"/>
                  </a:lnTo>
                  <a:lnTo>
                    <a:pt x="50164" y="351154"/>
                  </a:lnTo>
                  <a:lnTo>
                    <a:pt x="70485" y="307339"/>
                  </a:lnTo>
                  <a:lnTo>
                    <a:pt x="95250" y="264794"/>
                  </a:lnTo>
                  <a:lnTo>
                    <a:pt x="123825" y="225425"/>
                  </a:lnTo>
                  <a:lnTo>
                    <a:pt x="155575" y="187959"/>
                  </a:lnTo>
                  <a:lnTo>
                    <a:pt x="190500" y="153669"/>
                  </a:lnTo>
                  <a:lnTo>
                    <a:pt x="227964" y="123189"/>
                  </a:lnTo>
                  <a:lnTo>
                    <a:pt x="268605" y="95250"/>
                  </a:lnTo>
                  <a:lnTo>
                    <a:pt x="311150" y="71754"/>
                  </a:lnTo>
                  <a:lnTo>
                    <a:pt x="356235" y="52704"/>
                  </a:lnTo>
                  <a:lnTo>
                    <a:pt x="403225" y="37464"/>
                  </a:lnTo>
                  <a:lnTo>
                    <a:pt x="449580" y="26669"/>
                  </a:lnTo>
                  <a:lnTo>
                    <a:pt x="497205" y="19684"/>
                  </a:lnTo>
                  <a:lnTo>
                    <a:pt x="544830" y="17144"/>
                  </a:lnTo>
                  <a:lnTo>
                    <a:pt x="699135" y="17144"/>
                  </a:lnTo>
                  <a:lnTo>
                    <a:pt x="693419" y="15875"/>
                  </a:lnTo>
                  <a:lnTo>
                    <a:pt x="648335" y="6984"/>
                  </a:lnTo>
                  <a:lnTo>
                    <a:pt x="601344" y="1904"/>
                  </a:lnTo>
                  <a:lnTo>
                    <a:pt x="553719" y="0"/>
                  </a:lnTo>
                  <a:close/>
                </a:path>
                <a:path w="1090295" h="1116964">
                  <a:moveTo>
                    <a:pt x="699135" y="17144"/>
                  </a:moveTo>
                  <a:lnTo>
                    <a:pt x="544830" y="17144"/>
                  </a:lnTo>
                  <a:lnTo>
                    <a:pt x="593089" y="18414"/>
                  </a:lnTo>
                  <a:lnTo>
                    <a:pt x="640714" y="22859"/>
                  </a:lnTo>
                  <a:lnTo>
                    <a:pt x="688339" y="31114"/>
                  </a:lnTo>
                  <a:lnTo>
                    <a:pt x="734694" y="43179"/>
                  </a:lnTo>
                  <a:lnTo>
                    <a:pt x="780414" y="57784"/>
                  </a:lnTo>
                  <a:lnTo>
                    <a:pt x="826135" y="77469"/>
                  </a:lnTo>
                  <a:lnTo>
                    <a:pt x="868680" y="100964"/>
                  </a:lnTo>
                  <a:lnTo>
                    <a:pt x="908050" y="128269"/>
                  </a:lnTo>
                  <a:lnTo>
                    <a:pt x="944245" y="158750"/>
                  </a:lnTo>
                  <a:lnTo>
                    <a:pt x="976629" y="192404"/>
                  </a:lnTo>
                  <a:lnTo>
                    <a:pt x="1005204" y="228600"/>
                  </a:lnTo>
                  <a:lnTo>
                    <a:pt x="1030604" y="267969"/>
                  </a:lnTo>
                  <a:lnTo>
                    <a:pt x="1050925" y="309879"/>
                  </a:lnTo>
                  <a:lnTo>
                    <a:pt x="1067435" y="353694"/>
                  </a:lnTo>
                  <a:lnTo>
                    <a:pt x="1078864" y="400050"/>
                  </a:lnTo>
                  <a:lnTo>
                    <a:pt x="1086485" y="448309"/>
                  </a:lnTo>
                  <a:lnTo>
                    <a:pt x="1088389" y="498475"/>
                  </a:lnTo>
                  <a:lnTo>
                    <a:pt x="1086680" y="542925"/>
                  </a:lnTo>
                  <a:lnTo>
                    <a:pt x="1086582" y="545464"/>
                  </a:lnTo>
                  <a:lnTo>
                    <a:pt x="1086485" y="548004"/>
                  </a:lnTo>
                  <a:lnTo>
                    <a:pt x="1080770" y="597534"/>
                  </a:lnTo>
                  <a:lnTo>
                    <a:pt x="1071879" y="647064"/>
                  </a:lnTo>
                  <a:lnTo>
                    <a:pt x="1059179" y="695959"/>
                  </a:lnTo>
                  <a:lnTo>
                    <a:pt x="1043304" y="743584"/>
                  </a:lnTo>
                  <a:lnTo>
                    <a:pt x="1024254" y="789939"/>
                  </a:lnTo>
                  <a:lnTo>
                    <a:pt x="1002029" y="834389"/>
                  </a:lnTo>
                  <a:lnTo>
                    <a:pt x="975995" y="877569"/>
                  </a:lnTo>
                  <a:lnTo>
                    <a:pt x="946785" y="917574"/>
                  </a:lnTo>
                  <a:lnTo>
                    <a:pt x="913764" y="955674"/>
                  </a:lnTo>
                  <a:lnTo>
                    <a:pt x="878205" y="990599"/>
                  </a:lnTo>
                  <a:lnTo>
                    <a:pt x="839469" y="1022349"/>
                  </a:lnTo>
                  <a:lnTo>
                    <a:pt x="798194" y="1049019"/>
                  </a:lnTo>
                  <a:lnTo>
                    <a:pt x="755014" y="1069974"/>
                  </a:lnTo>
                  <a:lnTo>
                    <a:pt x="711200" y="1085849"/>
                  </a:lnTo>
                  <a:lnTo>
                    <a:pt x="665480" y="1096644"/>
                  </a:lnTo>
                  <a:lnTo>
                    <a:pt x="619125" y="1102359"/>
                  </a:lnTo>
                  <a:lnTo>
                    <a:pt x="572135" y="1102994"/>
                  </a:lnTo>
                  <a:lnTo>
                    <a:pt x="699135" y="1102994"/>
                  </a:lnTo>
                  <a:lnTo>
                    <a:pt x="755650" y="1085214"/>
                  </a:lnTo>
                  <a:lnTo>
                    <a:pt x="796289" y="1065529"/>
                  </a:lnTo>
                  <a:lnTo>
                    <a:pt x="836294" y="1041399"/>
                  </a:lnTo>
                  <a:lnTo>
                    <a:pt x="874394" y="1011554"/>
                  </a:lnTo>
                  <a:lnTo>
                    <a:pt x="908685" y="979169"/>
                  </a:lnTo>
                  <a:lnTo>
                    <a:pt x="940435" y="943609"/>
                  </a:lnTo>
                  <a:lnTo>
                    <a:pt x="969010" y="905509"/>
                  </a:lnTo>
                  <a:lnTo>
                    <a:pt x="994410" y="864869"/>
                  </a:lnTo>
                  <a:lnTo>
                    <a:pt x="1016635" y="822959"/>
                  </a:lnTo>
                  <a:lnTo>
                    <a:pt x="1036320" y="778509"/>
                  </a:lnTo>
                  <a:lnTo>
                    <a:pt x="1052195" y="733424"/>
                  </a:lnTo>
                  <a:lnTo>
                    <a:pt x="1065529" y="687069"/>
                  </a:lnTo>
                  <a:lnTo>
                    <a:pt x="1076325" y="640079"/>
                  </a:lnTo>
                  <a:lnTo>
                    <a:pt x="1083945" y="592454"/>
                  </a:lnTo>
                  <a:lnTo>
                    <a:pt x="1088389" y="545464"/>
                  </a:lnTo>
                  <a:lnTo>
                    <a:pt x="1090295" y="498475"/>
                  </a:lnTo>
                  <a:lnTo>
                    <a:pt x="1087754" y="448309"/>
                  </a:lnTo>
                  <a:lnTo>
                    <a:pt x="1081404" y="400050"/>
                  </a:lnTo>
                  <a:lnTo>
                    <a:pt x="1071245" y="354329"/>
                  </a:lnTo>
                  <a:lnTo>
                    <a:pt x="1056004" y="311150"/>
                  </a:lnTo>
                  <a:lnTo>
                    <a:pt x="1037589" y="270509"/>
                  </a:lnTo>
                  <a:lnTo>
                    <a:pt x="1016000" y="232409"/>
                  </a:lnTo>
                  <a:lnTo>
                    <a:pt x="990600" y="196850"/>
                  </a:lnTo>
                  <a:lnTo>
                    <a:pt x="962025" y="163829"/>
                  </a:lnTo>
                  <a:lnTo>
                    <a:pt x="930910" y="133984"/>
                  </a:lnTo>
                  <a:lnTo>
                    <a:pt x="896620" y="106679"/>
                  </a:lnTo>
                  <a:lnTo>
                    <a:pt x="859789" y="82550"/>
                  </a:lnTo>
                  <a:lnTo>
                    <a:pt x="821055" y="60959"/>
                  </a:lnTo>
                  <a:lnTo>
                    <a:pt x="780414" y="42544"/>
                  </a:lnTo>
                  <a:lnTo>
                    <a:pt x="737869" y="27304"/>
                  </a:lnTo>
                  <a:lnTo>
                    <a:pt x="699135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8440" y="3789679"/>
              <a:ext cx="1106805" cy="1082040"/>
            </a:xfrm>
            <a:custGeom>
              <a:avLst/>
              <a:gdLst/>
              <a:ahLst/>
              <a:cxnLst/>
              <a:rect l="l" t="t" r="r" b="b"/>
              <a:pathLst>
                <a:path w="1106804" h="1082039">
                  <a:moveTo>
                    <a:pt x="558800" y="0"/>
                  </a:moveTo>
                  <a:lnTo>
                    <a:pt x="510539" y="1905"/>
                  </a:lnTo>
                  <a:lnTo>
                    <a:pt x="463550" y="8255"/>
                  </a:lnTo>
                  <a:lnTo>
                    <a:pt x="417829" y="17780"/>
                  </a:lnTo>
                  <a:lnTo>
                    <a:pt x="373379" y="31115"/>
                  </a:lnTo>
                  <a:lnTo>
                    <a:pt x="330834" y="48260"/>
                  </a:lnTo>
                  <a:lnTo>
                    <a:pt x="290194" y="68580"/>
                  </a:lnTo>
                  <a:lnTo>
                    <a:pt x="250825" y="92075"/>
                  </a:lnTo>
                  <a:lnTo>
                    <a:pt x="214629" y="118745"/>
                  </a:lnTo>
                  <a:lnTo>
                    <a:pt x="179704" y="147955"/>
                  </a:lnTo>
                  <a:lnTo>
                    <a:pt x="147954" y="179705"/>
                  </a:lnTo>
                  <a:lnTo>
                    <a:pt x="118744" y="213995"/>
                  </a:lnTo>
                  <a:lnTo>
                    <a:pt x="92075" y="250825"/>
                  </a:lnTo>
                  <a:lnTo>
                    <a:pt x="68579" y="290195"/>
                  </a:lnTo>
                  <a:lnTo>
                    <a:pt x="48259" y="330835"/>
                  </a:lnTo>
                  <a:lnTo>
                    <a:pt x="31114" y="373380"/>
                  </a:lnTo>
                  <a:lnTo>
                    <a:pt x="17779" y="417830"/>
                  </a:lnTo>
                  <a:lnTo>
                    <a:pt x="8254" y="463550"/>
                  </a:lnTo>
                  <a:lnTo>
                    <a:pt x="1904" y="510540"/>
                  </a:lnTo>
                  <a:lnTo>
                    <a:pt x="0" y="558800"/>
                  </a:lnTo>
                  <a:lnTo>
                    <a:pt x="1904" y="606425"/>
                  </a:lnTo>
                  <a:lnTo>
                    <a:pt x="8254" y="652780"/>
                  </a:lnTo>
                  <a:lnTo>
                    <a:pt x="18414" y="697230"/>
                  </a:lnTo>
                  <a:lnTo>
                    <a:pt x="32384" y="739775"/>
                  </a:lnTo>
                  <a:lnTo>
                    <a:pt x="50164" y="780415"/>
                  </a:lnTo>
                  <a:lnTo>
                    <a:pt x="71119" y="819150"/>
                  </a:lnTo>
                  <a:lnTo>
                    <a:pt x="95250" y="855345"/>
                  </a:lnTo>
                  <a:lnTo>
                    <a:pt x="122554" y="889635"/>
                  </a:lnTo>
                  <a:lnTo>
                    <a:pt x="152400" y="921385"/>
                  </a:lnTo>
                  <a:lnTo>
                    <a:pt x="184784" y="950595"/>
                  </a:lnTo>
                  <a:lnTo>
                    <a:pt x="220344" y="976630"/>
                  </a:lnTo>
                  <a:lnTo>
                    <a:pt x="257809" y="1000760"/>
                  </a:lnTo>
                  <a:lnTo>
                    <a:pt x="297179" y="1021715"/>
                  </a:lnTo>
                  <a:lnTo>
                    <a:pt x="338454" y="1039495"/>
                  </a:lnTo>
                  <a:lnTo>
                    <a:pt x="381634" y="1054735"/>
                  </a:lnTo>
                  <a:lnTo>
                    <a:pt x="426719" y="1066165"/>
                  </a:lnTo>
                  <a:lnTo>
                    <a:pt x="472439" y="1075055"/>
                  </a:lnTo>
                  <a:lnTo>
                    <a:pt x="520064" y="1080135"/>
                  </a:lnTo>
                  <a:lnTo>
                    <a:pt x="568325" y="1082040"/>
                  </a:lnTo>
                  <a:lnTo>
                    <a:pt x="615950" y="1079500"/>
                  </a:lnTo>
                  <a:lnTo>
                    <a:pt x="662939" y="1073150"/>
                  </a:lnTo>
                  <a:lnTo>
                    <a:pt x="708025" y="1062990"/>
                  </a:lnTo>
                  <a:lnTo>
                    <a:pt x="751204" y="1048385"/>
                  </a:lnTo>
                  <a:lnTo>
                    <a:pt x="792479" y="1029970"/>
                  </a:lnTo>
                  <a:lnTo>
                    <a:pt x="832484" y="1008380"/>
                  </a:lnTo>
                  <a:lnTo>
                    <a:pt x="869314" y="983615"/>
                  </a:lnTo>
                  <a:lnTo>
                    <a:pt x="904875" y="955675"/>
                  </a:lnTo>
                  <a:lnTo>
                    <a:pt x="937894" y="925195"/>
                  </a:lnTo>
                  <a:lnTo>
                    <a:pt x="967739" y="891540"/>
                  </a:lnTo>
                  <a:lnTo>
                    <a:pt x="995679" y="855345"/>
                  </a:lnTo>
                  <a:lnTo>
                    <a:pt x="1020444" y="817245"/>
                  </a:lnTo>
                  <a:lnTo>
                    <a:pt x="1042669" y="777240"/>
                  </a:lnTo>
                  <a:lnTo>
                    <a:pt x="1061719" y="734695"/>
                  </a:lnTo>
                  <a:lnTo>
                    <a:pt x="1077594" y="691515"/>
                  </a:lnTo>
                  <a:lnTo>
                    <a:pt x="1090294" y="645795"/>
                  </a:lnTo>
                  <a:lnTo>
                    <a:pt x="1099184" y="599440"/>
                  </a:lnTo>
                  <a:lnTo>
                    <a:pt x="1104900" y="551815"/>
                  </a:lnTo>
                  <a:lnTo>
                    <a:pt x="1106804" y="503555"/>
                  </a:lnTo>
                  <a:lnTo>
                    <a:pt x="1104264" y="453390"/>
                  </a:lnTo>
                  <a:lnTo>
                    <a:pt x="1097914" y="405130"/>
                  </a:lnTo>
                  <a:lnTo>
                    <a:pt x="1087119" y="359410"/>
                  </a:lnTo>
                  <a:lnTo>
                    <a:pt x="1073150" y="315595"/>
                  </a:lnTo>
                  <a:lnTo>
                    <a:pt x="1054734" y="274320"/>
                  </a:lnTo>
                  <a:lnTo>
                    <a:pt x="1033144" y="235585"/>
                  </a:lnTo>
                  <a:lnTo>
                    <a:pt x="1007744" y="200025"/>
                  </a:lnTo>
                  <a:lnTo>
                    <a:pt x="979804" y="166370"/>
                  </a:lnTo>
                  <a:lnTo>
                    <a:pt x="948689" y="135890"/>
                  </a:lnTo>
                  <a:lnTo>
                    <a:pt x="914400" y="108585"/>
                  </a:lnTo>
                  <a:lnTo>
                    <a:pt x="877569" y="83820"/>
                  </a:lnTo>
                  <a:lnTo>
                    <a:pt x="838200" y="62230"/>
                  </a:lnTo>
                  <a:lnTo>
                    <a:pt x="796289" y="43180"/>
                  </a:lnTo>
                  <a:lnTo>
                    <a:pt x="752475" y="27940"/>
                  </a:lnTo>
                  <a:lnTo>
                    <a:pt x="706754" y="15875"/>
                  </a:lnTo>
                  <a:lnTo>
                    <a:pt x="659129" y="6985"/>
                  </a:lnTo>
                  <a:lnTo>
                    <a:pt x="609600" y="1905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3995" y="3781424"/>
              <a:ext cx="1112520" cy="1097280"/>
            </a:xfrm>
            <a:custGeom>
              <a:avLst/>
              <a:gdLst/>
              <a:ahLst/>
              <a:cxnLst/>
              <a:rect l="l" t="t" r="r" b="b"/>
              <a:pathLst>
                <a:path w="1112520" h="1097279">
                  <a:moveTo>
                    <a:pt x="550545" y="0"/>
                  </a:moveTo>
                  <a:lnTo>
                    <a:pt x="503554" y="3175"/>
                  </a:lnTo>
                  <a:lnTo>
                    <a:pt x="457200" y="10160"/>
                  </a:lnTo>
                  <a:lnTo>
                    <a:pt x="411479" y="20320"/>
                  </a:lnTo>
                  <a:lnTo>
                    <a:pt x="367029" y="34925"/>
                  </a:lnTo>
                  <a:lnTo>
                    <a:pt x="323850" y="53339"/>
                  </a:lnTo>
                  <a:lnTo>
                    <a:pt x="282575" y="74929"/>
                  </a:lnTo>
                  <a:lnTo>
                    <a:pt x="243839" y="99060"/>
                  </a:lnTo>
                  <a:lnTo>
                    <a:pt x="207009" y="127000"/>
                  </a:lnTo>
                  <a:lnTo>
                    <a:pt x="173354" y="156845"/>
                  </a:lnTo>
                  <a:lnTo>
                    <a:pt x="141604" y="189864"/>
                  </a:lnTo>
                  <a:lnTo>
                    <a:pt x="113029" y="224789"/>
                  </a:lnTo>
                  <a:lnTo>
                    <a:pt x="87629" y="261620"/>
                  </a:lnTo>
                  <a:lnTo>
                    <a:pt x="65404" y="300989"/>
                  </a:lnTo>
                  <a:lnTo>
                    <a:pt x="45720" y="341629"/>
                  </a:lnTo>
                  <a:lnTo>
                    <a:pt x="29845" y="383539"/>
                  </a:lnTo>
                  <a:lnTo>
                    <a:pt x="17145" y="426085"/>
                  </a:lnTo>
                  <a:lnTo>
                    <a:pt x="7620" y="469900"/>
                  </a:lnTo>
                  <a:lnTo>
                    <a:pt x="1904" y="514985"/>
                  </a:lnTo>
                  <a:lnTo>
                    <a:pt x="0" y="560069"/>
                  </a:lnTo>
                  <a:lnTo>
                    <a:pt x="1904" y="605155"/>
                  </a:lnTo>
                  <a:lnTo>
                    <a:pt x="7620" y="650875"/>
                  </a:lnTo>
                  <a:lnTo>
                    <a:pt x="17145" y="695960"/>
                  </a:lnTo>
                  <a:lnTo>
                    <a:pt x="31114" y="740410"/>
                  </a:lnTo>
                  <a:lnTo>
                    <a:pt x="48259" y="782319"/>
                  </a:lnTo>
                  <a:lnTo>
                    <a:pt x="68579" y="821689"/>
                  </a:lnTo>
                  <a:lnTo>
                    <a:pt x="92709" y="858519"/>
                  </a:lnTo>
                  <a:lnTo>
                    <a:pt x="120014" y="893444"/>
                  </a:lnTo>
                  <a:lnTo>
                    <a:pt x="149859" y="925830"/>
                  </a:lnTo>
                  <a:lnTo>
                    <a:pt x="182879" y="956310"/>
                  </a:lnTo>
                  <a:lnTo>
                    <a:pt x="217804" y="983614"/>
                  </a:lnTo>
                  <a:lnTo>
                    <a:pt x="254634" y="1007744"/>
                  </a:lnTo>
                  <a:lnTo>
                    <a:pt x="293370" y="1029969"/>
                  </a:lnTo>
                  <a:lnTo>
                    <a:pt x="334009" y="1049020"/>
                  </a:lnTo>
                  <a:lnTo>
                    <a:pt x="375920" y="1064895"/>
                  </a:lnTo>
                  <a:lnTo>
                    <a:pt x="418464" y="1077595"/>
                  </a:lnTo>
                  <a:lnTo>
                    <a:pt x="462279" y="1087755"/>
                  </a:lnTo>
                  <a:lnTo>
                    <a:pt x="506095" y="1094105"/>
                  </a:lnTo>
                  <a:lnTo>
                    <a:pt x="550545" y="1097280"/>
                  </a:lnTo>
                  <a:lnTo>
                    <a:pt x="594995" y="1097280"/>
                  </a:lnTo>
                  <a:lnTo>
                    <a:pt x="639445" y="1093470"/>
                  </a:lnTo>
                  <a:lnTo>
                    <a:pt x="682625" y="1086485"/>
                  </a:lnTo>
                  <a:lnTo>
                    <a:pt x="690879" y="1083945"/>
                  </a:lnTo>
                  <a:lnTo>
                    <a:pt x="572770" y="1083945"/>
                  </a:lnTo>
                  <a:lnTo>
                    <a:pt x="521970" y="1082675"/>
                  </a:lnTo>
                  <a:lnTo>
                    <a:pt x="471170" y="1076960"/>
                  </a:lnTo>
                  <a:lnTo>
                    <a:pt x="421004" y="1067435"/>
                  </a:lnTo>
                  <a:lnTo>
                    <a:pt x="372109" y="1053464"/>
                  </a:lnTo>
                  <a:lnTo>
                    <a:pt x="324484" y="1035685"/>
                  </a:lnTo>
                  <a:lnTo>
                    <a:pt x="278129" y="1014094"/>
                  </a:lnTo>
                  <a:lnTo>
                    <a:pt x="236854" y="989964"/>
                  </a:lnTo>
                  <a:lnTo>
                    <a:pt x="198754" y="963294"/>
                  </a:lnTo>
                  <a:lnTo>
                    <a:pt x="163829" y="932814"/>
                  </a:lnTo>
                  <a:lnTo>
                    <a:pt x="132079" y="900430"/>
                  </a:lnTo>
                  <a:lnTo>
                    <a:pt x="104139" y="864869"/>
                  </a:lnTo>
                  <a:lnTo>
                    <a:pt x="79375" y="827405"/>
                  </a:lnTo>
                  <a:lnTo>
                    <a:pt x="58420" y="788035"/>
                  </a:lnTo>
                  <a:lnTo>
                    <a:pt x="40639" y="746760"/>
                  </a:lnTo>
                  <a:lnTo>
                    <a:pt x="26670" y="704214"/>
                  </a:lnTo>
                  <a:lnTo>
                    <a:pt x="17145" y="659764"/>
                  </a:lnTo>
                  <a:lnTo>
                    <a:pt x="11429" y="614680"/>
                  </a:lnTo>
                  <a:lnTo>
                    <a:pt x="9525" y="568325"/>
                  </a:lnTo>
                  <a:lnTo>
                    <a:pt x="12064" y="521335"/>
                  </a:lnTo>
                  <a:lnTo>
                    <a:pt x="18414" y="474345"/>
                  </a:lnTo>
                  <a:lnTo>
                    <a:pt x="29209" y="426085"/>
                  </a:lnTo>
                  <a:lnTo>
                    <a:pt x="44450" y="379729"/>
                  </a:lnTo>
                  <a:lnTo>
                    <a:pt x="63500" y="334010"/>
                  </a:lnTo>
                  <a:lnTo>
                    <a:pt x="86995" y="290829"/>
                  </a:lnTo>
                  <a:lnTo>
                    <a:pt x="113664" y="250189"/>
                  </a:lnTo>
                  <a:lnTo>
                    <a:pt x="144145" y="211454"/>
                  </a:lnTo>
                  <a:lnTo>
                    <a:pt x="177164" y="175895"/>
                  </a:lnTo>
                  <a:lnTo>
                    <a:pt x="213995" y="142875"/>
                  </a:lnTo>
                  <a:lnTo>
                    <a:pt x="252729" y="113664"/>
                  </a:lnTo>
                  <a:lnTo>
                    <a:pt x="294639" y="87629"/>
                  </a:lnTo>
                  <a:lnTo>
                    <a:pt x="338454" y="65404"/>
                  </a:lnTo>
                  <a:lnTo>
                    <a:pt x="384175" y="47625"/>
                  </a:lnTo>
                  <a:lnTo>
                    <a:pt x="431164" y="33654"/>
                  </a:lnTo>
                  <a:lnTo>
                    <a:pt x="478154" y="24764"/>
                  </a:lnTo>
                  <a:lnTo>
                    <a:pt x="525779" y="19050"/>
                  </a:lnTo>
                  <a:lnTo>
                    <a:pt x="574039" y="17779"/>
                  </a:lnTo>
                  <a:lnTo>
                    <a:pt x="716279" y="17779"/>
                  </a:lnTo>
                  <a:lnTo>
                    <a:pt x="694054" y="12700"/>
                  </a:lnTo>
                  <a:lnTo>
                    <a:pt x="644525" y="5079"/>
                  </a:lnTo>
                  <a:lnTo>
                    <a:pt x="597534" y="635"/>
                  </a:lnTo>
                  <a:lnTo>
                    <a:pt x="550545" y="0"/>
                  </a:lnTo>
                  <a:close/>
                </a:path>
                <a:path w="1112520" h="1097279">
                  <a:moveTo>
                    <a:pt x="716279" y="17779"/>
                  </a:moveTo>
                  <a:lnTo>
                    <a:pt x="574039" y="17779"/>
                  </a:lnTo>
                  <a:lnTo>
                    <a:pt x="622300" y="19685"/>
                  </a:lnTo>
                  <a:lnTo>
                    <a:pt x="670559" y="25400"/>
                  </a:lnTo>
                  <a:lnTo>
                    <a:pt x="718184" y="34925"/>
                  </a:lnTo>
                  <a:lnTo>
                    <a:pt x="764539" y="47625"/>
                  </a:lnTo>
                  <a:lnTo>
                    <a:pt x="809625" y="64135"/>
                  </a:lnTo>
                  <a:lnTo>
                    <a:pt x="854709" y="84454"/>
                  </a:lnTo>
                  <a:lnTo>
                    <a:pt x="897254" y="109220"/>
                  </a:lnTo>
                  <a:lnTo>
                    <a:pt x="935989" y="137160"/>
                  </a:lnTo>
                  <a:lnTo>
                    <a:pt x="971550" y="168910"/>
                  </a:lnTo>
                  <a:lnTo>
                    <a:pt x="1003300" y="203200"/>
                  </a:lnTo>
                  <a:lnTo>
                    <a:pt x="1031239" y="240664"/>
                  </a:lnTo>
                  <a:lnTo>
                    <a:pt x="1055370" y="280670"/>
                  </a:lnTo>
                  <a:lnTo>
                    <a:pt x="1075054" y="323214"/>
                  </a:lnTo>
                  <a:lnTo>
                    <a:pt x="1090929" y="367664"/>
                  </a:lnTo>
                  <a:lnTo>
                    <a:pt x="1101725" y="414020"/>
                  </a:lnTo>
                  <a:lnTo>
                    <a:pt x="1108709" y="462914"/>
                  </a:lnTo>
                  <a:lnTo>
                    <a:pt x="1110614" y="512445"/>
                  </a:lnTo>
                  <a:lnTo>
                    <a:pt x="1109345" y="560069"/>
                  </a:lnTo>
                  <a:lnTo>
                    <a:pt x="1103629" y="607060"/>
                  </a:lnTo>
                  <a:lnTo>
                    <a:pt x="1094104" y="653414"/>
                  </a:lnTo>
                  <a:lnTo>
                    <a:pt x="1080770" y="699135"/>
                  </a:lnTo>
                  <a:lnTo>
                    <a:pt x="1063625" y="743585"/>
                  </a:lnTo>
                  <a:lnTo>
                    <a:pt x="1043939" y="786130"/>
                  </a:lnTo>
                  <a:lnTo>
                    <a:pt x="1020445" y="827405"/>
                  </a:lnTo>
                  <a:lnTo>
                    <a:pt x="993139" y="866139"/>
                  </a:lnTo>
                  <a:lnTo>
                    <a:pt x="963929" y="902969"/>
                  </a:lnTo>
                  <a:lnTo>
                    <a:pt x="930909" y="937260"/>
                  </a:lnTo>
                  <a:lnTo>
                    <a:pt x="895350" y="968375"/>
                  </a:lnTo>
                  <a:lnTo>
                    <a:pt x="857250" y="996314"/>
                  </a:lnTo>
                  <a:lnTo>
                    <a:pt x="816609" y="1021080"/>
                  </a:lnTo>
                  <a:lnTo>
                    <a:pt x="770889" y="1043305"/>
                  </a:lnTo>
                  <a:lnTo>
                    <a:pt x="722629" y="1060450"/>
                  </a:lnTo>
                  <a:lnTo>
                    <a:pt x="673734" y="1073150"/>
                  </a:lnTo>
                  <a:lnTo>
                    <a:pt x="623570" y="1080770"/>
                  </a:lnTo>
                  <a:lnTo>
                    <a:pt x="572770" y="1083945"/>
                  </a:lnTo>
                  <a:lnTo>
                    <a:pt x="690879" y="1083945"/>
                  </a:lnTo>
                  <a:lnTo>
                    <a:pt x="767714" y="1060450"/>
                  </a:lnTo>
                  <a:lnTo>
                    <a:pt x="807720" y="1042035"/>
                  </a:lnTo>
                  <a:lnTo>
                    <a:pt x="847089" y="1019810"/>
                  </a:lnTo>
                  <a:lnTo>
                    <a:pt x="887729" y="991235"/>
                  </a:lnTo>
                  <a:lnTo>
                    <a:pt x="925829" y="958850"/>
                  </a:lnTo>
                  <a:lnTo>
                    <a:pt x="960120" y="923289"/>
                  </a:lnTo>
                  <a:lnTo>
                    <a:pt x="991234" y="884555"/>
                  </a:lnTo>
                  <a:lnTo>
                    <a:pt x="1019175" y="843280"/>
                  </a:lnTo>
                  <a:lnTo>
                    <a:pt x="1043939" y="800100"/>
                  </a:lnTo>
                  <a:lnTo>
                    <a:pt x="1064259" y="755014"/>
                  </a:lnTo>
                  <a:lnTo>
                    <a:pt x="1081404" y="708025"/>
                  </a:lnTo>
                  <a:lnTo>
                    <a:pt x="1095375" y="660400"/>
                  </a:lnTo>
                  <a:lnTo>
                    <a:pt x="1104900" y="611505"/>
                  </a:lnTo>
                  <a:lnTo>
                    <a:pt x="1110614" y="561975"/>
                  </a:lnTo>
                  <a:lnTo>
                    <a:pt x="1112422" y="514985"/>
                  </a:lnTo>
                  <a:lnTo>
                    <a:pt x="1112520" y="512445"/>
                  </a:lnTo>
                  <a:lnTo>
                    <a:pt x="1110662" y="462914"/>
                  </a:lnTo>
                  <a:lnTo>
                    <a:pt x="1110614" y="461645"/>
                  </a:lnTo>
                  <a:lnTo>
                    <a:pt x="1104264" y="412114"/>
                  </a:lnTo>
                  <a:lnTo>
                    <a:pt x="1093470" y="365125"/>
                  </a:lnTo>
                  <a:lnTo>
                    <a:pt x="1078864" y="320039"/>
                  </a:lnTo>
                  <a:lnTo>
                    <a:pt x="1059814" y="277495"/>
                  </a:lnTo>
                  <a:lnTo>
                    <a:pt x="1036954" y="237489"/>
                  </a:lnTo>
                  <a:lnTo>
                    <a:pt x="1010920" y="200025"/>
                  </a:lnTo>
                  <a:lnTo>
                    <a:pt x="981075" y="165735"/>
                  </a:lnTo>
                  <a:lnTo>
                    <a:pt x="948054" y="133985"/>
                  </a:lnTo>
                  <a:lnTo>
                    <a:pt x="912495" y="105410"/>
                  </a:lnTo>
                  <a:lnTo>
                    <a:pt x="873759" y="80010"/>
                  </a:lnTo>
                  <a:lnTo>
                    <a:pt x="832484" y="57785"/>
                  </a:lnTo>
                  <a:lnTo>
                    <a:pt x="788670" y="38735"/>
                  </a:lnTo>
                  <a:lnTo>
                    <a:pt x="742314" y="23495"/>
                  </a:lnTo>
                  <a:lnTo>
                    <a:pt x="716279" y="1777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1394" y="5111750"/>
              <a:ext cx="1092835" cy="1072515"/>
            </a:xfrm>
            <a:custGeom>
              <a:avLst/>
              <a:gdLst/>
              <a:ahLst/>
              <a:cxnLst/>
              <a:rect l="l" t="t" r="r" b="b"/>
              <a:pathLst>
                <a:path w="1092835" h="1072514">
                  <a:moveTo>
                    <a:pt x="554355" y="0"/>
                  </a:moveTo>
                  <a:lnTo>
                    <a:pt x="506730" y="1905"/>
                  </a:lnTo>
                  <a:lnTo>
                    <a:pt x="460375" y="8255"/>
                  </a:lnTo>
                  <a:lnTo>
                    <a:pt x="414655" y="17780"/>
                  </a:lnTo>
                  <a:lnTo>
                    <a:pt x="370840" y="31114"/>
                  </a:lnTo>
                  <a:lnTo>
                    <a:pt x="328295" y="48260"/>
                  </a:lnTo>
                  <a:lnTo>
                    <a:pt x="287655" y="68580"/>
                  </a:lnTo>
                  <a:lnTo>
                    <a:pt x="249555" y="91439"/>
                  </a:lnTo>
                  <a:lnTo>
                    <a:pt x="212725" y="118110"/>
                  </a:lnTo>
                  <a:lnTo>
                    <a:pt x="179070" y="146685"/>
                  </a:lnTo>
                  <a:lnTo>
                    <a:pt x="147320" y="178435"/>
                  </a:lnTo>
                  <a:lnTo>
                    <a:pt x="118110" y="212725"/>
                  </a:lnTo>
                  <a:lnTo>
                    <a:pt x="92075" y="248919"/>
                  </a:lnTo>
                  <a:lnTo>
                    <a:pt x="68580" y="287655"/>
                  </a:lnTo>
                  <a:lnTo>
                    <a:pt x="48260" y="328294"/>
                  </a:lnTo>
                  <a:lnTo>
                    <a:pt x="31750" y="370839"/>
                  </a:lnTo>
                  <a:lnTo>
                    <a:pt x="17780" y="414655"/>
                  </a:lnTo>
                  <a:lnTo>
                    <a:pt x="8255" y="459739"/>
                  </a:lnTo>
                  <a:lnTo>
                    <a:pt x="2540" y="506730"/>
                  </a:lnTo>
                  <a:lnTo>
                    <a:pt x="0" y="554355"/>
                  </a:lnTo>
                  <a:lnTo>
                    <a:pt x="2540" y="604519"/>
                  </a:lnTo>
                  <a:lnTo>
                    <a:pt x="8890" y="652780"/>
                  </a:lnTo>
                  <a:lnTo>
                    <a:pt x="19685" y="699135"/>
                  </a:lnTo>
                  <a:lnTo>
                    <a:pt x="33655" y="743585"/>
                  </a:lnTo>
                  <a:lnTo>
                    <a:pt x="52070" y="785494"/>
                  </a:lnTo>
                  <a:lnTo>
                    <a:pt x="73660" y="824864"/>
                  </a:lnTo>
                  <a:lnTo>
                    <a:pt x="99060" y="861695"/>
                  </a:lnTo>
                  <a:lnTo>
                    <a:pt x="127000" y="896620"/>
                  </a:lnTo>
                  <a:lnTo>
                    <a:pt x="158750" y="928370"/>
                  </a:lnTo>
                  <a:lnTo>
                    <a:pt x="192405" y="957580"/>
                  </a:lnTo>
                  <a:lnTo>
                    <a:pt x="229235" y="982980"/>
                  </a:lnTo>
                  <a:lnTo>
                    <a:pt x="268605" y="1006475"/>
                  </a:lnTo>
                  <a:lnTo>
                    <a:pt x="310515" y="1026160"/>
                  </a:lnTo>
                  <a:lnTo>
                    <a:pt x="354330" y="1042670"/>
                  </a:lnTo>
                  <a:lnTo>
                    <a:pt x="399415" y="1055370"/>
                  </a:lnTo>
                  <a:lnTo>
                    <a:pt x="447040" y="1064895"/>
                  </a:lnTo>
                  <a:lnTo>
                    <a:pt x="495935" y="1070610"/>
                  </a:lnTo>
                  <a:lnTo>
                    <a:pt x="546735" y="1072515"/>
                  </a:lnTo>
                  <a:lnTo>
                    <a:pt x="596265" y="1070610"/>
                  </a:lnTo>
                  <a:lnTo>
                    <a:pt x="644525" y="1064260"/>
                  </a:lnTo>
                  <a:lnTo>
                    <a:pt x="690880" y="1054735"/>
                  </a:lnTo>
                  <a:lnTo>
                    <a:pt x="734694" y="1041400"/>
                  </a:lnTo>
                  <a:lnTo>
                    <a:pt x="776605" y="1024255"/>
                  </a:lnTo>
                  <a:lnTo>
                    <a:pt x="816610" y="1003935"/>
                  </a:lnTo>
                  <a:lnTo>
                    <a:pt x="854075" y="980440"/>
                  </a:lnTo>
                  <a:lnTo>
                    <a:pt x="889000" y="954405"/>
                  </a:lnTo>
                  <a:lnTo>
                    <a:pt x="921385" y="924560"/>
                  </a:lnTo>
                  <a:lnTo>
                    <a:pt x="951230" y="892175"/>
                  </a:lnTo>
                  <a:lnTo>
                    <a:pt x="979169" y="857250"/>
                  </a:lnTo>
                  <a:lnTo>
                    <a:pt x="1003300" y="819150"/>
                  </a:lnTo>
                  <a:lnTo>
                    <a:pt x="1025525" y="779144"/>
                  </a:lnTo>
                  <a:lnTo>
                    <a:pt x="1044575" y="737235"/>
                  </a:lnTo>
                  <a:lnTo>
                    <a:pt x="1060450" y="692785"/>
                  </a:lnTo>
                  <a:lnTo>
                    <a:pt x="1073785" y="646430"/>
                  </a:lnTo>
                  <a:lnTo>
                    <a:pt x="1083945" y="598169"/>
                  </a:lnTo>
                  <a:lnTo>
                    <a:pt x="1090295" y="548005"/>
                  </a:lnTo>
                  <a:lnTo>
                    <a:pt x="1092835" y="502919"/>
                  </a:lnTo>
                  <a:lnTo>
                    <a:pt x="1090295" y="458469"/>
                  </a:lnTo>
                  <a:lnTo>
                    <a:pt x="1083945" y="415289"/>
                  </a:lnTo>
                  <a:lnTo>
                    <a:pt x="1073150" y="372744"/>
                  </a:lnTo>
                  <a:lnTo>
                    <a:pt x="1058545" y="331469"/>
                  </a:lnTo>
                  <a:lnTo>
                    <a:pt x="1039494" y="291464"/>
                  </a:lnTo>
                  <a:lnTo>
                    <a:pt x="1017905" y="253364"/>
                  </a:lnTo>
                  <a:lnTo>
                    <a:pt x="992505" y="217169"/>
                  </a:lnTo>
                  <a:lnTo>
                    <a:pt x="963930" y="182880"/>
                  </a:lnTo>
                  <a:lnTo>
                    <a:pt x="932180" y="151130"/>
                  </a:lnTo>
                  <a:lnTo>
                    <a:pt x="898525" y="121285"/>
                  </a:lnTo>
                  <a:lnTo>
                    <a:pt x="861694" y="94614"/>
                  </a:lnTo>
                  <a:lnTo>
                    <a:pt x="822960" y="71119"/>
                  </a:lnTo>
                  <a:lnTo>
                    <a:pt x="782319" y="50164"/>
                  </a:lnTo>
                  <a:lnTo>
                    <a:pt x="739775" y="32385"/>
                  </a:lnTo>
                  <a:lnTo>
                    <a:pt x="695325" y="18414"/>
                  </a:lnTo>
                  <a:lnTo>
                    <a:pt x="649605" y="8255"/>
                  </a:lnTo>
                  <a:lnTo>
                    <a:pt x="602615" y="2539"/>
                  </a:lnTo>
                  <a:lnTo>
                    <a:pt x="554355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6950" y="5102225"/>
              <a:ext cx="1098550" cy="1088390"/>
            </a:xfrm>
            <a:custGeom>
              <a:avLst/>
              <a:gdLst/>
              <a:ahLst/>
              <a:cxnLst/>
              <a:rect l="l" t="t" r="r" b="b"/>
              <a:pathLst>
                <a:path w="1098550" h="1088389">
                  <a:moveTo>
                    <a:pt x="546100" y="0"/>
                  </a:moveTo>
                  <a:lnTo>
                    <a:pt x="504190" y="2539"/>
                  </a:lnTo>
                  <a:lnTo>
                    <a:pt x="463550" y="8255"/>
                  </a:lnTo>
                  <a:lnTo>
                    <a:pt x="422909" y="16510"/>
                  </a:lnTo>
                  <a:lnTo>
                    <a:pt x="383540" y="28575"/>
                  </a:lnTo>
                  <a:lnTo>
                    <a:pt x="345440" y="43180"/>
                  </a:lnTo>
                  <a:lnTo>
                    <a:pt x="308609" y="60325"/>
                  </a:lnTo>
                  <a:lnTo>
                    <a:pt x="273050" y="80010"/>
                  </a:lnTo>
                  <a:lnTo>
                    <a:pt x="238759" y="102235"/>
                  </a:lnTo>
                  <a:lnTo>
                    <a:pt x="206375" y="126364"/>
                  </a:lnTo>
                  <a:lnTo>
                    <a:pt x="175894" y="153669"/>
                  </a:lnTo>
                  <a:lnTo>
                    <a:pt x="146684" y="182244"/>
                  </a:lnTo>
                  <a:lnTo>
                    <a:pt x="120650" y="213360"/>
                  </a:lnTo>
                  <a:lnTo>
                    <a:pt x="95884" y="246380"/>
                  </a:lnTo>
                  <a:lnTo>
                    <a:pt x="74294" y="280669"/>
                  </a:lnTo>
                  <a:lnTo>
                    <a:pt x="54609" y="317500"/>
                  </a:lnTo>
                  <a:lnTo>
                    <a:pt x="38100" y="355600"/>
                  </a:lnTo>
                  <a:lnTo>
                    <a:pt x="24130" y="394969"/>
                  </a:lnTo>
                  <a:lnTo>
                    <a:pt x="13334" y="435610"/>
                  </a:lnTo>
                  <a:lnTo>
                    <a:pt x="5715" y="477519"/>
                  </a:lnTo>
                  <a:lnTo>
                    <a:pt x="1269" y="520700"/>
                  </a:lnTo>
                  <a:lnTo>
                    <a:pt x="0" y="565150"/>
                  </a:lnTo>
                  <a:lnTo>
                    <a:pt x="2540" y="610235"/>
                  </a:lnTo>
                  <a:lnTo>
                    <a:pt x="8713" y="654685"/>
                  </a:lnTo>
                  <a:lnTo>
                    <a:pt x="8801" y="655319"/>
                  </a:lnTo>
                  <a:lnTo>
                    <a:pt x="8890" y="655955"/>
                  </a:lnTo>
                  <a:lnTo>
                    <a:pt x="20319" y="707389"/>
                  </a:lnTo>
                  <a:lnTo>
                    <a:pt x="36830" y="756285"/>
                  </a:lnTo>
                  <a:lnTo>
                    <a:pt x="58419" y="803275"/>
                  </a:lnTo>
                  <a:lnTo>
                    <a:pt x="84455" y="847725"/>
                  </a:lnTo>
                  <a:lnTo>
                    <a:pt x="114934" y="889635"/>
                  </a:lnTo>
                  <a:lnTo>
                    <a:pt x="149225" y="927735"/>
                  </a:lnTo>
                  <a:lnTo>
                    <a:pt x="187959" y="962660"/>
                  </a:lnTo>
                  <a:lnTo>
                    <a:pt x="229869" y="993775"/>
                  </a:lnTo>
                  <a:lnTo>
                    <a:pt x="271780" y="1018540"/>
                  </a:lnTo>
                  <a:lnTo>
                    <a:pt x="315594" y="1039495"/>
                  </a:lnTo>
                  <a:lnTo>
                    <a:pt x="361315" y="1057275"/>
                  </a:lnTo>
                  <a:lnTo>
                    <a:pt x="408305" y="1070610"/>
                  </a:lnTo>
                  <a:lnTo>
                    <a:pt x="456565" y="1080770"/>
                  </a:lnTo>
                  <a:lnTo>
                    <a:pt x="504825" y="1086485"/>
                  </a:lnTo>
                  <a:lnTo>
                    <a:pt x="553719" y="1088390"/>
                  </a:lnTo>
                  <a:lnTo>
                    <a:pt x="602615" y="1086485"/>
                  </a:lnTo>
                  <a:lnTo>
                    <a:pt x="650875" y="1080135"/>
                  </a:lnTo>
                  <a:lnTo>
                    <a:pt x="678180" y="1074420"/>
                  </a:lnTo>
                  <a:lnTo>
                    <a:pt x="534035" y="1074420"/>
                  </a:lnTo>
                  <a:lnTo>
                    <a:pt x="481330" y="1071245"/>
                  </a:lnTo>
                  <a:lnTo>
                    <a:pt x="429259" y="1063625"/>
                  </a:lnTo>
                  <a:lnTo>
                    <a:pt x="377825" y="1051560"/>
                  </a:lnTo>
                  <a:lnTo>
                    <a:pt x="327659" y="1035050"/>
                  </a:lnTo>
                  <a:lnTo>
                    <a:pt x="281305" y="1014730"/>
                  </a:lnTo>
                  <a:lnTo>
                    <a:pt x="236855" y="989965"/>
                  </a:lnTo>
                  <a:lnTo>
                    <a:pt x="196215" y="961390"/>
                  </a:lnTo>
                  <a:lnTo>
                    <a:pt x="158115" y="928370"/>
                  </a:lnTo>
                  <a:lnTo>
                    <a:pt x="124459" y="892810"/>
                  </a:lnTo>
                  <a:lnTo>
                    <a:pt x="93980" y="853440"/>
                  </a:lnTo>
                  <a:lnTo>
                    <a:pt x="67944" y="810894"/>
                  </a:lnTo>
                  <a:lnTo>
                    <a:pt x="46355" y="765810"/>
                  </a:lnTo>
                  <a:lnTo>
                    <a:pt x="29844" y="718185"/>
                  </a:lnTo>
                  <a:lnTo>
                    <a:pt x="17780" y="668019"/>
                  </a:lnTo>
                  <a:lnTo>
                    <a:pt x="11430" y="621664"/>
                  </a:lnTo>
                  <a:lnTo>
                    <a:pt x="8890" y="576580"/>
                  </a:lnTo>
                  <a:lnTo>
                    <a:pt x="10159" y="531494"/>
                  </a:lnTo>
                  <a:lnTo>
                    <a:pt x="14605" y="487044"/>
                  </a:lnTo>
                  <a:lnTo>
                    <a:pt x="23494" y="443864"/>
                  </a:lnTo>
                  <a:lnTo>
                    <a:pt x="34925" y="401319"/>
                  </a:lnTo>
                  <a:lnTo>
                    <a:pt x="50165" y="360680"/>
                  </a:lnTo>
                  <a:lnTo>
                    <a:pt x="67944" y="321310"/>
                  </a:lnTo>
                  <a:lnTo>
                    <a:pt x="88900" y="283844"/>
                  </a:lnTo>
                  <a:lnTo>
                    <a:pt x="113030" y="247650"/>
                  </a:lnTo>
                  <a:lnTo>
                    <a:pt x="139065" y="213360"/>
                  </a:lnTo>
                  <a:lnTo>
                    <a:pt x="168275" y="181610"/>
                  </a:lnTo>
                  <a:lnTo>
                    <a:pt x="200025" y="152400"/>
                  </a:lnTo>
                  <a:lnTo>
                    <a:pt x="233680" y="125094"/>
                  </a:lnTo>
                  <a:lnTo>
                    <a:pt x="269240" y="100964"/>
                  </a:lnTo>
                  <a:lnTo>
                    <a:pt x="306705" y="79375"/>
                  </a:lnTo>
                  <a:lnTo>
                    <a:pt x="346709" y="60325"/>
                  </a:lnTo>
                  <a:lnTo>
                    <a:pt x="387984" y="45085"/>
                  </a:lnTo>
                  <a:lnTo>
                    <a:pt x="430530" y="33019"/>
                  </a:lnTo>
                  <a:lnTo>
                    <a:pt x="474980" y="24130"/>
                  </a:lnTo>
                  <a:lnTo>
                    <a:pt x="520065" y="19050"/>
                  </a:lnTo>
                  <a:lnTo>
                    <a:pt x="567055" y="17780"/>
                  </a:lnTo>
                  <a:lnTo>
                    <a:pt x="694689" y="17780"/>
                  </a:lnTo>
                  <a:lnTo>
                    <a:pt x="673735" y="12700"/>
                  </a:lnTo>
                  <a:lnTo>
                    <a:pt x="630555" y="5080"/>
                  </a:lnTo>
                  <a:lnTo>
                    <a:pt x="588010" y="635"/>
                  </a:lnTo>
                  <a:lnTo>
                    <a:pt x="546100" y="0"/>
                  </a:lnTo>
                  <a:close/>
                </a:path>
                <a:path w="1098550" h="1088389">
                  <a:moveTo>
                    <a:pt x="694689" y="17780"/>
                  </a:moveTo>
                  <a:lnTo>
                    <a:pt x="567055" y="17780"/>
                  </a:lnTo>
                  <a:lnTo>
                    <a:pt x="611505" y="20319"/>
                  </a:lnTo>
                  <a:lnTo>
                    <a:pt x="655319" y="26035"/>
                  </a:lnTo>
                  <a:lnTo>
                    <a:pt x="698500" y="35560"/>
                  </a:lnTo>
                  <a:lnTo>
                    <a:pt x="741044" y="48894"/>
                  </a:lnTo>
                  <a:lnTo>
                    <a:pt x="782319" y="66039"/>
                  </a:lnTo>
                  <a:lnTo>
                    <a:pt x="822325" y="85725"/>
                  </a:lnTo>
                  <a:lnTo>
                    <a:pt x="860425" y="108585"/>
                  </a:lnTo>
                  <a:lnTo>
                    <a:pt x="897255" y="134619"/>
                  </a:lnTo>
                  <a:lnTo>
                    <a:pt x="930910" y="162560"/>
                  </a:lnTo>
                  <a:lnTo>
                    <a:pt x="962660" y="193675"/>
                  </a:lnTo>
                  <a:lnTo>
                    <a:pt x="991869" y="227330"/>
                  </a:lnTo>
                  <a:lnTo>
                    <a:pt x="1017905" y="262889"/>
                  </a:lnTo>
                  <a:lnTo>
                    <a:pt x="1040764" y="300355"/>
                  </a:lnTo>
                  <a:lnTo>
                    <a:pt x="1059814" y="339089"/>
                  </a:lnTo>
                  <a:lnTo>
                    <a:pt x="1075055" y="380364"/>
                  </a:lnTo>
                  <a:lnTo>
                    <a:pt x="1086485" y="422910"/>
                  </a:lnTo>
                  <a:lnTo>
                    <a:pt x="1094105" y="466089"/>
                  </a:lnTo>
                  <a:lnTo>
                    <a:pt x="1096537" y="509269"/>
                  </a:lnTo>
                  <a:lnTo>
                    <a:pt x="1096645" y="511175"/>
                  </a:lnTo>
                  <a:lnTo>
                    <a:pt x="1094105" y="556894"/>
                  </a:lnTo>
                  <a:lnTo>
                    <a:pt x="1087755" y="606425"/>
                  </a:lnTo>
                  <a:lnTo>
                    <a:pt x="1076960" y="654685"/>
                  </a:lnTo>
                  <a:lnTo>
                    <a:pt x="1063625" y="701675"/>
                  </a:lnTo>
                  <a:lnTo>
                    <a:pt x="1045844" y="747394"/>
                  </a:lnTo>
                  <a:lnTo>
                    <a:pt x="1025525" y="791210"/>
                  </a:lnTo>
                  <a:lnTo>
                    <a:pt x="1001394" y="832485"/>
                  </a:lnTo>
                  <a:lnTo>
                    <a:pt x="973455" y="871855"/>
                  </a:lnTo>
                  <a:lnTo>
                    <a:pt x="942975" y="908685"/>
                  </a:lnTo>
                  <a:lnTo>
                    <a:pt x="908685" y="942340"/>
                  </a:lnTo>
                  <a:lnTo>
                    <a:pt x="871219" y="972820"/>
                  </a:lnTo>
                  <a:lnTo>
                    <a:pt x="831214" y="999490"/>
                  </a:lnTo>
                  <a:lnTo>
                    <a:pt x="787400" y="1022985"/>
                  </a:lnTo>
                  <a:lnTo>
                    <a:pt x="740410" y="1042035"/>
                  </a:lnTo>
                  <a:lnTo>
                    <a:pt x="690244" y="1057275"/>
                  </a:lnTo>
                  <a:lnTo>
                    <a:pt x="638810" y="1067435"/>
                  </a:lnTo>
                  <a:lnTo>
                    <a:pt x="586740" y="1073150"/>
                  </a:lnTo>
                  <a:lnTo>
                    <a:pt x="534035" y="1074420"/>
                  </a:lnTo>
                  <a:lnTo>
                    <a:pt x="678180" y="1074420"/>
                  </a:lnTo>
                  <a:lnTo>
                    <a:pt x="745489" y="1055370"/>
                  </a:lnTo>
                  <a:lnTo>
                    <a:pt x="792480" y="1036320"/>
                  </a:lnTo>
                  <a:lnTo>
                    <a:pt x="836294" y="1012190"/>
                  </a:lnTo>
                  <a:lnTo>
                    <a:pt x="876935" y="984250"/>
                  </a:lnTo>
                  <a:lnTo>
                    <a:pt x="913764" y="952500"/>
                  </a:lnTo>
                  <a:lnTo>
                    <a:pt x="947419" y="916940"/>
                  </a:lnTo>
                  <a:lnTo>
                    <a:pt x="977900" y="878840"/>
                  </a:lnTo>
                  <a:lnTo>
                    <a:pt x="1005205" y="838200"/>
                  </a:lnTo>
                  <a:lnTo>
                    <a:pt x="1028700" y="795019"/>
                  </a:lnTo>
                  <a:lnTo>
                    <a:pt x="1049020" y="749935"/>
                  </a:lnTo>
                  <a:lnTo>
                    <a:pt x="1066164" y="702944"/>
                  </a:lnTo>
                  <a:lnTo>
                    <a:pt x="1079500" y="655319"/>
                  </a:lnTo>
                  <a:lnTo>
                    <a:pt x="1089660" y="606425"/>
                  </a:lnTo>
                  <a:lnTo>
                    <a:pt x="1096010" y="556894"/>
                  </a:lnTo>
                  <a:lnTo>
                    <a:pt x="1098448" y="511175"/>
                  </a:lnTo>
                  <a:lnTo>
                    <a:pt x="1098550" y="509269"/>
                  </a:lnTo>
                  <a:lnTo>
                    <a:pt x="1096010" y="462280"/>
                  </a:lnTo>
                  <a:lnTo>
                    <a:pt x="1088389" y="415289"/>
                  </a:lnTo>
                  <a:lnTo>
                    <a:pt x="1075689" y="370205"/>
                  </a:lnTo>
                  <a:lnTo>
                    <a:pt x="1059180" y="325755"/>
                  </a:lnTo>
                  <a:lnTo>
                    <a:pt x="1038225" y="283210"/>
                  </a:lnTo>
                  <a:lnTo>
                    <a:pt x="1013460" y="243205"/>
                  </a:lnTo>
                  <a:lnTo>
                    <a:pt x="985519" y="204469"/>
                  </a:lnTo>
                  <a:lnTo>
                    <a:pt x="953769" y="168910"/>
                  </a:lnTo>
                  <a:lnTo>
                    <a:pt x="919480" y="135889"/>
                  </a:lnTo>
                  <a:lnTo>
                    <a:pt x="882650" y="106680"/>
                  </a:lnTo>
                  <a:lnTo>
                    <a:pt x="843280" y="80010"/>
                  </a:lnTo>
                  <a:lnTo>
                    <a:pt x="801369" y="57150"/>
                  </a:lnTo>
                  <a:lnTo>
                    <a:pt x="758825" y="38735"/>
                  </a:lnTo>
                  <a:lnTo>
                    <a:pt x="716280" y="23494"/>
                  </a:lnTo>
                  <a:lnTo>
                    <a:pt x="694689" y="1778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620" y="5097144"/>
              <a:ext cx="1102995" cy="1071245"/>
            </a:xfrm>
            <a:custGeom>
              <a:avLst/>
              <a:gdLst/>
              <a:ahLst/>
              <a:cxnLst/>
              <a:rect l="l" t="t" r="r" b="b"/>
              <a:pathLst>
                <a:path w="1102995" h="1071245">
                  <a:moveTo>
                    <a:pt x="556259" y="0"/>
                  </a:moveTo>
                  <a:lnTo>
                    <a:pt x="506729" y="1905"/>
                  </a:lnTo>
                  <a:lnTo>
                    <a:pt x="457834" y="8255"/>
                  </a:lnTo>
                  <a:lnTo>
                    <a:pt x="410209" y="17780"/>
                  </a:lnTo>
                  <a:lnTo>
                    <a:pt x="364489" y="30480"/>
                  </a:lnTo>
                  <a:lnTo>
                    <a:pt x="320039" y="46990"/>
                  </a:lnTo>
                  <a:lnTo>
                    <a:pt x="278129" y="67310"/>
                  </a:lnTo>
                  <a:lnTo>
                    <a:pt x="238125" y="90170"/>
                  </a:lnTo>
                  <a:lnTo>
                    <a:pt x="200025" y="116205"/>
                  </a:lnTo>
                  <a:lnTo>
                    <a:pt x="165100" y="145415"/>
                  </a:lnTo>
                  <a:lnTo>
                    <a:pt x="132714" y="177165"/>
                  </a:lnTo>
                  <a:lnTo>
                    <a:pt x="103504" y="212090"/>
                  </a:lnTo>
                  <a:lnTo>
                    <a:pt x="77469" y="248920"/>
                  </a:lnTo>
                  <a:lnTo>
                    <a:pt x="54609" y="288290"/>
                  </a:lnTo>
                  <a:lnTo>
                    <a:pt x="35559" y="330200"/>
                  </a:lnTo>
                  <a:lnTo>
                    <a:pt x="20319" y="374015"/>
                  </a:lnTo>
                  <a:lnTo>
                    <a:pt x="9525" y="420370"/>
                  </a:lnTo>
                  <a:lnTo>
                    <a:pt x="2539" y="467995"/>
                  </a:lnTo>
                  <a:lnTo>
                    <a:pt x="0" y="517525"/>
                  </a:lnTo>
                  <a:lnTo>
                    <a:pt x="1904" y="564515"/>
                  </a:lnTo>
                  <a:lnTo>
                    <a:pt x="7619" y="610870"/>
                  </a:lnTo>
                  <a:lnTo>
                    <a:pt x="16509" y="655955"/>
                  </a:lnTo>
                  <a:lnTo>
                    <a:pt x="29209" y="699770"/>
                  </a:lnTo>
                  <a:lnTo>
                    <a:pt x="45084" y="741680"/>
                  </a:lnTo>
                  <a:lnTo>
                    <a:pt x="63500" y="782320"/>
                  </a:lnTo>
                  <a:lnTo>
                    <a:pt x="85725" y="821055"/>
                  </a:lnTo>
                  <a:lnTo>
                    <a:pt x="109854" y="857250"/>
                  </a:lnTo>
                  <a:lnTo>
                    <a:pt x="137159" y="891540"/>
                  </a:lnTo>
                  <a:lnTo>
                    <a:pt x="167639" y="923290"/>
                  </a:lnTo>
                  <a:lnTo>
                    <a:pt x="200025" y="952500"/>
                  </a:lnTo>
                  <a:lnTo>
                    <a:pt x="234314" y="979170"/>
                  </a:lnTo>
                  <a:lnTo>
                    <a:pt x="271144" y="1002665"/>
                  </a:lnTo>
                  <a:lnTo>
                    <a:pt x="310514" y="1022985"/>
                  </a:lnTo>
                  <a:lnTo>
                    <a:pt x="351154" y="1040130"/>
                  </a:lnTo>
                  <a:lnTo>
                    <a:pt x="393700" y="1053465"/>
                  </a:lnTo>
                  <a:lnTo>
                    <a:pt x="437514" y="1063625"/>
                  </a:lnTo>
                  <a:lnTo>
                    <a:pt x="483234" y="1069340"/>
                  </a:lnTo>
                  <a:lnTo>
                    <a:pt x="530225" y="1071245"/>
                  </a:lnTo>
                  <a:lnTo>
                    <a:pt x="575309" y="1069340"/>
                  </a:lnTo>
                  <a:lnTo>
                    <a:pt x="619759" y="1062990"/>
                  </a:lnTo>
                  <a:lnTo>
                    <a:pt x="663575" y="1052195"/>
                  </a:lnTo>
                  <a:lnTo>
                    <a:pt x="706119" y="1037590"/>
                  </a:lnTo>
                  <a:lnTo>
                    <a:pt x="747394" y="1019810"/>
                  </a:lnTo>
                  <a:lnTo>
                    <a:pt x="787400" y="998220"/>
                  </a:lnTo>
                  <a:lnTo>
                    <a:pt x="826134" y="974090"/>
                  </a:lnTo>
                  <a:lnTo>
                    <a:pt x="862329" y="946150"/>
                  </a:lnTo>
                  <a:lnTo>
                    <a:pt x="897254" y="916305"/>
                  </a:lnTo>
                  <a:lnTo>
                    <a:pt x="930275" y="883285"/>
                  </a:lnTo>
                  <a:lnTo>
                    <a:pt x="960754" y="848360"/>
                  </a:lnTo>
                  <a:lnTo>
                    <a:pt x="988694" y="811530"/>
                  </a:lnTo>
                  <a:lnTo>
                    <a:pt x="1014094" y="772795"/>
                  </a:lnTo>
                  <a:lnTo>
                    <a:pt x="1036319" y="732155"/>
                  </a:lnTo>
                  <a:lnTo>
                    <a:pt x="1056004" y="690245"/>
                  </a:lnTo>
                  <a:lnTo>
                    <a:pt x="1072514" y="647065"/>
                  </a:lnTo>
                  <a:lnTo>
                    <a:pt x="1085850" y="603250"/>
                  </a:lnTo>
                  <a:lnTo>
                    <a:pt x="1095375" y="558800"/>
                  </a:lnTo>
                  <a:lnTo>
                    <a:pt x="1101089" y="513715"/>
                  </a:lnTo>
                  <a:lnTo>
                    <a:pt x="1102994" y="468630"/>
                  </a:lnTo>
                  <a:lnTo>
                    <a:pt x="1101089" y="419735"/>
                  </a:lnTo>
                  <a:lnTo>
                    <a:pt x="1094104" y="372745"/>
                  </a:lnTo>
                  <a:lnTo>
                    <a:pt x="1083309" y="328930"/>
                  </a:lnTo>
                  <a:lnTo>
                    <a:pt x="1068704" y="287655"/>
                  </a:lnTo>
                  <a:lnTo>
                    <a:pt x="1050289" y="248920"/>
                  </a:lnTo>
                  <a:lnTo>
                    <a:pt x="1028700" y="212725"/>
                  </a:lnTo>
                  <a:lnTo>
                    <a:pt x="1003300" y="179705"/>
                  </a:lnTo>
                  <a:lnTo>
                    <a:pt x="974725" y="149225"/>
                  </a:lnTo>
                  <a:lnTo>
                    <a:pt x="942975" y="121285"/>
                  </a:lnTo>
                  <a:lnTo>
                    <a:pt x="908684" y="95885"/>
                  </a:lnTo>
                  <a:lnTo>
                    <a:pt x="871854" y="73660"/>
                  </a:lnTo>
                  <a:lnTo>
                    <a:pt x="832484" y="54610"/>
                  </a:lnTo>
                  <a:lnTo>
                    <a:pt x="791209" y="38100"/>
                  </a:lnTo>
                  <a:lnTo>
                    <a:pt x="747394" y="24765"/>
                  </a:lnTo>
                  <a:lnTo>
                    <a:pt x="701675" y="13970"/>
                  </a:lnTo>
                  <a:lnTo>
                    <a:pt x="654684" y="6350"/>
                  </a:lnTo>
                  <a:lnTo>
                    <a:pt x="606425" y="1905"/>
                  </a:lnTo>
                  <a:lnTo>
                    <a:pt x="556259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2539" y="5088254"/>
              <a:ext cx="1108710" cy="1085215"/>
            </a:xfrm>
            <a:custGeom>
              <a:avLst/>
              <a:gdLst/>
              <a:ahLst/>
              <a:cxnLst/>
              <a:rect l="l" t="t" r="r" b="b"/>
              <a:pathLst>
                <a:path w="1108710" h="1085214">
                  <a:moveTo>
                    <a:pt x="562610" y="0"/>
                  </a:moveTo>
                  <a:lnTo>
                    <a:pt x="514350" y="1904"/>
                  </a:lnTo>
                  <a:lnTo>
                    <a:pt x="466089" y="6984"/>
                  </a:lnTo>
                  <a:lnTo>
                    <a:pt x="419100" y="15874"/>
                  </a:lnTo>
                  <a:lnTo>
                    <a:pt x="372745" y="28574"/>
                  </a:lnTo>
                  <a:lnTo>
                    <a:pt x="328295" y="45084"/>
                  </a:lnTo>
                  <a:lnTo>
                    <a:pt x="285114" y="65404"/>
                  </a:lnTo>
                  <a:lnTo>
                    <a:pt x="244475" y="88264"/>
                  </a:lnTo>
                  <a:lnTo>
                    <a:pt x="205739" y="114934"/>
                  </a:lnTo>
                  <a:lnTo>
                    <a:pt x="169545" y="144144"/>
                  </a:lnTo>
                  <a:lnTo>
                    <a:pt x="135889" y="176529"/>
                  </a:lnTo>
                  <a:lnTo>
                    <a:pt x="106045" y="212089"/>
                  </a:lnTo>
                  <a:lnTo>
                    <a:pt x="78739" y="249554"/>
                  </a:lnTo>
                  <a:lnTo>
                    <a:pt x="55245" y="290194"/>
                  </a:lnTo>
                  <a:lnTo>
                    <a:pt x="35560" y="332739"/>
                  </a:lnTo>
                  <a:lnTo>
                    <a:pt x="20320" y="377824"/>
                  </a:lnTo>
                  <a:lnTo>
                    <a:pt x="8889" y="424814"/>
                  </a:lnTo>
                  <a:lnTo>
                    <a:pt x="2539" y="474344"/>
                  </a:lnTo>
                  <a:lnTo>
                    <a:pt x="0" y="523874"/>
                  </a:lnTo>
                  <a:lnTo>
                    <a:pt x="2442" y="571499"/>
                  </a:lnTo>
                  <a:lnTo>
                    <a:pt x="8889" y="622934"/>
                  </a:lnTo>
                  <a:lnTo>
                    <a:pt x="19685" y="671194"/>
                  </a:lnTo>
                  <a:lnTo>
                    <a:pt x="34925" y="718819"/>
                  </a:lnTo>
                  <a:lnTo>
                    <a:pt x="53339" y="764539"/>
                  </a:lnTo>
                  <a:lnTo>
                    <a:pt x="76200" y="808989"/>
                  </a:lnTo>
                  <a:lnTo>
                    <a:pt x="102235" y="850899"/>
                  </a:lnTo>
                  <a:lnTo>
                    <a:pt x="131445" y="890269"/>
                  </a:lnTo>
                  <a:lnTo>
                    <a:pt x="164464" y="927734"/>
                  </a:lnTo>
                  <a:lnTo>
                    <a:pt x="200660" y="961389"/>
                  </a:lnTo>
                  <a:lnTo>
                    <a:pt x="240030" y="991234"/>
                  </a:lnTo>
                  <a:lnTo>
                    <a:pt x="282575" y="1017904"/>
                  </a:lnTo>
                  <a:lnTo>
                    <a:pt x="326389" y="1040129"/>
                  </a:lnTo>
                  <a:lnTo>
                    <a:pt x="370839" y="1057909"/>
                  </a:lnTo>
                  <a:lnTo>
                    <a:pt x="415925" y="1071244"/>
                  </a:lnTo>
                  <a:lnTo>
                    <a:pt x="462280" y="1080134"/>
                  </a:lnTo>
                  <a:lnTo>
                    <a:pt x="508000" y="1085214"/>
                  </a:lnTo>
                  <a:lnTo>
                    <a:pt x="554989" y="1085214"/>
                  </a:lnTo>
                  <a:lnTo>
                    <a:pt x="600710" y="1081404"/>
                  </a:lnTo>
                  <a:lnTo>
                    <a:pt x="646430" y="1073149"/>
                  </a:lnTo>
                  <a:lnTo>
                    <a:pt x="504825" y="1073149"/>
                  </a:lnTo>
                  <a:lnTo>
                    <a:pt x="464185" y="1069339"/>
                  </a:lnTo>
                  <a:lnTo>
                    <a:pt x="423545" y="1062989"/>
                  </a:lnTo>
                  <a:lnTo>
                    <a:pt x="384175" y="1052829"/>
                  </a:lnTo>
                  <a:lnTo>
                    <a:pt x="346075" y="1039494"/>
                  </a:lnTo>
                  <a:lnTo>
                    <a:pt x="308610" y="1023619"/>
                  </a:lnTo>
                  <a:lnTo>
                    <a:pt x="273050" y="1003934"/>
                  </a:lnTo>
                  <a:lnTo>
                    <a:pt x="238760" y="982344"/>
                  </a:lnTo>
                  <a:lnTo>
                    <a:pt x="205739" y="957579"/>
                  </a:lnTo>
                  <a:lnTo>
                    <a:pt x="175260" y="930274"/>
                  </a:lnTo>
                  <a:lnTo>
                    <a:pt x="146685" y="900429"/>
                  </a:lnTo>
                  <a:lnTo>
                    <a:pt x="120014" y="868044"/>
                  </a:lnTo>
                  <a:lnTo>
                    <a:pt x="95885" y="833119"/>
                  </a:lnTo>
                  <a:lnTo>
                    <a:pt x="74930" y="796289"/>
                  </a:lnTo>
                  <a:lnTo>
                    <a:pt x="55880" y="757554"/>
                  </a:lnTo>
                  <a:lnTo>
                    <a:pt x="40005" y="716279"/>
                  </a:lnTo>
                  <a:lnTo>
                    <a:pt x="27939" y="673099"/>
                  </a:lnTo>
                  <a:lnTo>
                    <a:pt x="18414" y="628014"/>
                  </a:lnTo>
                  <a:lnTo>
                    <a:pt x="12700" y="581024"/>
                  </a:lnTo>
                  <a:lnTo>
                    <a:pt x="10160" y="532764"/>
                  </a:lnTo>
                  <a:lnTo>
                    <a:pt x="12064" y="485139"/>
                  </a:lnTo>
                  <a:lnTo>
                    <a:pt x="18414" y="438784"/>
                  </a:lnTo>
                  <a:lnTo>
                    <a:pt x="29210" y="394334"/>
                  </a:lnTo>
                  <a:lnTo>
                    <a:pt x="43180" y="351154"/>
                  </a:lnTo>
                  <a:lnTo>
                    <a:pt x="61595" y="309879"/>
                  </a:lnTo>
                  <a:lnTo>
                    <a:pt x="83185" y="270509"/>
                  </a:lnTo>
                  <a:lnTo>
                    <a:pt x="108585" y="233679"/>
                  </a:lnTo>
                  <a:lnTo>
                    <a:pt x="137160" y="198754"/>
                  </a:lnTo>
                  <a:lnTo>
                    <a:pt x="168275" y="166369"/>
                  </a:lnTo>
                  <a:lnTo>
                    <a:pt x="202564" y="137159"/>
                  </a:lnTo>
                  <a:lnTo>
                    <a:pt x="240030" y="110489"/>
                  </a:lnTo>
                  <a:lnTo>
                    <a:pt x="279400" y="86994"/>
                  </a:lnTo>
                  <a:lnTo>
                    <a:pt x="321310" y="66674"/>
                  </a:lnTo>
                  <a:lnTo>
                    <a:pt x="365760" y="49529"/>
                  </a:lnTo>
                  <a:lnTo>
                    <a:pt x="412114" y="35559"/>
                  </a:lnTo>
                  <a:lnTo>
                    <a:pt x="463550" y="25399"/>
                  </a:lnTo>
                  <a:lnTo>
                    <a:pt x="516255" y="19049"/>
                  </a:lnTo>
                  <a:lnTo>
                    <a:pt x="568960" y="17144"/>
                  </a:lnTo>
                  <a:lnTo>
                    <a:pt x="719455" y="17144"/>
                  </a:lnTo>
                  <a:lnTo>
                    <a:pt x="702310" y="13334"/>
                  </a:lnTo>
                  <a:lnTo>
                    <a:pt x="656589" y="5714"/>
                  </a:lnTo>
                  <a:lnTo>
                    <a:pt x="609600" y="1269"/>
                  </a:lnTo>
                  <a:lnTo>
                    <a:pt x="562610" y="0"/>
                  </a:lnTo>
                  <a:close/>
                </a:path>
                <a:path w="1108710" h="1085214">
                  <a:moveTo>
                    <a:pt x="719455" y="17144"/>
                  </a:moveTo>
                  <a:lnTo>
                    <a:pt x="568960" y="17144"/>
                  </a:lnTo>
                  <a:lnTo>
                    <a:pt x="621664" y="19049"/>
                  </a:lnTo>
                  <a:lnTo>
                    <a:pt x="673735" y="24764"/>
                  </a:lnTo>
                  <a:lnTo>
                    <a:pt x="725805" y="34289"/>
                  </a:lnTo>
                  <a:lnTo>
                    <a:pt x="777239" y="47624"/>
                  </a:lnTo>
                  <a:lnTo>
                    <a:pt x="825500" y="64769"/>
                  </a:lnTo>
                  <a:lnTo>
                    <a:pt x="870585" y="85724"/>
                  </a:lnTo>
                  <a:lnTo>
                    <a:pt x="913130" y="110489"/>
                  </a:lnTo>
                  <a:lnTo>
                    <a:pt x="951864" y="138429"/>
                  </a:lnTo>
                  <a:lnTo>
                    <a:pt x="986789" y="170179"/>
                  </a:lnTo>
                  <a:lnTo>
                    <a:pt x="1017270" y="205104"/>
                  </a:lnTo>
                  <a:lnTo>
                    <a:pt x="1043939" y="243204"/>
                  </a:lnTo>
                  <a:lnTo>
                    <a:pt x="1066800" y="284479"/>
                  </a:lnTo>
                  <a:lnTo>
                    <a:pt x="1084580" y="328929"/>
                  </a:lnTo>
                  <a:lnTo>
                    <a:pt x="1097280" y="375284"/>
                  </a:lnTo>
                  <a:lnTo>
                    <a:pt x="1104900" y="424814"/>
                  </a:lnTo>
                  <a:lnTo>
                    <a:pt x="1107316" y="474344"/>
                  </a:lnTo>
                  <a:lnTo>
                    <a:pt x="1107439" y="476884"/>
                  </a:lnTo>
                  <a:lnTo>
                    <a:pt x="1104998" y="523874"/>
                  </a:lnTo>
                  <a:lnTo>
                    <a:pt x="1104900" y="525779"/>
                  </a:lnTo>
                  <a:lnTo>
                    <a:pt x="1098006" y="573404"/>
                  </a:lnTo>
                  <a:lnTo>
                    <a:pt x="1086485" y="621029"/>
                  </a:lnTo>
                  <a:lnTo>
                    <a:pt x="1071245" y="667384"/>
                  </a:lnTo>
                  <a:lnTo>
                    <a:pt x="1052195" y="712469"/>
                  </a:lnTo>
                  <a:lnTo>
                    <a:pt x="1029970" y="755649"/>
                  </a:lnTo>
                  <a:lnTo>
                    <a:pt x="1003935" y="796924"/>
                  </a:lnTo>
                  <a:lnTo>
                    <a:pt x="975360" y="836294"/>
                  </a:lnTo>
                  <a:lnTo>
                    <a:pt x="943610" y="873759"/>
                  </a:lnTo>
                  <a:lnTo>
                    <a:pt x="909955" y="908684"/>
                  </a:lnTo>
                  <a:lnTo>
                    <a:pt x="873125" y="941069"/>
                  </a:lnTo>
                  <a:lnTo>
                    <a:pt x="835025" y="970279"/>
                  </a:lnTo>
                  <a:lnTo>
                    <a:pt x="795020" y="996949"/>
                  </a:lnTo>
                  <a:lnTo>
                    <a:pt x="754380" y="1019174"/>
                  </a:lnTo>
                  <a:lnTo>
                    <a:pt x="713105" y="1037589"/>
                  </a:lnTo>
                  <a:lnTo>
                    <a:pt x="671195" y="1052194"/>
                  </a:lnTo>
                  <a:lnTo>
                    <a:pt x="629920" y="1062989"/>
                  </a:lnTo>
                  <a:lnTo>
                    <a:pt x="588010" y="1069974"/>
                  </a:lnTo>
                  <a:lnTo>
                    <a:pt x="546100" y="1073149"/>
                  </a:lnTo>
                  <a:lnTo>
                    <a:pt x="647064" y="1073149"/>
                  </a:lnTo>
                  <a:lnTo>
                    <a:pt x="691514" y="1060449"/>
                  </a:lnTo>
                  <a:lnTo>
                    <a:pt x="735964" y="1043939"/>
                  </a:lnTo>
                  <a:lnTo>
                    <a:pt x="779145" y="1022984"/>
                  </a:lnTo>
                  <a:lnTo>
                    <a:pt x="820420" y="997584"/>
                  </a:lnTo>
                  <a:lnTo>
                    <a:pt x="859155" y="969644"/>
                  </a:lnTo>
                  <a:lnTo>
                    <a:pt x="895350" y="939164"/>
                  </a:lnTo>
                  <a:lnTo>
                    <a:pt x="929639" y="905509"/>
                  </a:lnTo>
                  <a:lnTo>
                    <a:pt x="960755" y="869949"/>
                  </a:lnTo>
                  <a:lnTo>
                    <a:pt x="989964" y="832484"/>
                  </a:lnTo>
                  <a:lnTo>
                    <a:pt x="1016000" y="792479"/>
                  </a:lnTo>
                  <a:lnTo>
                    <a:pt x="1039495" y="750569"/>
                  </a:lnTo>
                  <a:lnTo>
                    <a:pt x="1059814" y="708024"/>
                  </a:lnTo>
                  <a:lnTo>
                    <a:pt x="1076960" y="663574"/>
                  </a:lnTo>
                  <a:lnTo>
                    <a:pt x="1090295" y="617854"/>
                  </a:lnTo>
                  <a:lnTo>
                    <a:pt x="1100455" y="571499"/>
                  </a:lnTo>
                  <a:lnTo>
                    <a:pt x="1106805" y="524509"/>
                  </a:lnTo>
                  <a:lnTo>
                    <a:pt x="1108710" y="476884"/>
                  </a:lnTo>
                  <a:lnTo>
                    <a:pt x="1106805" y="425449"/>
                  </a:lnTo>
                  <a:lnTo>
                    <a:pt x="1099911" y="377824"/>
                  </a:lnTo>
                  <a:lnTo>
                    <a:pt x="1089025" y="332104"/>
                  </a:lnTo>
                  <a:lnTo>
                    <a:pt x="1073150" y="289559"/>
                  </a:lnTo>
                  <a:lnTo>
                    <a:pt x="1054100" y="249554"/>
                  </a:lnTo>
                  <a:lnTo>
                    <a:pt x="1031239" y="212724"/>
                  </a:lnTo>
                  <a:lnTo>
                    <a:pt x="1005205" y="179069"/>
                  </a:lnTo>
                  <a:lnTo>
                    <a:pt x="975995" y="147954"/>
                  </a:lnTo>
                  <a:lnTo>
                    <a:pt x="943610" y="120014"/>
                  </a:lnTo>
                  <a:lnTo>
                    <a:pt x="908685" y="94614"/>
                  </a:lnTo>
                  <a:lnTo>
                    <a:pt x="871220" y="72389"/>
                  </a:lnTo>
                  <a:lnTo>
                    <a:pt x="831850" y="53339"/>
                  </a:lnTo>
                  <a:lnTo>
                    <a:pt x="789939" y="36829"/>
                  </a:lnTo>
                  <a:lnTo>
                    <a:pt x="746760" y="23494"/>
                  </a:lnTo>
                  <a:lnTo>
                    <a:pt x="719455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41770" y="5120004"/>
              <a:ext cx="1096010" cy="1057275"/>
            </a:xfrm>
            <a:custGeom>
              <a:avLst/>
              <a:gdLst/>
              <a:ahLst/>
              <a:cxnLst/>
              <a:rect l="l" t="t" r="r" b="b"/>
              <a:pathLst>
                <a:path w="1096009" h="1057275">
                  <a:moveTo>
                    <a:pt x="495934" y="0"/>
                  </a:moveTo>
                  <a:lnTo>
                    <a:pt x="447675" y="2539"/>
                  </a:lnTo>
                  <a:lnTo>
                    <a:pt x="401320" y="8889"/>
                  </a:lnTo>
                  <a:lnTo>
                    <a:pt x="356870" y="19049"/>
                  </a:lnTo>
                  <a:lnTo>
                    <a:pt x="314325" y="33019"/>
                  </a:lnTo>
                  <a:lnTo>
                    <a:pt x="274320" y="50799"/>
                  </a:lnTo>
                  <a:lnTo>
                    <a:pt x="236220" y="72389"/>
                  </a:lnTo>
                  <a:lnTo>
                    <a:pt x="200659" y="96519"/>
                  </a:lnTo>
                  <a:lnTo>
                    <a:pt x="167639" y="124459"/>
                  </a:lnTo>
                  <a:lnTo>
                    <a:pt x="137159" y="154939"/>
                  </a:lnTo>
                  <a:lnTo>
                    <a:pt x="109854" y="187959"/>
                  </a:lnTo>
                  <a:lnTo>
                    <a:pt x="85089" y="223519"/>
                  </a:lnTo>
                  <a:lnTo>
                    <a:pt x="63500" y="261619"/>
                  </a:lnTo>
                  <a:lnTo>
                    <a:pt x="44450" y="302259"/>
                  </a:lnTo>
                  <a:lnTo>
                    <a:pt x="28575" y="344804"/>
                  </a:lnTo>
                  <a:lnTo>
                    <a:pt x="16509" y="388619"/>
                  </a:lnTo>
                  <a:lnTo>
                    <a:pt x="7620" y="434339"/>
                  </a:lnTo>
                  <a:lnTo>
                    <a:pt x="1904" y="481964"/>
                  </a:lnTo>
                  <a:lnTo>
                    <a:pt x="0" y="530224"/>
                  </a:lnTo>
                  <a:lnTo>
                    <a:pt x="2539" y="576579"/>
                  </a:lnTo>
                  <a:lnTo>
                    <a:pt x="10159" y="621029"/>
                  </a:lnTo>
                  <a:lnTo>
                    <a:pt x="21589" y="664844"/>
                  </a:lnTo>
                  <a:lnTo>
                    <a:pt x="38100" y="706754"/>
                  </a:lnTo>
                  <a:lnTo>
                    <a:pt x="57784" y="747394"/>
                  </a:lnTo>
                  <a:lnTo>
                    <a:pt x="81914" y="785494"/>
                  </a:lnTo>
                  <a:lnTo>
                    <a:pt x="108584" y="822324"/>
                  </a:lnTo>
                  <a:lnTo>
                    <a:pt x="139064" y="856614"/>
                  </a:lnTo>
                  <a:lnTo>
                    <a:pt x="172084" y="888999"/>
                  </a:lnTo>
                  <a:lnTo>
                    <a:pt x="208279" y="919479"/>
                  </a:lnTo>
                  <a:lnTo>
                    <a:pt x="245745" y="946784"/>
                  </a:lnTo>
                  <a:lnTo>
                    <a:pt x="286384" y="971549"/>
                  </a:lnTo>
                  <a:lnTo>
                    <a:pt x="327659" y="993139"/>
                  </a:lnTo>
                  <a:lnTo>
                    <a:pt x="371475" y="1012189"/>
                  </a:lnTo>
                  <a:lnTo>
                    <a:pt x="415925" y="1028064"/>
                  </a:lnTo>
                  <a:lnTo>
                    <a:pt x="461009" y="1040764"/>
                  </a:lnTo>
                  <a:lnTo>
                    <a:pt x="507364" y="1050289"/>
                  </a:lnTo>
                  <a:lnTo>
                    <a:pt x="553720" y="1055369"/>
                  </a:lnTo>
                  <a:lnTo>
                    <a:pt x="600709" y="1057274"/>
                  </a:lnTo>
                  <a:lnTo>
                    <a:pt x="648970" y="1054734"/>
                  </a:lnTo>
                  <a:lnTo>
                    <a:pt x="695325" y="1047114"/>
                  </a:lnTo>
                  <a:lnTo>
                    <a:pt x="739775" y="1035049"/>
                  </a:lnTo>
                  <a:lnTo>
                    <a:pt x="781684" y="1017904"/>
                  </a:lnTo>
                  <a:lnTo>
                    <a:pt x="822325" y="997584"/>
                  </a:lnTo>
                  <a:lnTo>
                    <a:pt x="859789" y="972184"/>
                  </a:lnTo>
                  <a:lnTo>
                    <a:pt x="895350" y="944244"/>
                  </a:lnTo>
                  <a:lnTo>
                    <a:pt x="928370" y="912494"/>
                  </a:lnTo>
                  <a:lnTo>
                    <a:pt x="958850" y="877569"/>
                  </a:lnTo>
                  <a:lnTo>
                    <a:pt x="986154" y="840104"/>
                  </a:lnTo>
                  <a:lnTo>
                    <a:pt x="1010920" y="800099"/>
                  </a:lnTo>
                  <a:lnTo>
                    <a:pt x="1033145" y="758189"/>
                  </a:lnTo>
                  <a:lnTo>
                    <a:pt x="1051559" y="714374"/>
                  </a:lnTo>
                  <a:lnTo>
                    <a:pt x="1067434" y="668654"/>
                  </a:lnTo>
                  <a:lnTo>
                    <a:pt x="1079500" y="621664"/>
                  </a:lnTo>
                  <a:lnTo>
                    <a:pt x="1088389" y="574039"/>
                  </a:lnTo>
                  <a:lnTo>
                    <a:pt x="1094104" y="525779"/>
                  </a:lnTo>
                  <a:lnTo>
                    <a:pt x="1096009" y="476249"/>
                  </a:lnTo>
                  <a:lnTo>
                    <a:pt x="1093470" y="431164"/>
                  </a:lnTo>
                  <a:lnTo>
                    <a:pt x="1085850" y="387349"/>
                  </a:lnTo>
                  <a:lnTo>
                    <a:pt x="1074420" y="345439"/>
                  </a:lnTo>
                  <a:lnTo>
                    <a:pt x="1057909" y="306069"/>
                  </a:lnTo>
                  <a:lnTo>
                    <a:pt x="1038225" y="268604"/>
                  </a:lnTo>
                  <a:lnTo>
                    <a:pt x="1014095" y="233044"/>
                  </a:lnTo>
                  <a:lnTo>
                    <a:pt x="987425" y="200024"/>
                  </a:lnTo>
                  <a:lnTo>
                    <a:pt x="956945" y="169544"/>
                  </a:lnTo>
                  <a:lnTo>
                    <a:pt x="923925" y="140969"/>
                  </a:lnTo>
                  <a:lnTo>
                    <a:pt x="888364" y="114934"/>
                  </a:lnTo>
                  <a:lnTo>
                    <a:pt x="850264" y="91439"/>
                  </a:lnTo>
                  <a:lnTo>
                    <a:pt x="810259" y="70484"/>
                  </a:lnTo>
                  <a:lnTo>
                    <a:pt x="768350" y="52069"/>
                  </a:lnTo>
                  <a:lnTo>
                    <a:pt x="724534" y="36829"/>
                  </a:lnTo>
                  <a:lnTo>
                    <a:pt x="680084" y="23494"/>
                  </a:lnTo>
                  <a:lnTo>
                    <a:pt x="635000" y="13334"/>
                  </a:lnTo>
                  <a:lnTo>
                    <a:pt x="588645" y="6349"/>
                  </a:lnTo>
                  <a:lnTo>
                    <a:pt x="542289" y="1904"/>
                  </a:lnTo>
                  <a:lnTo>
                    <a:pt x="495934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7325" y="5111750"/>
              <a:ext cx="1101090" cy="1071880"/>
            </a:xfrm>
            <a:custGeom>
              <a:avLst/>
              <a:gdLst/>
              <a:ahLst/>
              <a:cxnLst/>
              <a:rect l="l" t="t" r="r" b="b"/>
              <a:pathLst>
                <a:path w="1101090" h="1071879">
                  <a:moveTo>
                    <a:pt x="522604" y="0"/>
                  </a:moveTo>
                  <a:lnTo>
                    <a:pt x="476250" y="635"/>
                  </a:lnTo>
                  <a:lnTo>
                    <a:pt x="430529" y="5080"/>
                  </a:lnTo>
                  <a:lnTo>
                    <a:pt x="386079" y="12700"/>
                  </a:lnTo>
                  <a:lnTo>
                    <a:pt x="342900" y="24764"/>
                  </a:lnTo>
                  <a:lnTo>
                    <a:pt x="300990" y="40005"/>
                  </a:lnTo>
                  <a:lnTo>
                    <a:pt x="260350" y="59689"/>
                  </a:lnTo>
                  <a:lnTo>
                    <a:pt x="222250" y="82550"/>
                  </a:lnTo>
                  <a:lnTo>
                    <a:pt x="185420" y="109855"/>
                  </a:lnTo>
                  <a:lnTo>
                    <a:pt x="151765" y="141605"/>
                  </a:lnTo>
                  <a:lnTo>
                    <a:pt x="120015" y="177164"/>
                  </a:lnTo>
                  <a:lnTo>
                    <a:pt x="90804" y="217169"/>
                  </a:lnTo>
                  <a:lnTo>
                    <a:pt x="64134" y="261619"/>
                  </a:lnTo>
                  <a:lnTo>
                    <a:pt x="44450" y="303530"/>
                  </a:lnTo>
                  <a:lnTo>
                    <a:pt x="28575" y="347980"/>
                  </a:lnTo>
                  <a:lnTo>
                    <a:pt x="15240" y="394335"/>
                  </a:lnTo>
                  <a:lnTo>
                    <a:pt x="6350" y="441325"/>
                  </a:lnTo>
                  <a:lnTo>
                    <a:pt x="1270" y="489585"/>
                  </a:lnTo>
                  <a:lnTo>
                    <a:pt x="116" y="533400"/>
                  </a:lnTo>
                  <a:lnTo>
                    <a:pt x="0" y="537844"/>
                  </a:lnTo>
                  <a:lnTo>
                    <a:pt x="3175" y="584835"/>
                  </a:lnTo>
                  <a:lnTo>
                    <a:pt x="11429" y="631825"/>
                  </a:lnTo>
                  <a:lnTo>
                    <a:pt x="24129" y="676275"/>
                  </a:lnTo>
                  <a:lnTo>
                    <a:pt x="40004" y="716914"/>
                  </a:lnTo>
                  <a:lnTo>
                    <a:pt x="59690" y="756285"/>
                  </a:lnTo>
                  <a:lnTo>
                    <a:pt x="83820" y="794385"/>
                  </a:lnTo>
                  <a:lnTo>
                    <a:pt x="110490" y="830580"/>
                  </a:lnTo>
                  <a:lnTo>
                    <a:pt x="140970" y="865505"/>
                  </a:lnTo>
                  <a:lnTo>
                    <a:pt x="173990" y="897890"/>
                  </a:lnTo>
                  <a:lnTo>
                    <a:pt x="209550" y="927735"/>
                  </a:lnTo>
                  <a:lnTo>
                    <a:pt x="247015" y="955675"/>
                  </a:lnTo>
                  <a:lnTo>
                    <a:pt x="287020" y="981075"/>
                  </a:lnTo>
                  <a:lnTo>
                    <a:pt x="328295" y="1003935"/>
                  </a:lnTo>
                  <a:lnTo>
                    <a:pt x="370840" y="1023620"/>
                  </a:lnTo>
                  <a:lnTo>
                    <a:pt x="415290" y="1040130"/>
                  </a:lnTo>
                  <a:lnTo>
                    <a:pt x="459740" y="1053465"/>
                  </a:lnTo>
                  <a:lnTo>
                    <a:pt x="504825" y="1063625"/>
                  </a:lnTo>
                  <a:lnTo>
                    <a:pt x="550545" y="1069975"/>
                  </a:lnTo>
                  <a:lnTo>
                    <a:pt x="595629" y="1071880"/>
                  </a:lnTo>
                  <a:lnTo>
                    <a:pt x="640715" y="1070610"/>
                  </a:lnTo>
                  <a:lnTo>
                    <a:pt x="685165" y="1064895"/>
                  </a:lnTo>
                  <a:lnTo>
                    <a:pt x="711834" y="1059180"/>
                  </a:lnTo>
                  <a:lnTo>
                    <a:pt x="604520" y="1059180"/>
                  </a:lnTo>
                  <a:lnTo>
                    <a:pt x="552450" y="1057275"/>
                  </a:lnTo>
                  <a:lnTo>
                    <a:pt x="500379" y="1050925"/>
                  </a:lnTo>
                  <a:lnTo>
                    <a:pt x="448945" y="1039495"/>
                  </a:lnTo>
                  <a:lnTo>
                    <a:pt x="398779" y="1024255"/>
                  </a:lnTo>
                  <a:lnTo>
                    <a:pt x="354329" y="1007110"/>
                  </a:lnTo>
                  <a:lnTo>
                    <a:pt x="309879" y="986790"/>
                  </a:lnTo>
                  <a:lnTo>
                    <a:pt x="267970" y="962660"/>
                  </a:lnTo>
                  <a:lnTo>
                    <a:pt x="227329" y="935355"/>
                  </a:lnTo>
                  <a:lnTo>
                    <a:pt x="188595" y="904875"/>
                  </a:lnTo>
                  <a:lnTo>
                    <a:pt x="153034" y="871220"/>
                  </a:lnTo>
                  <a:lnTo>
                    <a:pt x="120650" y="835660"/>
                  </a:lnTo>
                  <a:lnTo>
                    <a:pt x="91440" y="796925"/>
                  </a:lnTo>
                  <a:lnTo>
                    <a:pt x="66040" y="755650"/>
                  </a:lnTo>
                  <a:lnTo>
                    <a:pt x="45084" y="712469"/>
                  </a:lnTo>
                  <a:lnTo>
                    <a:pt x="27940" y="667385"/>
                  </a:lnTo>
                  <a:lnTo>
                    <a:pt x="16509" y="620394"/>
                  </a:lnTo>
                  <a:lnTo>
                    <a:pt x="10795" y="571500"/>
                  </a:lnTo>
                  <a:lnTo>
                    <a:pt x="10159" y="522605"/>
                  </a:lnTo>
                  <a:lnTo>
                    <a:pt x="13334" y="474344"/>
                  </a:lnTo>
                  <a:lnTo>
                    <a:pt x="20320" y="427355"/>
                  </a:lnTo>
                  <a:lnTo>
                    <a:pt x="31115" y="382269"/>
                  </a:lnTo>
                  <a:lnTo>
                    <a:pt x="45084" y="337819"/>
                  </a:lnTo>
                  <a:lnTo>
                    <a:pt x="62865" y="295910"/>
                  </a:lnTo>
                  <a:lnTo>
                    <a:pt x="83820" y="255905"/>
                  </a:lnTo>
                  <a:lnTo>
                    <a:pt x="107950" y="217805"/>
                  </a:lnTo>
                  <a:lnTo>
                    <a:pt x="135254" y="182244"/>
                  </a:lnTo>
                  <a:lnTo>
                    <a:pt x="165734" y="149860"/>
                  </a:lnTo>
                  <a:lnTo>
                    <a:pt x="198754" y="120650"/>
                  </a:lnTo>
                  <a:lnTo>
                    <a:pt x="234950" y="93980"/>
                  </a:lnTo>
                  <a:lnTo>
                    <a:pt x="273684" y="71119"/>
                  </a:lnTo>
                  <a:lnTo>
                    <a:pt x="314325" y="52069"/>
                  </a:lnTo>
                  <a:lnTo>
                    <a:pt x="358140" y="36830"/>
                  </a:lnTo>
                  <a:lnTo>
                    <a:pt x="404495" y="25400"/>
                  </a:lnTo>
                  <a:lnTo>
                    <a:pt x="452120" y="19050"/>
                  </a:lnTo>
                  <a:lnTo>
                    <a:pt x="502920" y="17144"/>
                  </a:lnTo>
                  <a:lnTo>
                    <a:pt x="655320" y="17144"/>
                  </a:lnTo>
                  <a:lnTo>
                    <a:pt x="617854" y="9525"/>
                  </a:lnTo>
                  <a:lnTo>
                    <a:pt x="570229" y="3175"/>
                  </a:lnTo>
                  <a:lnTo>
                    <a:pt x="522604" y="0"/>
                  </a:lnTo>
                  <a:close/>
                </a:path>
                <a:path w="1101090" h="1071879">
                  <a:moveTo>
                    <a:pt x="655320" y="17144"/>
                  </a:moveTo>
                  <a:lnTo>
                    <a:pt x="502920" y="17144"/>
                  </a:lnTo>
                  <a:lnTo>
                    <a:pt x="548004" y="18414"/>
                  </a:lnTo>
                  <a:lnTo>
                    <a:pt x="593725" y="22225"/>
                  </a:lnTo>
                  <a:lnTo>
                    <a:pt x="640079" y="29844"/>
                  </a:lnTo>
                  <a:lnTo>
                    <a:pt x="686434" y="40639"/>
                  </a:lnTo>
                  <a:lnTo>
                    <a:pt x="732154" y="53975"/>
                  </a:lnTo>
                  <a:lnTo>
                    <a:pt x="777240" y="70485"/>
                  </a:lnTo>
                  <a:lnTo>
                    <a:pt x="820420" y="89535"/>
                  </a:lnTo>
                  <a:lnTo>
                    <a:pt x="862329" y="111760"/>
                  </a:lnTo>
                  <a:lnTo>
                    <a:pt x="902334" y="136525"/>
                  </a:lnTo>
                  <a:lnTo>
                    <a:pt x="939165" y="164464"/>
                  </a:lnTo>
                  <a:lnTo>
                    <a:pt x="973454" y="195580"/>
                  </a:lnTo>
                  <a:lnTo>
                    <a:pt x="1004570" y="228600"/>
                  </a:lnTo>
                  <a:lnTo>
                    <a:pt x="1031875" y="264794"/>
                  </a:lnTo>
                  <a:lnTo>
                    <a:pt x="1055370" y="303530"/>
                  </a:lnTo>
                  <a:lnTo>
                    <a:pt x="1074420" y="344805"/>
                  </a:lnTo>
                  <a:lnTo>
                    <a:pt x="1087754" y="389255"/>
                  </a:lnTo>
                  <a:lnTo>
                    <a:pt x="1096645" y="435610"/>
                  </a:lnTo>
                  <a:lnTo>
                    <a:pt x="1099184" y="484505"/>
                  </a:lnTo>
                  <a:lnTo>
                    <a:pt x="1097279" y="533400"/>
                  </a:lnTo>
                  <a:lnTo>
                    <a:pt x="1092200" y="581660"/>
                  </a:lnTo>
                  <a:lnTo>
                    <a:pt x="1082675" y="629285"/>
                  </a:lnTo>
                  <a:lnTo>
                    <a:pt x="1069975" y="676275"/>
                  </a:lnTo>
                  <a:lnTo>
                    <a:pt x="1053465" y="721994"/>
                  </a:lnTo>
                  <a:lnTo>
                    <a:pt x="1033779" y="766444"/>
                  </a:lnTo>
                  <a:lnTo>
                    <a:pt x="1010920" y="808989"/>
                  </a:lnTo>
                  <a:lnTo>
                    <a:pt x="984250" y="849630"/>
                  </a:lnTo>
                  <a:lnTo>
                    <a:pt x="954404" y="887730"/>
                  </a:lnTo>
                  <a:lnTo>
                    <a:pt x="922020" y="923290"/>
                  </a:lnTo>
                  <a:lnTo>
                    <a:pt x="885825" y="955675"/>
                  </a:lnTo>
                  <a:lnTo>
                    <a:pt x="847090" y="984250"/>
                  </a:lnTo>
                  <a:lnTo>
                    <a:pt x="805179" y="1009650"/>
                  </a:lnTo>
                  <a:lnTo>
                    <a:pt x="757554" y="1031240"/>
                  </a:lnTo>
                  <a:lnTo>
                    <a:pt x="707390" y="1046480"/>
                  </a:lnTo>
                  <a:lnTo>
                    <a:pt x="656590" y="1055370"/>
                  </a:lnTo>
                  <a:lnTo>
                    <a:pt x="604520" y="1059180"/>
                  </a:lnTo>
                  <a:lnTo>
                    <a:pt x="711834" y="1059180"/>
                  </a:lnTo>
                  <a:lnTo>
                    <a:pt x="770890" y="1040765"/>
                  </a:lnTo>
                  <a:lnTo>
                    <a:pt x="811529" y="1021715"/>
                  </a:lnTo>
                  <a:lnTo>
                    <a:pt x="854075" y="995680"/>
                  </a:lnTo>
                  <a:lnTo>
                    <a:pt x="892809" y="966470"/>
                  </a:lnTo>
                  <a:lnTo>
                    <a:pt x="929004" y="932815"/>
                  </a:lnTo>
                  <a:lnTo>
                    <a:pt x="961390" y="896620"/>
                  </a:lnTo>
                  <a:lnTo>
                    <a:pt x="990600" y="857250"/>
                  </a:lnTo>
                  <a:lnTo>
                    <a:pt x="1016000" y="815339"/>
                  </a:lnTo>
                  <a:lnTo>
                    <a:pt x="1038225" y="771525"/>
                  </a:lnTo>
                  <a:lnTo>
                    <a:pt x="1057275" y="725805"/>
                  </a:lnTo>
                  <a:lnTo>
                    <a:pt x="1073150" y="678814"/>
                  </a:lnTo>
                  <a:lnTo>
                    <a:pt x="1085215" y="630555"/>
                  </a:lnTo>
                  <a:lnTo>
                    <a:pt x="1094104" y="582294"/>
                  </a:lnTo>
                  <a:lnTo>
                    <a:pt x="1099184" y="533400"/>
                  </a:lnTo>
                  <a:lnTo>
                    <a:pt x="1101090" y="484505"/>
                  </a:lnTo>
                  <a:lnTo>
                    <a:pt x="1098550" y="437514"/>
                  </a:lnTo>
                  <a:lnTo>
                    <a:pt x="1090929" y="391794"/>
                  </a:lnTo>
                  <a:lnTo>
                    <a:pt x="1078229" y="347980"/>
                  </a:lnTo>
                  <a:lnTo>
                    <a:pt x="1061084" y="306705"/>
                  </a:lnTo>
                  <a:lnTo>
                    <a:pt x="1039495" y="267335"/>
                  </a:lnTo>
                  <a:lnTo>
                    <a:pt x="1014095" y="230505"/>
                  </a:lnTo>
                  <a:lnTo>
                    <a:pt x="984884" y="196214"/>
                  </a:lnTo>
                  <a:lnTo>
                    <a:pt x="952500" y="164464"/>
                  </a:lnTo>
                  <a:lnTo>
                    <a:pt x="917575" y="135255"/>
                  </a:lnTo>
                  <a:lnTo>
                    <a:pt x="880109" y="108585"/>
                  </a:lnTo>
                  <a:lnTo>
                    <a:pt x="840740" y="85089"/>
                  </a:lnTo>
                  <a:lnTo>
                    <a:pt x="799465" y="64135"/>
                  </a:lnTo>
                  <a:lnTo>
                    <a:pt x="756920" y="46989"/>
                  </a:lnTo>
                  <a:lnTo>
                    <a:pt x="713740" y="32385"/>
                  </a:lnTo>
                  <a:lnTo>
                    <a:pt x="665479" y="19050"/>
                  </a:lnTo>
                  <a:lnTo>
                    <a:pt x="655320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26048" y="2511679"/>
            <a:ext cx="941069" cy="698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2200" spc="-10" dirty="0">
                <a:latin typeface="Arial"/>
                <a:cs typeface="Arial"/>
              </a:rPr>
              <a:t>Følelse aktivert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1926" y="5410961"/>
            <a:ext cx="1112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Avstengt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36946" y="5305805"/>
            <a:ext cx="708660" cy="698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2200" spc="-20" dirty="0">
                <a:latin typeface="Arial"/>
                <a:cs typeface="Arial"/>
              </a:rPr>
              <a:t>Uro/ </a:t>
            </a:r>
            <a:r>
              <a:rPr sz="2200" spc="-10" dirty="0">
                <a:latin typeface="Arial"/>
                <a:cs typeface="Arial"/>
              </a:rPr>
              <a:t>angst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7622" y="3912489"/>
            <a:ext cx="847725" cy="6940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0"/>
              </a:spcBef>
            </a:pPr>
            <a:r>
              <a:rPr sz="2200" spc="-10" dirty="0">
                <a:latin typeface="Arial"/>
                <a:cs typeface="Arial"/>
              </a:rPr>
              <a:t>Holder tilbake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47700" y="1888489"/>
            <a:ext cx="3771265" cy="3314700"/>
            <a:chOff x="647700" y="1888489"/>
            <a:chExt cx="3771265" cy="331470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209" y="1913254"/>
              <a:ext cx="3736975" cy="32873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7700" y="1888489"/>
              <a:ext cx="3771265" cy="3314700"/>
            </a:xfrm>
            <a:custGeom>
              <a:avLst/>
              <a:gdLst/>
              <a:ahLst/>
              <a:cxnLst/>
              <a:rect l="l" t="t" r="r" b="b"/>
              <a:pathLst>
                <a:path w="3771265" h="3314700">
                  <a:moveTo>
                    <a:pt x="209794" y="3302976"/>
                  </a:moveTo>
                  <a:lnTo>
                    <a:pt x="212725" y="3314700"/>
                  </a:lnTo>
                  <a:lnTo>
                    <a:pt x="216534" y="3314700"/>
                  </a:lnTo>
                  <a:lnTo>
                    <a:pt x="209794" y="3302976"/>
                  </a:lnTo>
                  <a:close/>
                </a:path>
                <a:path w="3771265" h="3314700">
                  <a:moveTo>
                    <a:pt x="247724" y="3301252"/>
                  </a:moveTo>
                  <a:lnTo>
                    <a:pt x="217805" y="3314700"/>
                  </a:lnTo>
                  <a:lnTo>
                    <a:pt x="223519" y="3314700"/>
                  </a:lnTo>
                  <a:lnTo>
                    <a:pt x="247724" y="3301252"/>
                  </a:lnTo>
                  <a:close/>
                </a:path>
                <a:path w="3771265" h="3314700">
                  <a:moveTo>
                    <a:pt x="209550" y="3302000"/>
                  </a:moveTo>
                  <a:lnTo>
                    <a:pt x="209232" y="3302000"/>
                  </a:lnTo>
                  <a:lnTo>
                    <a:pt x="209794" y="3302976"/>
                  </a:lnTo>
                  <a:lnTo>
                    <a:pt x="209550" y="3302000"/>
                  </a:lnTo>
                  <a:close/>
                </a:path>
                <a:path w="3771265" h="3314700">
                  <a:moveTo>
                    <a:pt x="204176" y="3293207"/>
                  </a:moveTo>
                  <a:lnTo>
                    <a:pt x="206375" y="3302000"/>
                  </a:lnTo>
                  <a:lnTo>
                    <a:pt x="209232" y="3302000"/>
                  </a:lnTo>
                  <a:lnTo>
                    <a:pt x="204176" y="3293207"/>
                  </a:lnTo>
                  <a:close/>
                </a:path>
                <a:path w="3771265" h="3314700">
                  <a:moveTo>
                    <a:pt x="203200" y="3289300"/>
                  </a:moveTo>
                  <a:lnTo>
                    <a:pt x="201930" y="3289300"/>
                  </a:lnTo>
                  <a:lnTo>
                    <a:pt x="204176" y="3293207"/>
                  </a:lnTo>
                  <a:lnTo>
                    <a:pt x="203200" y="3289300"/>
                  </a:lnTo>
                  <a:close/>
                </a:path>
                <a:path w="3771265" h="3314700">
                  <a:moveTo>
                    <a:pt x="2483485" y="25400"/>
                  </a:moveTo>
                  <a:lnTo>
                    <a:pt x="2172970" y="25400"/>
                  </a:lnTo>
                  <a:lnTo>
                    <a:pt x="1879600" y="101600"/>
                  </a:lnTo>
                  <a:lnTo>
                    <a:pt x="1831975" y="127000"/>
                  </a:lnTo>
                  <a:lnTo>
                    <a:pt x="1784350" y="139700"/>
                  </a:lnTo>
                  <a:lnTo>
                    <a:pt x="1737995" y="165100"/>
                  </a:lnTo>
                  <a:lnTo>
                    <a:pt x="1691639" y="177800"/>
                  </a:lnTo>
                  <a:lnTo>
                    <a:pt x="1645920" y="203200"/>
                  </a:lnTo>
                  <a:lnTo>
                    <a:pt x="1557020" y="254000"/>
                  </a:lnTo>
                  <a:lnTo>
                    <a:pt x="1470025" y="304800"/>
                  </a:lnTo>
                  <a:lnTo>
                    <a:pt x="1388745" y="355600"/>
                  </a:lnTo>
                  <a:lnTo>
                    <a:pt x="1310005" y="406400"/>
                  </a:lnTo>
                  <a:lnTo>
                    <a:pt x="1271905" y="444500"/>
                  </a:lnTo>
                  <a:lnTo>
                    <a:pt x="1233805" y="469900"/>
                  </a:lnTo>
                  <a:lnTo>
                    <a:pt x="1196975" y="508000"/>
                  </a:lnTo>
                  <a:lnTo>
                    <a:pt x="1160780" y="533400"/>
                  </a:lnTo>
                  <a:lnTo>
                    <a:pt x="1124585" y="571500"/>
                  </a:lnTo>
                  <a:lnTo>
                    <a:pt x="993775" y="647700"/>
                  </a:lnTo>
                  <a:lnTo>
                    <a:pt x="908685" y="698500"/>
                  </a:lnTo>
                  <a:lnTo>
                    <a:pt x="786130" y="774700"/>
                  </a:lnTo>
                  <a:lnTo>
                    <a:pt x="746760" y="812800"/>
                  </a:lnTo>
                  <a:lnTo>
                    <a:pt x="708025" y="838200"/>
                  </a:lnTo>
                  <a:lnTo>
                    <a:pt x="670560" y="876300"/>
                  </a:lnTo>
                  <a:lnTo>
                    <a:pt x="633094" y="901700"/>
                  </a:lnTo>
                  <a:lnTo>
                    <a:pt x="596900" y="939800"/>
                  </a:lnTo>
                  <a:lnTo>
                    <a:pt x="561340" y="977900"/>
                  </a:lnTo>
                  <a:lnTo>
                    <a:pt x="526415" y="1003300"/>
                  </a:lnTo>
                  <a:lnTo>
                    <a:pt x="492759" y="1041400"/>
                  </a:lnTo>
                  <a:lnTo>
                    <a:pt x="459740" y="1079500"/>
                  </a:lnTo>
                  <a:lnTo>
                    <a:pt x="427355" y="1117600"/>
                  </a:lnTo>
                  <a:lnTo>
                    <a:pt x="396240" y="1155700"/>
                  </a:lnTo>
                  <a:lnTo>
                    <a:pt x="366394" y="1193800"/>
                  </a:lnTo>
                  <a:lnTo>
                    <a:pt x="337184" y="1231900"/>
                  </a:lnTo>
                  <a:lnTo>
                    <a:pt x="309244" y="1282700"/>
                  </a:lnTo>
                  <a:lnTo>
                    <a:pt x="282575" y="1320800"/>
                  </a:lnTo>
                  <a:lnTo>
                    <a:pt x="256540" y="1358900"/>
                  </a:lnTo>
                  <a:lnTo>
                    <a:pt x="231775" y="1409700"/>
                  </a:lnTo>
                  <a:lnTo>
                    <a:pt x="207644" y="1447800"/>
                  </a:lnTo>
                  <a:lnTo>
                    <a:pt x="185419" y="1498600"/>
                  </a:lnTo>
                  <a:lnTo>
                    <a:pt x="163829" y="1536700"/>
                  </a:lnTo>
                  <a:lnTo>
                    <a:pt x="144145" y="1587500"/>
                  </a:lnTo>
                  <a:lnTo>
                    <a:pt x="125095" y="1625600"/>
                  </a:lnTo>
                  <a:lnTo>
                    <a:pt x="107315" y="1676400"/>
                  </a:lnTo>
                  <a:lnTo>
                    <a:pt x="91440" y="1727200"/>
                  </a:lnTo>
                  <a:lnTo>
                    <a:pt x="76834" y="1778000"/>
                  </a:lnTo>
                  <a:lnTo>
                    <a:pt x="63500" y="1816100"/>
                  </a:lnTo>
                  <a:lnTo>
                    <a:pt x="51434" y="1866900"/>
                  </a:lnTo>
                  <a:lnTo>
                    <a:pt x="40640" y="1917700"/>
                  </a:lnTo>
                  <a:lnTo>
                    <a:pt x="31115" y="1968500"/>
                  </a:lnTo>
                  <a:lnTo>
                    <a:pt x="23495" y="2019300"/>
                  </a:lnTo>
                  <a:lnTo>
                    <a:pt x="16509" y="2057400"/>
                  </a:lnTo>
                  <a:lnTo>
                    <a:pt x="10795" y="2108200"/>
                  </a:lnTo>
                  <a:lnTo>
                    <a:pt x="6350" y="2159000"/>
                  </a:lnTo>
                  <a:lnTo>
                    <a:pt x="2540" y="2209800"/>
                  </a:lnTo>
                  <a:lnTo>
                    <a:pt x="634" y="2260600"/>
                  </a:lnTo>
                  <a:lnTo>
                    <a:pt x="0" y="2311400"/>
                  </a:lnTo>
                  <a:lnTo>
                    <a:pt x="0" y="2362200"/>
                  </a:lnTo>
                  <a:lnTo>
                    <a:pt x="1270" y="2413000"/>
                  </a:lnTo>
                  <a:lnTo>
                    <a:pt x="3809" y="2463800"/>
                  </a:lnTo>
                  <a:lnTo>
                    <a:pt x="6984" y="2501900"/>
                  </a:lnTo>
                  <a:lnTo>
                    <a:pt x="11429" y="2552700"/>
                  </a:lnTo>
                  <a:lnTo>
                    <a:pt x="17145" y="2603500"/>
                  </a:lnTo>
                  <a:lnTo>
                    <a:pt x="24129" y="2654300"/>
                  </a:lnTo>
                  <a:lnTo>
                    <a:pt x="31750" y="2705100"/>
                  </a:lnTo>
                  <a:lnTo>
                    <a:pt x="40640" y="2755900"/>
                  </a:lnTo>
                  <a:lnTo>
                    <a:pt x="50165" y="2806700"/>
                  </a:lnTo>
                  <a:lnTo>
                    <a:pt x="60325" y="2857500"/>
                  </a:lnTo>
                  <a:lnTo>
                    <a:pt x="72390" y="2895600"/>
                  </a:lnTo>
                  <a:lnTo>
                    <a:pt x="84454" y="2946400"/>
                  </a:lnTo>
                  <a:lnTo>
                    <a:pt x="112395" y="3048000"/>
                  </a:lnTo>
                  <a:lnTo>
                    <a:pt x="127634" y="3086100"/>
                  </a:lnTo>
                  <a:lnTo>
                    <a:pt x="143509" y="3136900"/>
                  </a:lnTo>
                  <a:lnTo>
                    <a:pt x="160654" y="3187700"/>
                  </a:lnTo>
                  <a:lnTo>
                    <a:pt x="178434" y="3225800"/>
                  </a:lnTo>
                  <a:lnTo>
                    <a:pt x="196850" y="3276600"/>
                  </a:lnTo>
                  <a:lnTo>
                    <a:pt x="201930" y="3289300"/>
                  </a:lnTo>
                  <a:lnTo>
                    <a:pt x="185419" y="3238500"/>
                  </a:lnTo>
                  <a:lnTo>
                    <a:pt x="168909" y="3200400"/>
                  </a:lnTo>
                  <a:lnTo>
                    <a:pt x="152400" y="3149600"/>
                  </a:lnTo>
                  <a:lnTo>
                    <a:pt x="137159" y="3098800"/>
                  </a:lnTo>
                  <a:lnTo>
                    <a:pt x="123190" y="3060700"/>
                  </a:lnTo>
                  <a:lnTo>
                    <a:pt x="109220" y="3009900"/>
                  </a:lnTo>
                  <a:lnTo>
                    <a:pt x="96520" y="2959100"/>
                  </a:lnTo>
                  <a:lnTo>
                    <a:pt x="85090" y="2908300"/>
                  </a:lnTo>
                  <a:lnTo>
                    <a:pt x="73659" y="2870200"/>
                  </a:lnTo>
                  <a:lnTo>
                    <a:pt x="63500" y="2819400"/>
                  </a:lnTo>
                  <a:lnTo>
                    <a:pt x="54609" y="2768600"/>
                  </a:lnTo>
                  <a:lnTo>
                    <a:pt x="46354" y="2717800"/>
                  </a:lnTo>
                  <a:lnTo>
                    <a:pt x="39370" y="2667000"/>
                  </a:lnTo>
                  <a:lnTo>
                    <a:pt x="33020" y="2616200"/>
                  </a:lnTo>
                  <a:lnTo>
                    <a:pt x="27304" y="2565400"/>
                  </a:lnTo>
                  <a:lnTo>
                    <a:pt x="22859" y="2527300"/>
                  </a:lnTo>
                  <a:lnTo>
                    <a:pt x="19684" y="2476500"/>
                  </a:lnTo>
                  <a:lnTo>
                    <a:pt x="17779" y="2425700"/>
                  </a:lnTo>
                  <a:lnTo>
                    <a:pt x="16509" y="2374900"/>
                  </a:lnTo>
                  <a:lnTo>
                    <a:pt x="16509" y="2324100"/>
                  </a:lnTo>
                  <a:lnTo>
                    <a:pt x="17145" y="2273300"/>
                  </a:lnTo>
                  <a:lnTo>
                    <a:pt x="19050" y="2222500"/>
                  </a:lnTo>
                  <a:lnTo>
                    <a:pt x="22225" y="2171700"/>
                  </a:lnTo>
                  <a:lnTo>
                    <a:pt x="26670" y="2133600"/>
                  </a:lnTo>
                  <a:lnTo>
                    <a:pt x="32384" y="2082800"/>
                  </a:lnTo>
                  <a:lnTo>
                    <a:pt x="39370" y="2032000"/>
                  </a:lnTo>
                  <a:lnTo>
                    <a:pt x="46990" y="1981200"/>
                  </a:lnTo>
                  <a:lnTo>
                    <a:pt x="56515" y="1930400"/>
                  </a:lnTo>
                  <a:lnTo>
                    <a:pt x="66675" y="1879600"/>
                  </a:lnTo>
                  <a:lnTo>
                    <a:pt x="78740" y="1841500"/>
                  </a:lnTo>
                  <a:lnTo>
                    <a:pt x="91440" y="1790700"/>
                  </a:lnTo>
                  <a:lnTo>
                    <a:pt x="105409" y="1739900"/>
                  </a:lnTo>
                  <a:lnTo>
                    <a:pt x="121284" y="1701800"/>
                  </a:lnTo>
                  <a:lnTo>
                    <a:pt x="138429" y="1651000"/>
                  </a:lnTo>
                  <a:lnTo>
                    <a:pt x="156209" y="1600200"/>
                  </a:lnTo>
                  <a:lnTo>
                    <a:pt x="175894" y="1562100"/>
                  </a:lnTo>
                  <a:lnTo>
                    <a:pt x="197484" y="1511300"/>
                  </a:lnTo>
                  <a:lnTo>
                    <a:pt x="219709" y="1473200"/>
                  </a:lnTo>
                  <a:lnTo>
                    <a:pt x="243205" y="1422400"/>
                  </a:lnTo>
                  <a:lnTo>
                    <a:pt x="268605" y="1384300"/>
                  </a:lnTo>
                  <a:lnTo>
                    <a:pt x="295275" y="1346200"/>
                  </a:lnTo>
                  <a:lnTo>
                    <a:pt x="323215" y="1295400"/>
                  </a:lnTo>
                  <a:lnTo>
                    <a:pt x="351790" y="1257300"/>
                  </a:lnTo>
                  <a:lnTo>
                    <a:pt x="381634" y="1219200"/>
                  </a:lnTo>
                  <a:lnTo>
                    <a:pt x="412115" y="1168400"/>
                  </a:lnTo>
                  <a:lnTo>
                    <a:pt x="476884" y="1092200"/>
                  </a:lnTo>
                  <a:lnTo>
                    <a:pt x="545465" y="1016000"/>
                  </a:lnTo>
                  <a:lnTo>
                    <a:pt x="581660" y="977900"/>
                  </a:lnTo>
                  <a:lnTo>
                    <a:pt x="617855" y="952500"/>
                  </a:lnTo>
                  <a:lnTo>
                    <a:pt x="655319" y="914400"/>
                  </a:lnTo>
                  <a:lnTo>
                    <a:pt x="693419" y="876300"/>
                  </a:lnTo>
                  <a:lnTo>
                    <a:pt x="732790" y="850900"/>
                  </a:lnTo>
                  <a:lnTo>
                    <a:pt x="772160" y="812800"/>
                  </a:lnTo>
                  <a:lnTo>
                    <a:pt x="854075" y="762000"/>
                  </a:lnTo>
                  <a:lnTo>
                    <a:pt x="895985" y="723900"/>
                  </a:lnTo>
                  <a:lnTo>
                    <a:pt x="1069975" y="622300"/>
                  </a:lnTo>
                  <a:lnTo>
                    <a:pt x="1104900" y="622300"/>
                  </a:lnTo>
                  <a:lnTo>
                    <a:pt x="1116964" y="609600"/>
                  </a:lnTo>
                  <a:lnTo>
                    <a:pt x="1154430" y="584200"/>
                  </a:lnTo>
                  <a:lnTo>
                    <a:pt x="1243964" y="533400"/>
                  </a:lnTo>
                  <a:lnTo>
                    <a:pt x="1210945" y="533400"/>
                  </a:lnTo>
                  <a:lnTo>
                    <a:pt x="1250950" y="495300"/>
                  </a:lnTo>
                  <a:lnTo>
                    <a:pt x="1291589" y="457200"/>
                  </a:lnTo>
                  <a:lnTo>
                    <a:pt x="1332864" y="431800"/>
                  </a:lnTo>
                  <a:lnTo>
                    <a:pt x="1374775" y="393700"/>
                  </a:lnTo>
                  <a:lnTo>
                    <a:pt x="1461135" y="342900"/>
                  </a:lnTo>
                  <a:lnTo>
                    <a:pt x="1505585" y="317500"/>
                  </a:lnTo>
                  <a:lnTo>
                    <a:pt x="1550670" y="279400"/>
                  </a:lnTo>
                  <a:lnTo>
                    <a:pt x="1642110" y="228600"/>
                  </a:lnTo>
                  <a:lnTo>
                    <a:pt x="1689100" y="215900"/>
                  </a:lnTo>
                  <a:lnTo>
                    <a:pt x="1784985" y="165100"/>
                  </a:lnTo>
                  <a:lnTo>
                    <a:pt x="1832610" y="152400"/>
                  </a:lnTo>
                  <a:lnTo>
                    <a:pt x="1880870" y="127000"/>
                  </a:lnTo>
                  <a:lnTo>
                    <a:pt x="2178050" y="50800"/>
                  </a:lnTo>
                  <a:lnTo>
                    <a:pt x="2228850" y="50800"/>
                  </a:lnTo>
                  <a:lnTo>
                    <a:pt x="2279650" y="38100"/>
                  </a:lnTo>
                  <a:lnTo>
                    <a:pt x="2432050" y="38100"/>
                  </a:lnTo>
                  <a:lnTo>
                    <a:pt x="2483485" y="25400"/>
                  </a:lnTo>
                  <a:close/>
                </a:path>
                <a:path w="3771265" h="3314700">
                  <a:moveTo>
                    <a:pt x="318134" y="3263900"/>
                  </a:moveTo>
                  <a:lnTo>
                    <a:pt x="283844" y="3276600"/>
                  </a:lnTo>
                  <a:lnTo>
                    <a:pt x="274319" y="3289300"/>
                  </a:lnTo>
                  <a:lnTo>
                    <a:pt x="318134" y="3263900"/>
                  </a:lnTo>
                  <a:close/>
                </a:path>
                <a:path w="3771265" h="3314700">
                  <a:moveTo>
                    <a:pt x="334644" y="3251200"/>
                  </a:moveTo>
                  <a:lnTo>
                    <a:pt x="331469" y="3251200"/>
                  </a:lnTo>
                  <a:lnTo>
                    <a:pt x="318134" y="3263900"/>
                  </a:lnTo>
                  <a:lnTo>
                    <a:pt x="334644" y="3251200"/>
                  </a:lnTo>
                  <a:close/>
                </a:path>
                <a:path w="3771265" h="3314700">
                  <a:moveTo>
                    <a:pt x="1104900" y="622300"/>
                  </a:moveTo>
                  <a:lnTo>
                    <a:pt x="1069975" y="622300"/>
                  </a:lnTo>
                  <a:lnTo>
                    <a:pt x="1000125" y="698500"/>
                  </a:lnTo>
                  <a:lnTo>
                    <a:pt x="965835" y="736600"/>
                  </a:lnTo>
                  <a:lnTo>
                    <a:pt x="932815" y="774700"/>
                  </a:lnTo>
                  <a:lnTo>
                    <a:pt x="900430" y="812800"/>
                  </a:lnTo>
                  <a:lnTo>
                    <a:pt x="868680" y="850900"/>
                  </a:lnTo>
                  <a:lnTo>
                    <a:pt x="838200" y="889000"/>
                  </a:lnTo>
                  <a:lnTo>
                    <a:pt x="808355" y="927100"/>
                  </a:lnTo>
                  <a:lnTo>
                    <a:pt x="779144" y="977900"/>
                  </a:lnTo>
                  <a:lnTo>
                    <a:pt x="750569" y="1016000"/>
                  </a:lnTo>
                  <a:lnTo>
                    <a:pt x="722630" y="1054100"/>
                  </a:lnTo>
                  <a:lnTo>
                    <a:pt x="695960" y="1104900"/>
                  </a:lnTo>
                  <a:lnTo>
                    <a:pt x="669925" y="1143000"/>
                  </a:lnTo>
                  <a:lnTo>
                    <a:pt x="645160" y="1193800"/>
                  </a:lnTo>
                  <a:lnTo>
                    <a:pt x="620394" y="1231900"/>
                  </a:lnTo>
                  <a:lnTo>
                    <a:pt x="596900" y="1282700"/>
                  </a:lnTo>
                  <a:lnTo>
                    <a:pt x="574675" y="1320800"/>
                  </a:lnTo>
                  <a:lnTo>
                    <a:pt x="552450" y="1371600"/>
                  </a:lnTo>
                  <a:lnTo>
                    <a:pt x="531494" y="1422400"/>
                  </a:lnTo>
                  <a:lnTo>
                    <a:pt x="511809" y="1460500"/>
                  </a:lnTo>
                  <a:lnTo>
                    <a:pt x="492759" y="1511300"/>
                  </a:lnTo>
                  <a:lnTo>
                    <a:pt x="474344" y="1562100"/>
                  </a:lnTo>
                  <a:lnTo>
                    <a:pt x="456565" y="1612900"/>
                  </a:lnTo>
                  <a:lnTo>
                    <a:pt x="440055" y="1651000"/>
                  </a:lnTo>
                  <a:lnTo>
                    <a:pt x="424180" y="1701800"/>
                  </a:lnTo>
                  <a:lnTo>
                    <a:pt x="409575" y="1752600"/>
                  </a:lnTo>
                  <a:lnTo>
                    <a:pt x="395605" y="1803400"/>
                  </a:lnTo>
                  <a:lnTo>
                    <a:pt x="383540" y="1854200"/>
                  </a:lnTo>
                  <a:lnTo>
                    <a:pt x="372109" y="1892300"/>
                  </a:lnTo>
                  <a:lnTo>
                    <a:pt x="361315" y="1943100"/>
                  </a:lnTo>
                  <a:lnTo>
                    <a:pt x="351155" y="1993900"/>
                  </a:lnTo>
                  <a:lnTo>
                    <a:pt x="342265" y="2044700"/>
                  </a:lnTo>
                  <a:lnTo>
                    <a:pt x="334644" y="2095500"/>
                  </a:lnTo>
                  <a:lnTo>
                    <a:pt x="327659" y="2146300"/>
                  </a:lnTo>
                  <a:lnTo>
                    <a:pt x="322580" y="2197100"/>
                  </a:lnTo>
                  <a:lnTo>
                    <a:pt x="318769" y="2247900"/>
                  </a:lnTo>
                  <a:lnTo>
                    <a:pt x="316865" y="2298700"/>
                  </a:lnTo>
                  <a:lnTo>
                    <a:pt x="316865" y="2349500"/>
                  </a:lnTo>
                  <a:lnTo>
                    <a:pt x="318134" y="2400300"/>
                  </a:lnTo>
                  <a:lnTo>
                    <a:pt x="321944" y="2451100"/>
                  </a:lnTo>
                  <a:lnTo>
                    <a:pt x="327659" y="2501900"/>
                  </a:lnTo>
                  <a:lnTo>
                    <a:pt x="335915" y="2552700"/>
                  </a:lnTo>
                  <a:lnTo>
                    <a:pt x="346709" y="2603500"/>
                  </a:lnTo>
                  <a:lnTo>
                    <a:pt x="360044" y="2654300"/>
                  </a:lnTo>
                  <a:lnTo>
                    <a:pt x="375919" y="2692400"/>
                  </a:lnTo>
                  <a:lnTo>
                    <a:pt x="392430" y="2743200"/>
                  </a:lnTo>
                  <a:lnTo>
                    <a:pt x="410209" y="2781300"/>
                  </a:lnTo>
                  <a:lnTo>
                    <a:pt x="429259" y="2832100"/>
                  </a:lnTo>
                  <a:lnTo>
                    <a:pt x="449580" y="2882900"/>
                  </a:lnTo>
                  <a:lnTo>
                    <a:pt x="472440" y="2921000"/>
                  </a:lnTo>
                  <a:lnTo>
                    <a:pt x="497205" y="2959100"/>
                  </a:lnTo>
                  <a:lnTo>
                    <a:pt x="520065" y="2997200"/>
                  </a:lnTo>
                  <a:lnTo>
                    <a:pt x="545465" y="3035300"/>
                  </a:lnTo>
                  <a:lnTo>
                    <a:pt x="573405" y="3060700"/>
                  </a:lnTo>
                  <a:lnTo>
                    <a:pt x="607060" y="3086100"/>
                  </a:lnTo>
                  <a:lnTo>
                    <a:pt x="582930" y="3098800"/>
                  </a:lnTo>
                  <a:lnTo>
                    <a:pt x="544830" y="3124200"/>
                  </a:lnTo>
                  <a:lnTo>
                    <a:pt x="441959" y="3187700"/>
                  </a:lnTo>
                  <a:lnTo>
                    <a:pt x="386080" y="3213100"/>
                  </a:lnTo>
                  <a:lnTo>
                    <a:pt x="334644" y="3251200"/>
                  </a:lnTo>
                  <a:lnTo>
                    <a:pt x="624205" y="3086100"/>
                  </a:lnTo>
                  <a:lnTo>
                    <a:pt x="588644" y="3060700"/>
                  </a:lnTo>
                  <a:lnTo>
                    <a:pt x="557530" y="3035300"/>
                  </a:lnTo>
                  <a:lnTo>
                    <a:pt x="530225" y="2997200"/>
                  </a:lnTo>
                  <a:lnTo>
                    <a:pt x="506730" y="2959100"/>
                  </a:lnTo>
                  <a:lnTo>
                    <a:pt x="485140" y="2921000"/>
                  </a:lnTo>
                  <a:lnTo>
                    <a:pt x="466090" y="2882900"/>
                  </a:lnTo>
                  <a:lnTo>
                    <a:pt x="447675" y="2844800"/>
                  </a:lnTo>
                  <a:lnTo>
                    <a:pt x="431165" y="2806700"/>
                  </a:lnTo>
                  <a:lnTo>
                    <a:pt x="413384" y="2755900"/>
                  </a:lnTo>
                  <a:lnTo>
                    <a:pt x="396240" y="2717800"/>
                  </a:lnTo>
                  <a:lnTo>
                    <a:pt x="380365" y="2667000"/>
                  </a:lnTo>
                  <a:lnTo>
                    <a:pt x="366394" y="2616200"/>
                  </a:lnTo>
                  <a:lnTo>
                    <a:pt x="354965" y="2578100"/>
                  </a:lnTo>
                  <a:lnTo>
                    <a:pt x="345440" y="2527300"/>
                  </a:lnTo>
                  <a:lnTo>
                    <a:pt x="339725" y="2476500"/>
                  </a:lnTo>
                  <a:lnTo>
                    <a:pt x="335915" y="2438400"/>
                  </a:lnTo>
                  <a:lnTo>
                    <a:pt x="334009" y="2400300"/>
                  </a:lnTo>
                  <a:lnTo>
                    <a:pt x="332740" y="2349500"/>
                  </a:lnTo>
                  <a:lnTo>
                    <a:pt x="334009" y="2311400"/>
                  </a:lnTo>
                  <a:lnTo>
                    <a:pt x="335915" y="2260600"/>
                  </a:lnTo>
                  <a:lnTo>
                    <a:pt x="339725" y="2209800"/>
                  </a:lnTo>
                  <a:lnTo>
                    <a:pt x="344805" y="2159000"/>
                  </a:lnTo>
                  <a:lnTo>
                    <a:pt x="351155" y="2108200"/>
                  </a:lnTo>
                  <a:lnTo>
                    <a:pt x="358140" y="2057400"/>
                  </a:lnTo>
                  <a:lnTo>
                    <a:pt x="366394" y="2019300"/>
                  </a:lnTo>
                  <a:lnTo>
                    <a:pt x="375919" y="1968500"/>
                  </a:lnTo>
                  <a:lnTo>
                    <a:pt x="386715" y="1917700"/>
                  </a:lnTo>
                  <a:lnTo>
                    <a:pt x="398144" y="1866900"/>
                  </a:lnTo>
                  <a:lnTo>
                    <a:pt x="410844" y="1816100"/>
                  </a:lnTo>
                  <a:lnTo>
                    <a:pt x="424180" y="1778000"/>
                  </a:lnTo>
                  <a:lnTo>
                    <a:pt x="438784" y="1727200"/>
                  </a:lnTo>
                  <a:lnTo>
                    <a:pt x="454025" y="1676400"/>
                  </a:lnTo>
                  <a:lnTo>
                    <a:pt x="470534" y="1638300"/>
                  </a:lnTo>
                  <a:lnTo>
                    <a:pt x="487680" y="1587500"/>
                  </a:lnTo>
                  <a:lnTo>
                    <a:pt x="506094" y="1536700"/>
                  </a:lnTo>
                  <a:lnTo>
                    <a:pt x="525144" y="1498600"/>
                  </a:lnTo>
                  <a:lnTo>
                    <a:pt x="544830" y="1447800"/>
                  </a:lnTo>
                  <a:lnTo>
                    <a:pt x="565150" y="1397000"/>
                  </a:lnTo>
                  <a:lnTo>
                    <a:pt x="586740" y="1358900"/>
                  </a:lnTo>
                  <a:lnTo>
                    <a:pt x="608330" y="1308100"/>
                  </a:lnTo>
                  <a:lnTo>
                    <a:pt x="631190" y="1270000"/>
                  </a:lnTo>
                  <a:lnTo>
                    <a:pt x="654685" y="1219200"/>
                  </a:lnTo>
                  <a:lnTo>
                    <a:pt x="678815" y="1181100"/>
                  </a:lnTo>
                  <a:lnTo>
                    <a:pt x="704215" y="1143000"/>
                  </a:lnTo>
                  <a:lnTo>
                    <a:pt x="730885" y="1092200"/>
                  </a:lnTo>
                  <a:lnTo>
                    <a:pt x="758825" y="1054100"/>
                  </a:lnTo>
                  <a:lnTo>
                    <a:pt x="787400" y="1003300"/>
                  </a:lnTo>
                  <a:lnTo>
                    <a:pt x="816610" y="965200"/>
                  </a:lnTo>
                  <a:lnTo>
                    <a:pt x="846455" y="927100"/>
                  </a:lnTo>
                  <a:lnTo>
                    <a:pt x="877569" y="876300"/>
                  </a:lnTo>
                  <a:lnTo>
                    <a:pt x="909319" y="838200"/>
                  </a:lnTo>
                  <a:lnTo>
                    <a:pt x="975360" y="762000"/>
                  </a:lnTo>
                  <a:lnTo>
                    <a:pt x="1009650" y="723900"/>
                  </a:lnTo>
                  <a:lnTo>
                    <a:pt x="1044575" y="685800"/>
                  </a:lnTo>
                  <a:lnTo>
                    <a:pt x="1104900" y="622300"/>
                  </a:lnTo>
                  <a:close/>
                </a:path>
                <a:path w="3771265" h="3314700">
                  <a:moveTo>
                    <a:pt x="2457450" y="330200"/>
                  </a:moveTo>
                  <a:lnTo>
                    <a:pt x="2386965" y="330200"/>
                  </a:lnTo>
                  <a:lnTo>
                    <a:pt x="2485390" y="355600"/>
                  </a:lnTo>
                  <a:lnTo>
                    <a:pt x="2534285" y="355600"/>
                  </a:lnTo>
                  <a:lnTo>
                    <a:pt x="2775585" y="419100"/>
                  </a:lnTo>
                  <a:lnTo>
                    <a:pt x="2823210" y="444500"/>
                  </a:lnTo>
                  <a:lnTo>
                    <a:pt x="2917825" y="469900"/>
                  </a:lnTo>
                  <a:lnTo>
                    <a:pt x="2964179" y="495300"/>
                  </a:lnTo>
                  <a:lnTo>
                    <a:pt x="3010535" y="508000"/>
                  </a:lnTo>
                  <a:lnTo>
                    <a:pt x="3056890" y="533400"/>
                  </a:lnTo>
                  <a:lnTo>
                    <a:pt x="3102610" y="546100"/>
                  </a:lnTo>
                  <a:lnTo>
                    <a:pt x="3148329" y="571500"/>
                  </a:lnTo>
                  <a:lnTo>
                    <a:pt x="3192779" y="584200"/>
                  </a:lnTo>
                  <a:lnTo>
                    <a:pt x="3025140" y="723900"/>
                  </a:lnTo>
                  <a:lnTo>
                    <a:pt x="3731895" y="762000"/>
                  </a:lnTo>
                  <a:lnTo>
                    <a:pt x="3732529" y="749300"/>
                  </a:lnTo>
                  <a:lnTo>
                    <a:pt x="3719829" y="749300"/>
                  </a:lnTo>
                  <a:lnTo>
                    <a:pt x="3051810" y="711200"/>
                  </a:lnTo>
                  <a:lnTo>
                    <a:pt x="3209290" y="584200"/>
                  </a:lnTo>
                  <a:lnTo>
                    <a:pt x="3203575" y="584200"/>
                  </a:lnTo>
                  <a:lnTo>
                    <a:pt x="3158490" y="558800"/>
                  </a:lnTo>
                  <a:lnTo>
                    <a:pt x="3114040" y="546100"/>
                  </a:lnTo>
                  <a:lnTo>
                    <a:pt x="3068954" y="520700"/>
                  </a:lnTo>
                  <a:lnTo>
                    <a:pt x="3023235" y="508000"/>
                  </a:lnTo>
                  <a:lnTo>
                    <a:pt x="2977515" y="482600"/>
                  </a:lnTo>
                  <a:lnTo>
                    <a:pt x="2885440" y="457200"/>
                  </a:lnTo>
                  <a:lnTo>
                    <a:pt x="2838450" y="431800"/>
                  </a:lnTo>
                  <a:lnTo>
                    <a:pt x="2457450" y="330200"/>
                  </a:lnTo>
                  <a:close/>
                </a:path>
                <a:path w="3771265" h="3314700">
                  <a:moveTo>
                    <a:pt x="3769360" y="254000"/>
                  </a:moveTo>
                  <a:lnTo>
                    <a:pt x="3752850" y="254000"/>
                  </a:lnTo>
                  <a:lnTo>
                    <a:pt x="3719829" y="749300"/>
                  </a:lnTo>
                  <a:lnTo>
                    <a:pt x="3732529" y="749300"/>
                  </a:lnTo>
                  <a:lnTo>
                    <a:pt x="3769360" y="254000"/>
                  </a:lnTo>
                  <a:close/>
                </a:path>
                <a:path w="3771265" h="3314700">
                  <a:moveTo>
                    <a:pt x="1905000" y="330200"/>
                  </a:moveTo>
                  <a:lnTo>
                    <a:pt x="1826260" y="330200"/>
                  </a:lnTo>
                  <a:lnTo>
                    <a:pt x="1442085" y="431800"/>
                  </a:lnTo>
                  <a:lnTo>
                    <a:pt x="1395095" y="457200"/>
                  </a:lnTo>
                  <a:lnTo>
                    <a:pt x="1302385" y="482600"/>
                  </a:lnTo>
                  <a:lnTo>
                    <a:pt x="1210945" y="533400"/>
                  </a:lnTo>
                  <a:lnTo>
                    <a:pt x="1243964" y="533400"/>
                  </a:lnTo>
                  <a:lnTo>
                    <a:pt x="1289685" y="520700"/>
                  </a:lnTo>
                  <a:lnTo>
                    <a:pt x="1335405" y="495300"/>
                  </a:lnTo>
                  <a:lnTo>
                    <a:pt x="1381125" y="482600"/>
                  </a:lnTo>
                  <a:lnTo>
                    <a:pt x="1428114" y="457200"/>
                  </a:lnTo>
                  <a:lnTo>
                    <a:pt x="1569085" y="419100"/>
                  </a:lnTo>
                  <a:lnTo>
                    <a:pt x="1616710" y="393700"/>
                  </a:lnTo>
                  <a:lnTo>
                    <a:pt x="1711960" y="368300"/>
                  </a:lnTo>
                  <a:lnTo>
                    <a:pt x="1760220" y="368300"/>
                  </a:lnTo>
                  <a:lnTo>
                    <a:pt x="1905000" y="330200"/>
                  </a:lnTo>
                  <a:close/>
                </a:path>
                <a:path w="3771265" h="3314700">
                  <a:moveTo>
                    <a:pt x="2784475" y="25400"/>
                  </a:moveTo>
                  <a:lnTo>
                    <a:pt x="2483485" y="25400"/>
                  </a:lnTo>
                  <a:lnTo>
                    <a:pt x="2533015" y="38100"/>
                  </a:lnTo>
                  <a:lnTo>
                    <a:pt x="2682875" y="38100"/>
                  </a:lnTo>
                  <a:lnTo>
                    <a:pt x="2732404" y="50800"/>
                  </a:lnTo>
                  <a:lnTo>
                    <a:pt x="2781935" y="50800"/>
                  </a:lnTo>
                  <a:lnTo>
                    <a:pt x="2880995" y="76200"/>
                  </a:lnTo>
                  <a:lnTo>
                    <a:pt x="2929890" y="76200"/>
                  </a:lnTo>
                  <a:lnTo>
                    <a:pt x="3075304" y="114300"/>
                  </a:lnTo>
                  <a:lnTo>
                    <a:pt x="3122929" y="139700"/>
                  </a:lnTo>
                  <a:lnTo>
                    <a:pt x="3217545" y="165100"/>
                  </a:lnTo>
                  <a:lnTo>
                    <a:pt x="3263900" y="190500"/>
                  </a:lnTo>
                  <a:lnTo>
                    <a:pt x="3310254" y="203200"/>
                  </a:lnTo>
                  <a:lnTo>
                    <a:pt x="3355975" y="228600"/>
                  </a:lnTo>
                  <a:lnTo>
                    <a:pt x="3401060" y="241300"/>
                  </a:lnTo>
                  <a:lnTo>
                    <a:pt x="3489960" y="292100"/>
                  </a:lnTo>
                  <a:lnTo>
                    <a:pt x="3576320" y="342900"/>
                  </a:lnTo>
                  <a:lnTo>
                    <a:pt x="3580765" y="342900"/>
                  </a:lnTo>
                  <a:lnTo>
                    <a:pt x="3604895" y="330200"/>
                  </a:lnTo>
                  <a:lnTo>
                    <a:pt x="3581400" y="330200"/>
                  </a:lnTo>
                  <a:lnTo>
                    <a:pt x="3498215" y="279400"/>
                  </a:lnTo>
                  <a:lnTo>
                    <a:pt x="3413125" y="228600"/>
                  </a:lnTo>
                  <a:lnTo>
                    <a:pt x="3369310" y="215900"/>
                  </a:lnTo>
                  <a:lnTo>
                    <a:pt x="3325495" y="190500"/>
                  </a:lnTo>
                  <a:lnTo>
                    <a:pt x="3281045" y="177800"/>
                  </a:lnTo>
                  <a:lnTo>
                    <a:pt x="3233420" y="152400"/>
                  </a:lnTo>
                  <a:lnTo>
                    <a:pt x="3184525" y="139700"/>
                  </a:lnTo>
                  <a:lnTo>
                    <a:pt x="3135629" y="114300"/>
                  </a:lnTo>
                  <a:lnTo>
                    <a:pt x="2784475" y="25400"/>
                  </a:lnTo>
                  <a:close/>
                </a:path>
                <a:path w="3771265" h="3314700">
                  <a:moveTo>
                    <a:pt x="2000885" y="317500"/>
                  </a:moveTo>
                  <a:lnTo>
                    <a:pt x="1924050" y="317500"/>
                  </a:lnTo>
                  <a:lnTo>
                    <a:pt x="1875155" y="330200"/>
                  </a:lnTo>
                  <a:lnTo>
                    <a:pt x="1952625" y="330200"/>
                  </a:lnTo>
                  <a:lnTo>
                    <a:pt x="2000885" y="317500"/>
                  </a:lnTo>
                  <a:close/>
                </a:path>
                <a:path w="3771265" h="3314700">
                  <a:moveTo>
                    <a:pt x="2360295" y="317500"/>
                  </a:moveTo>
                  <a:lnTo>
                    <a:pt x="2287905" y="317500"/>
                  </a:lnTo>
                  <a:lnTo>
                    <a:pt x="2337435" y="330200"/>
                  </a:lnTo>
                  <a:lnTo>
                    <a:pt x="2409190" y="330200"/>
                  </a:lnTo>
                  <a:lnTo>
                    <a:pt x="2360295" y="317500"/>
                  </a:lnTo>
                  <a:close/>
                </a:path>
                <a:path w="3771265" h="3314700">
                  <a:moveTo>
                    <a:pt x="3771265" y="228600"/>
                  </a:moveTo>
                  <a:lnTo>
                    <a:pt x="3581400" y="330200"/>
                  </a:lnTo>
                  <a:lnTo>
                    <a:pt x="3604895" y="330200"/>
                  </a:lnTo>
                  <a:lnTo>
                    <a:pt x="3752850" y="254000"/>
                  </a:lnTo>
                  <a:lnTo>
                    <a:pt x="3769360" y="254000"/>
                  </a:lnTo>
                  <a:lnTo>
                    <a:pt x="3771265" y="228600"/>
                  </a:lnTo>
                  <a:close/>
                </a:path>
                <a:path w="3771265" h="3314700">
                  <a:moveTo>
                    <a:pt x="2262505" y="304800"/>
                  </a:moveTo>
                  <a:lnTo>
                    <a:pt x="2021839" y="304800"/>
                  </a:lnTo>
                  <a:lnTo>
                    <a:pt x="1972945" y="317500"/>
                  </a:lnTo>
                  <a:lnTo>
                    <a:pt x="2311400" y="317500"/>
                  </a:lnTo>
                  <a:lnTo>
                    <a:pt x="2262505" y="304800"/>
                  </a:lnTo>
                  <a:close/>
                </a:path>
                <a:path w="3771265" h="3314700">
                  <a:moveTo>
                    <a:pt x="2682240" y="12700"/>
                  </a:moveTo>
                  <a:lnTo>
                    <a:pt x="2273300" y="12700"/>
                  </a:lnTo>
                  <a:lnTo>
                    <a:pt x="2223135" y="25400"/>
                  </a:lnTo>
                  <a:lnTo>
                    <a:pt x="2733675" y="25400"/>
                  </a:lnTo>
                  <a:lnTo>
                    <a:pt x="2682240" y="12700"/>
                  </a:lnTo>
                  <a:close/>
                </a:path>
                <a:path w="3771265" h="3314700">
                  <a:moveTo>
                    <a:pt x="2475865" y="0"/>
                  </a:moveTo>
                  <a:lnTo>
                    <a:pt x="2425065" y="12700"/>
                  </a:lnTo>
                  <a:lnTo>
                    <a:pt x="2527300" y="12700"/>
                  </a:lnTo>
                  <a:lnTo>
                    <a:pt x="247586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Følelsessyklusen</a:t>
            </a:r>
            <a:r>
              <a:rPr spc="-175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0030" y="3789045"/>
            <a:ext cx="1903095" cy="10280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0"/>
              </a:spcBef>
            </a:pPr>
            <a:r>
              <a:rPr sz="2200" dirty="0">
                <a:latin typeface="Arial"/>
                <a:cs typeface="Arial"/>
              </a:rPr>
              <a:t>Føler,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uttrykker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deler </a:t>
            </a:r>
            <a:r>
              <a:rPr sz="2200" spc="-10" dirty="0">
                <a:latin typeface="Arial"/>
                <a:cs typeface="Arial"/>
              </a:rPr>
              <a:t>følelsen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1742" y="5238140"/>
            <a:ext cx="1004569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Ro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og </a:t>
            </a:r>
            <a:r>
              <a:rPr sz="2200" spc="-10" dirty="0">
                <a:latin typeface="Arial"/>
                <a:cs typeface="Arial"/>
              </a:rPr>
              <a:t>balanse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96950" y="2351404"/>
            <a:ext cx="6679565" cy="3839210"/>
            <a:chOff x="996950" y="2351404"/>
            <a:chExt cx="6679565" cy="3839210"/>
          </a:xfrm>
        </p:grpSpPr>
        <p:sp>
          <p:nvSpPr>
            <p:cNvPr id="6" name="object 6"/>
            <p:cNvSpPr/>
            <p:nvPr/>
          </p:nvSpPr>
          <p:spPr>
            <a:xfrm>
              <a:off x="5031740" y="3571239"/>
              <a:ext cx="2094230" cy="1989455"/>
            </a:xfrm>
            <a:custGeom>
              <a:avLst/>
              <a:gdLst/>
              <a:ahLst/>
              <a:cxnLst/>
              <a:rect l="l" t="t" r="r" b="b"/>
              <a:pathLst>
                <a:path w="2094229" h="1989454">
                  <a:moveTo>
                    <a:pt x="2094230" y="3175"/>
                  </a:moveTo>
                  <a:lnTo>
                    <a:pt x="0" y="3175"/>
                  </a:lnTo>
                </a:path>
                <a:path w="2094229" h="1989454">
                  <a:moveTo>
                    <a:pt x="2087880" y="0"/>
                  </a:moveTo>
                  <a:lnTo>
                    <a:pt x="2087880" y="1989455"/>
                  </a:lnTo>
                </a:path>
              </a:pathLst>
            </a:custGeom>
            <a:ln w="12700">
              <a:solidFill>
                <a:srgbClr val="99CC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8284" y="3187699"/>
              <a:ext cx="3515995" cy="2157095"/>
            </a:xfrm>
            <a:custGeom>
              <a:avLst/>
              <a:gdLst/>
              <a:ahLst/>
              <a:cxnLst/>
              <a:rect l="l" t="t" r="r" b="b"/>
              <a:pathLst>
                <a:path w="3515995" h="2157095">
                  <a:moveTo>
                    <a:pt x="1415415" y="386714"/>
                  </a:moveTo>
                  <a:lnTo>
                    <a:pt x="3509644" y="386714"/>
                  </a:lnTo>
                </a:path>
                <a:path w="3515995" h="2157095">
                  <a:moveTo>
                    <a:pt x="1421765" y="383539"/>
                  </a:moveTo>
                  <a:lnTo>
                    <a:pt x="1421765" y="779779"/>
                  </a:lnTo>
                </a:path>
                <a:path w="3515995" h="2157095">
                  <a:moveTo>
                    <a:pt x="3515994" y="0"/>
                  </a:moveTo>
                  <a:lnTo>
                    <a:pt x="3515994" y="395604"/>
                  </a:lnTo>
                </a:path>
                <a:path w="3515995" h="2157095">
                  <a:moveTo>
                    <a:pt x="0" y="1751964"/>
                  </a:moveTo>
                  <a:lnTo>
                    <a:pt x="2843529" y="1751964"/>
                  </a:lnTo>
                </a:path>
                <a:path w="3515995" h="2157095">
                  <a:moveTo>
                    <a:pt x="6350" y="1748789"/>
                  </a:moveTo>
                  <a:lnTo>
                    <a:pt x="6350" y="2145030"/>
                  </a:lnTo>
                </a:path>
                <a:path w="3515995" h="2157095">
                  <a:moveTo>
                    <a:pt x="1410335" y="1364614"/>
                  </a:moveTo>
                  <a:lnTo>
                    <a:pt x="1410335" y="1760855"/>
                  </a:lnTo>
                </a:path>
                <a:path w="3515995" h="2157095">
                  <a:moveTo>
                    <a:pt x="2831465" y="1760855"/>
                  </a:moveTo>
                  <a:lnTo>
                    <a:pt x="2831465" y="21570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3420" y="2362834"/>
              <a:ext cx="1066800" cy="1094105"/>
            </a:xfrm>
            <a:custGeom>
              <a:avLst/>
              <a:gdLst/>
              <a:ahLst/>
              <a:cxnLst/>
              <a:rect l="l" t="t" r="r" b="b"/>
              <a:pathLst>
                <a:path w="1066800" h="1094104">
                  <a:moveTo>
                    <a:pt x="572769" y="0"/>
                  </a:moveTo>
                  <a:lnTo>
                    <a:pt x="512444" y="3175"/>
                  </a:lnTo>
                  <a:lnTo>
                    <a:pt x="452119" y="14604"/>
                  </a:lnTo>
                  <a:lnTo>
                    <a:pt x="406400" y="27939"/>
                  </a:lnTo>
                  <a:lnTo>
                    <a:pt x="361314" y="44450"/>
                  </a:lnTo>
                  <a:lnTo>
                    <a:pt x="318134" y="64769"/>
                  </a:lnTo>
                  <a:lnTo>
                    <a:pt x="275589" y="87629"/>
                  </a:lnTo>
                  <a:lnTo>
                    <a:pt x="235584" y="114300"/>
                  </a:lnTo>
                  <a:lnTo>
                    <a:pt x="198119" y="143510"/>
                  </a:lnTo>
                  <a:lnTo>
                    <a:pt x="162559" y="175894"/>
                  </a:lnTo>
                  <a:lnTo>
                    <a:pt x="130175" y="210819"/>
                  </a:lnTo>
                  <a:lnTo>
                    <a:pt x="99694" y="248919"/>
                  </a:lnTo>
                  <a:lnTo>
                    <a:pt x="73659" y="290194"/>
                  </a:lnTo>
                  <a:lnTo>
                    <a:pt x="51434" y="333375"/>
                  </a:lnTo>
                  <a:lnTo>
                    <a:pt x="33019" y="378460"/>
                  </a:lnTo>
                  <a:lnTo>
                    <a:pt x="18414" y="424814"/>
                  </a:lnTo>
                  <a:lnTo>
                    <a:pt x="8254" y="472439"/>
                  </a:lnTo>
                  <a:lnTo>
                    <a:pt x="1904" y="520700"/>
                  </a:lnTo>
                  <a:lnTo>
                    <a:pt x="0" y="569594"/>
                  </a:lnTo>
                  <a:lnTo>
                    <a:pt x="1904" y="618489"/>
                  </a:lnTo>
                  <a:lnTo>
                    <a:pt x="8889" y="666750"/>
                  </a:lnTo>
                  <a:lnTo>
                    <a:pt x="19684" y="713739"/>
                  </a:lnTo>
                  <a:lnTo>
                    <a:pt x="34289" y="760094"/>
                  </a:lnTo>
                  <a:lnTo>
                    <a:pt x="53975" y="805179"/>
                  </a:lnTo>
                  <a:lnTo>
                    <a:pt x="76834" y="848994"/>
                  </a:lnTo>
                  <a:lnTo>
                    <a:pt x="103504" y="889000"/>
                  </a:lnTo>
                  <a:lnTo>
                    <a:pt x="132714" y="926464"/>
                  </a:lnTo>
                  <a:lnTo>
                    <a:pt x="165100" y="960119"/>
                  </a:lnTo>
                  <a:lnTo>
                    <a:pt x="200659" y="990600"/>
                  </a:lnTo>
                  <a:lnTo>
                    <a:pt x="238125" y="1017269"/>
                  </a:lnTo>
                  <a:lnTo>
                    <a:pt x="278129" y="1040129"/>
                  </a:lnTo>
                  <a:lnTo>
                    <a:pt x="320039" y="1059179"/>
                  </a:lnTo>
                  <a:lnTo>
                    <a:pt x="363854" y="1074419"/>
                  </a:lnTo>
                  <a:lnTo>
                    <a:pt x="408939" y="1085214"/>
                  </a:lnTo>
                  <a:lnTo>
                    <a:pt x="455929" y="1092200"/>
                  </a:lnTo>
                  <a:lnTo>
                    <a:pt x="503554" y="1094104"/>
                  </a:lnTo>
                  <a:lnTo>
                    <a:pt x="521969" y="1094104"/>
                  </a:lnTo>
                  <a:lnTo>
                    <a:pt x="577214" y="1089025"/>
                  </a:lnTo>
                  <a:lnTo>
                    <a:pt x="626744" y="1079500"/>
                  </a:lnTo>
                  <a:lnTo>
                    <a:pt x="675639" y="1066164"/>
                  </a:lnTo>
                  <a:lnTo>
                    <a:pt x="723264" y="1049019"/>
                  </a:lnTo>
                  <a:lnTo>
                    <a:pt x="768984" y="1027429"/>
                  </a:lnTo>
                  <a:lnTo>
                    <a:pt x="812800" y="1002664"/>
                  </a:lnTo>
                  <a:lnTo>
                    <a:pt x="854709" y="974089"/>
                  </a:lnTo>
                  <a:lnTo>
                    <a:pt x="894079" y="941704"/>
                  </a:lnTo>
                  <a:lnTo>
                    <a:pt x="929639" y="906144"/>
                  </a:lnTo>
                  <a:lnTo>
                    <a:pt x="962025" y="868044"/>
                  </a:lnTo>
                  <a:lnTo>
                    <a:pt x="990600" y="826135"/>
                  </a:lnTo>
                  <a:lnTo>
                    <a:pt x="1014094" y="781685"/>
                  </a:lnTo>
                  <a:lnTo>
                    <a:pt x="1033144" y="737869"/>
                  </a:lnTo>
                  <a:lnTo>
                    <a:pt x="1047114" y="693419"/>
                  </a:lnTo>
                  <a:lnTo>
                    <a:pt x="1057909" y="647700"/>
                  </a:lnTo>
                  <a:lnTo>
                    <a:pt x="1064259" y="600710"/>
                  </a:lnTo>
                  <a:lnTo>
                    <a:pt x="1066800" y="554354"/>
                  </a:lnTo>
                  <a:lnTo>
                    <a:pt x="1065529" y="507364"/>
                  </a:lnTo>
                  <a:lnTo>
                    <a:pt x="1060450" y="460375"/>
                  </a:lnTo>
                  <a:lnTo>
                    <a:pt x="1052194" y="414019"/>
                  </a:lnTo>
                  <a:lnTo>
                    <a:pt x="1039494" y="368300"/>
                  </a:lnTo>
                  <a:lnTo>
                    <a:pt x="1023619" y="324485"/>
                  </a:lnTo>
                  <a:lnTo>
                    <a:pt x="1004569" y="281304"/>
                  </a:lnTo>
                  <a:lnTo>
                    <a:pt x="981709" y="240029"/>
                  </a:lnTo>
                  <a:lnTo>
                    <a:pt x="955675" y="200660"/>
                  </a:lnTo>
                  <a:lnTo>
                    <a:pt x="923289" y="160019"/>
                  </a:lnTo>
                  <a:lnTo>
                    <a:pt x="887729" y="123189"/>
                  </a:lnTo>
                  <a:lnTo>
                    <a:pt x="848994" y="90804"/>
                  </a:lnTo>
                  <a:lnTo>
                    <a:pt x="807719" y="63500"/>
                  </a:lnTo>
                  <a:lnTo>
                    <a:pt x="763904" y="40639"/>
                  </a:lnTo>
                  <a:lnTo>
                    <a:pt x="718819" y="22860"/>
                  </a:lnTo>
                  <a:lnTo>
                    <a:pt x="671194" y="10160"/>
                  </a:lnTo>
                  <a:lnTo>
                    <a:pt x="622300" y="2539"/>
                  </a:lnTo>
                  <a:lnTo>
                    <a:pt x="57276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8815" y="2351404"/>
              <a:ext cx="1090930" cy="1111250"/>
            </a:xfrm>
            <a:custGeom>
              <a:avLst/>
              <a:gdLst/>
              <a:ahLst/>
              <a:cxnLst/>
              <a:rect l="l" t="t" r="r" b="b"/>
              <a:pathLst>
                <a:path w="1090929" h="1111250">
                  <a:moveTo>
                    <a:pt x="572770" y="0"/>
                  </a:moveTo>
                  <a:lnTo>
                    <a:pt x="527050" y="1905"/>
                  </a:lnTo>
                  <a:lnTo>
                    <a:pt x="481330" y="8255"/>
                  </a:lnTo>
                  <a:lnTo>
                    <a:pt x="434975" y="18415"/>
                  </a:lnTo>
                  <a:lnTo>
                    <a:pt x="389889" y="33020"/>
                  </a:lnTo>
                  <a:lnTo>
                    <a:pt x="344170" y="52070"/>
                  </a:lnTo>
                  <a:lnTo>
                    <a:pt x="299720" y="74930"/>
                  </a:lnTo>
                  <a:lnTo>
                    <a:pt x="259714" y="99060"/>
                  </a:lnTo>
                  <a:lnTo>
                    <a:pt x="221614" y="125730"/>
                  </a:lnTo>
                  <a:lnTo>
                    <a:pt x="186055" y="155575"/>
                  </a:lnTo>
                  <a:lnTo>
                    <a:pt x="152400" y="187960"/>
                  </a:lnTo>
                  <a:lnTo>
                    <a:pt x="121920" y="222885"/>
                  </a:lnTo>
                  <a:lnTo>
                    <a:pt x="93980" y="260350"/>
                  </a:lnTo>
                  <a:lnTo>
                    <a:pt x="69850" y="300355"/>
                  </a:lnTo>
                  <a:lnTo>
                    <a:pt x="48260" y="344170"/>
                  </a:lnTo>
                  <a:lnTo>
                    <a:pt x="30480" y="389255"/>
                  </a:lnTo>
                  <a:lnTo>
                    <a:pt x="16510" y="434975"/>
                  </a:lnTo>
                  <a:lnTo>
                    <a:pt x="6985" y="481965"/>
                  </a:lnTo>
                  <a:lnTo>
                    <a:pt x="1905" y="528955"/>
                  </a:lnTo>
                  <a:lnTo>
                    <a:pt x="0" y="576580"/>
                  </a:lnTo>
                  <a:lnTo>
                    <a:pt x="2539" y="623570"/>
                  </a:lnTo>
                  <a:lnTo>
                    <a:pt x="8889" y="670560"/>
                  </a:lnTo>
                  <a:lnTo>
                    <a:pt x="19685" y="716915"/>
                  </a:lnTo>
                  <a:lnTo>
                    <a:pt x="33655" y="762000"/>
                  </a:lnTo>
                  <a:lnTo>
                    <a:pt x="51435" y="805815"/>
                  </a:lnTo>
                  <a:lnTo>
                    <a:pt x="73025" y="847725"/>
                  </a:lnTo>
                  <a:lnTo>
                    <a:pt x="97789" y="887730"/>
                  </a:lnTo>
                  <a:lnTo>
                    <a:pt x="126364" y="925830"/>
                  </a:lnTo>
                  <a:lnTo>
                    <a:pt x="158750" y="961390"/>
                  </a:lnTo>
                  <a:lnTo>
                    <a:pt x="194945" y="993775"/>
                  </a:lnTo>
                  <a:lnTo>
                    <a:pt x="234314" y="1023620"/>
                  </a:lnTo>
                  <a:lnTo>
                    <a:pt x="278130" y="1050925"/>
                  </a:lnTo>
                  <a:lnTo>
                    <a:pt x="325120" y="1072515"/>
                  </a:lnTo>
                  <a:lnTo>
                    <a:pt x="373380" y="1089660"/>
                  </a:lnTo>
                  <a:lnTo>
                    <a:pt x="422910" y="1101725"/>
                  </a:lnTo>
                  <a:lnTo>
                    <a:pt x="473710" y="1108710"/>
                  </a:lnTo>
                  <a:lnTo>
                    <a:pt x="525145" y="1111250"/>
                  </a:lnTo>
                  <a:lnTo>
                    <a:pt x="572135" y="1108710"/>
                  </a:lnTo>
                  <a:lnTo>
                    <a:pt x="598805" y="1105535"/>
                  </a:lnTo>
                  <a:lnTo>
                    <a:pt x="518795" y="1105535"/>
                  </a:lnTo>
                  <a:lnTo>
                    <a:pt x="471170" y="1103630"/>
                  </a:lnTo>
                  <a:lnTo>
                    <a:pt x="424180" y="1096645"/>
                  </a:lnTo>
                  <a:lnTo>
                    <a:pt x="379095" y="1085850"/>
                  </a:lnTo>
                  <a:lnTo>
                    <a:pt x="335280" y="1070610"/>
                  </a:lnTo>
                  <a:lnTo>
                    <a:pt x="293370" y="1051560"/>
                  </a:lnTo>
                  <a:lnTo>
                    <a:pt x="253364" y="1028700"/>
                  </a:lnTo>
                  <a:lnTo>
                    <a:pt x="215900" y="1002030"/>
                  </a:lnTo>
                  <a:lnTo>
                    <a:pt x="180339" y="971550"/>
                  </a:lnTo>
                  <a:lnTo>
                    <a:pt x="147955" y="937895"/>
                  </a:lnTo>
                  <a:lnTo>
                    <a:pt x="118745" y="900430"/>
                  </a:lnTo>
                  <a:lnTo>
                    <a:pt x="92075" y="860425"/>
                  </a:lnTo>
                  <a:lnTo>
                    <a:pt x="69214" y="816610"/>
                  </a:lnTo>
                  <a:lnTo>
                    <a:pt x="49530" y="771525"/>
                  </a:lnTo>
                  <a:lnTo>
                    <a:pt x="34925" y="725170"/>
                  </a:lnTo>
                  <a:lnTo>
                    <a:pt x="24130" y="678180"/>
                  </a:lnTo>
                  <a:lnTo>
                    <a:pt x="17236" y="630555"/>
                  </a:lnTo>
                  <a:lnTo>
                    <a:pt x="17145" y="629920"/>
                  </a:lnTo>
                  <a:lnTo>
                    <a:pt x="15239" y="581025"/>
                  </a:lnTo>
                  <a:lnTo>
                    <a:pt x="17145" y="532130"/>
                  </a:lnTo>
                  <a:lnTo>
                    <a:pt x="23495" y="483870"/>
                  </a:lnTo>
                  <a:lnTo>
                    <a:pt x="33655" y="436245"/>
                  </a:lnTo>
                  <a:lnTo>
                    <a:pt x="48260" y="389890"/>
                  </a:lnTo>
                  <a:lnTo>
                    <a:pt x="66675" y="344805"/>
                  </a:lnTo>
                  <a:lnTo>
                    <a:pt x="88900" y="301625"/>
                  </a:lnTo>
                  <a:lnTo>
                    <a:pt x="114935" y="260350"/>
                  </a:lnTo>
                  <a:lnTo>
                    <a:pt x="145414" y="222250"/>
                  </a:lnTo>
                  <a:lnTo>
                    <a:pt x="177800" y="187325"/>
                  </a:lnTo>
                  <a:lnTo>
                    <a:pt x="213360" y="154940"/>
                  </a:lnTo>
                  <a:lnTo>
                    <a:pt x="250825" y="125730"/>
                  </a:lnTo>
                  <a:lnTo>
                    <a:pt x="290830" y="99060"/>
                  </a:lnTo>
                  <a:lnTo>
                    <a:pt x="333375" y="76200"/>
                  </a:lnTo>
                  <a:lnTo>
                    <a:pt x="376555" y="55880"/>
                  </a:lnTo>
                  <a:lnTo>
                    <a:pt x="421639" y="39370"/>
                  </a:lnTo>
                  <a:lnTo>
                    <a:pt x="467360" y="26035"/>
                  </a:lnTo>
                  <a:lnTo>
                    <a:pt x="527685" y="14605"/>
                  </a:lnTo>
                  <a:lnTo>
                    <a:pt x="588010" y="11430"/>
                  </a:lnTo>
                  <a:lnTo>
                    <a:pt x="676275" y="11430"/>
                  </a:lnTo>
                  <a:lnTo>
                    <a:pt x="663575" y="8255"/>
                  </a:lnTo>
                  <a:lnTo>
                    <a:pt x="618489" y="1905"/>
                  </a:lnTo>
                  <a:lnTo>
                    <a:pt x="572770" y="0"/>
                  </a:lnTo>
                  <a:close/>
                </a:path>
                <a:path w="1090929" h="1111250">
                  <a:moveTo>
                    <a:pt x="676275" y="11430"/>
                  </a:moveTo>
                  <a:lnTo>
                    <a:pt x="588010" y="11430"/>
                  </a:lnTo>
                  <a:lnTo>
                    <a:pt x="637539" y="13970"/>
                  </a:lnTo>
                  <a:lnTo>
                    <a:pt x="686435" y="21590"/>
                  </a:lnTo>
                  <a:lnTo>
                    <a:pt x="734060" y="34290"/>
                  </a:lnTo>
                  <a:lnTo>
                    <a:pt x="779145" y="52070"/>
                  </a:lnTo>
                  <a:lnTo>
                    <a:pt x="822960" y="74930"/>
                  </a:lnTo>
                  <a:lnTo>
                    <a:pt x="864235" y="102235"/>
                  </a:lnTo>
                  <a:lnTo>
                    <a:pt x="902970" y="134620"/>
                  </a:lnTo>
                  <a:lnTo>
                    <a:pt x="938530" y="171450"/>
                  </a:lnTo>
                  <a:lnTo>
                    <a:pt x="970914" y="212090"/>
                  </a:lnTo>
                  <a:lnTo>
                    <a:pt x="996950" y="251460"/>
                  </a:lnTo>
                  <a:lnTo>
                    <a:pt x="1019810" y="292735"/>
                  </a:lnTo>
                  <a:lnTo>
                    <a:pt x="1038860" y="335915"/>
                  </a:lnTo>
                  <a:lnTo>
                    <a:pt x="1054735" y="379730"/>
                  </a:lnTo>
                  <a:lnTo>
                    <a:pt x="1067435" y="425450"/>
                  </a:lnTo>
                  <a:lnTo>
                    <a:pt x="1075689" y="471805"/>
                  </a:lnTo>
                  <a:lnTo>
                    <a:pt x="1080770" y="518795"/>
                  </a:lnTo>
                  <a:lnTo>
                    <a:pt x="1082039" y="565785"/>
                  </a:lnTo>
                  <a:lnTo>
                    <a:pt x="1079500" y="612140"/>
                  </a:lnTo>
                  <a:lnTo>
                    <a:pt x="1073150" y="659130"/>
                  </a:lnTo>
                  <a:lnTo>
                    <a:pt x="1062355" y="704850"/>
                  </a:lnTo>
                  <a:lnTo>
                    <a:pt x="1048385" y="749300"/>
                  </a:lnTo>
                  <a:lnTo>
                    <a:pt x="1029335" y="793115"/>
                  </a:lnTo>
                  <a:lnTo>
                    <a:pt x="1005839" y="837565"/>
                  </a:lnTo>
                  <a:lnTo>
                    <a:pt x="977264" y="879475"/>
                  </a:lnTo>
                  <a:lnTo>
                    <a:pt x="944880" y="917575"/>
                  </a:lnTo>
                  <a:lnTo>
                    <a:pt x="909320" y="953135"/>
                  </a:lnTo>
                  <a:lnTo>
                    <a:pt x="869950" y="985520"/>
                  </a:lnTo>
                  <a:lnTo>
                    <a:pt x="828039" y="1014095"/>
                  </a:lnTo>
                  <a:lnTo>
                    <a:pt x="784225" y="1038860"/>
                  </a:lnTo>
                  <a:lnTo>
                    <a:pt x="738505" y="1060450"/>
                  </a:lnTo>
                  <a:lnTo>
                    <a:pt x="690880" y="1077595"/>
                  </a:lnTo>
                  <a:lnTo>
                    <a:pt x="641985" y="1090930"/>
                  </a:lnTo>
                  <a:lnTo>
                    <a:pt x="592455" y="1100455"/>
                  </a:lnTo>
                  <a:lnTo>
                    <a:pt x="537210" y="1105535"/>
                  </a:lnTo>
                  <a:lnTo>
                    <a:pt x="598805" y="1105535"/>
                  </a:lnTo>
                  <a:lnTo>
                    <a:pt x="666114" y="1094105"/>
                  </a:lnTo>
                  <a:lnTo>
                    <a:pt x="711835" y="1080770"/>
                  </a:lnTo>
                  <a:lnTo>
                    <a:pt x="756285" y="1064260"/>
                  </a:lnTo>
                  <a:lnTo>
                    <a:pt x="799464" y="1044575"/>
                  </a:lnTo>
                  <a:lnTo>
                    <a:pt x="840739" y="1021080"/>
                  </a:lnTo>
                  <a:lnTo>
                    <a:pt x="880110" y="994410"/>
                  </a:lnTo>
                  <a:lnTo>
                    <a:pt x="916939" y="965200"/>
                  </a:lnTo>
                  <a:lnTo>
                    <a:pt x="951230" y="932180"/>
                  </a:lnTo>
                  <a:lnTo>
                    <a:pt x="982345" y="897255"/>
                  </a:lnTo>
                  <a:lnTo>
                    <a:pt x="1009650" y="858520"/>
                  </a:lnTo>
                  <a:lnTo>
                    <a:pt x="1033780" y="817880"/>
                  </a:lnTo>
                  <a:lnTo>
                    <a:pt x="1053464" y="774065"/>
                  </a:lnTo>
                  <a:lnTo>
                    <a:pt x="1069339" y="727075"/>
                  </a:lnTo>
                  <a:lnTo>
                    <a:pt x="1081405" y="679450"/>
                  </a:lnTo>
                  <a:lnTo>
                    <a:pt x="1088389" y="630555"/>
                  </a:lnTo>
                  <a:lnTo>
                    <a:pt x="1090930" y="581025"/>
                  </a:lnTo>
                  <a:lnTo>
                    <a:pt x="1089660" y="532130"/>
                  </a:lnTo>
                  <a:lnTo>
                    <a:pt x="1084019" y="483870"/>
                  </a:lnTo>
                  <a:lnTo>
                    <a:pt x="1083945" y="483235"/>
                  </a:lnTo>
                  <a:lnTo>
                    <a:pt x="1074543" y="434975"/>
                  </a:lnTo>
                  <a:lnTo>
                    <a:pt x="1074420" y="434340"/>
                  </a:lnTo>
                  <a:lnTo>
                    <a:pt x="1061085" y="386715"/>
                  </a:lnTo>
                  <a:lnTo>
                    <a:pt x="1043939" y="340360"/>
                  </a:lnTo>
                  <a:lnTo>
                    <a:pt x="1023620" y="295275"/>
                  </a:lnTo>
                  <a:lnTo>
                    <a:pt x="999489" y="252095"/>
                  </a:lnTo>
                  <a:lnTo>
                    <a:pt x="972185" y="211455"/>
                  </a:lnTo>
                  <a:lnTo>
                    <a:pt x="941070" y="170815"/>
                  </a:lnTo>
                  <a:lnTo>
                    <a:pt x="906780" y="135255"/>
                  </a:lnTo>
                  <a:lnTo>
                    <a:pt x="870585" y="103505"/>
                  </a:lnTo>
                  <a:lnTo>
                    <a:pt x="832485" y="75565"/>
                  </a:lnTo>
                  <a:lnTo>
                    <a:pt x="792480" y="52705"/>
                  </a:lnTo>
                  <a:lnTo>
                    <a:pt x="751205" y="33655"/>
                  </a:lnTo>
                  <a:lnTo>
                    <a:pt x="708025" y="19050"/>
                  </a:lnTo>
                  <a:lnTo>
                    <a:pt x="676275" y="114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9819" y="3696334"/>
              <a:ext cx="1085215" cy="1101725"/>
            </a:xfrm>
            <a:custGeom>
              <a:avLst/>
              <a:gdLst/>
              <a:ahLst/>
              <a:cxnLst/>
              <a:rect l="l" t="t" r="r" b="b"/>
              <a:pathLst>
                <a:path w="1085214" h="1101725">
                  <a:moveTo>
                    <a:pt x="544830" y="0"/>
                  </a:moveTo>
                  <a:lnTo>
                    <a:pt x="497840" y="1904"/>
                  </a:lnTo>
                  <a:lnTo>
                    <a:pt x="452119" y="8254"/>
                  </a:lnTo>
                  <a:lnTo>
                    <a:pt x="407035" y="17779"/>
                  </a:lnTo>
                  <a:lnTo>
                    <a:pt x="363855" y="31114"/>
                  </a:lnTo>
                  <a:lnTo>
                    <a:pt x="322580" y="47625"/>
                  </a:lnTo>
                  <a:lnTo>
                    <a:pt x="282575" y="67310"/>
                  </a:lnTo>
                  <a:lnTo>
                    <a:pt x="245110" y="90169"/>
                  </a:lnTo>
                  <a:lnTo>
                    <a:pt x="208915" y="115569"/>
                  </a:lnTo>
                  <a:lnTo>
                    <a:pt x="175894" y="144144"/>
                  </a:lnTo>
                  <a:lnTo>
                    <a:pt x="144780" y="175260"/>
                  </a:lnTo>
                  <a:lnTo>
                    <a:pt x="116205" y="208914"/>
                  </a:lnTo>
                  <a:lnTo>
                    <a:pt x="90169" y="244475"/>
                  </a:lnTo>
                  <a:lnTo>
                    <a:pt x="67310" y="282575"/>
                  </a:lnTo>
                  <a:lnTo>
                    <a:pt x="47625" y="322579"/>
                  </a:lnTo>
                  <a:lnTo>
                    <a:pt x="31115" y="363854"/>
                  </a:lnTo>
                  <a:lnTo>
                    <a:pt x="17780" y="407035"/>
                  </a:lnTo>
                  <a:lnTo>
                    <a:pt x="8255" y="451485"/>
                  </a:lnTo>
                  <a:lnTo>
                    <a:pt x="2540" y="497839"/>
                  </a:lnTo>
                  <a:lnTo>
                    <a:pt x="0" y="544829"/>
                  </a:lnTo>
                  <a:lnTo>
                    <a:pt x="2540" y="591819"/>
                  </a:lnTo>
                  <a:lnTo>
                    <a:pt x="9525" y="637539"/>
                  </a:lnTo>
                  <a:lnTo>
                    <a:pt x="20955" y="682625"/>
                  </a:lnTo>
                  <a:lnTo>
                    <a:pt x="36194" y="726439"/>
                  </a:lnTo>
                  <a:lnTo>
                    <a:pt x="55244" y="768984"/>
                  </a:lnTo>
                  <a:lnTo>
                    <a:pt x="78105" y="809625"/>
                  </a:lnTo>
                  <a:lnTo>
                    <a:pt x="104140" y="848359"/>
                  </a:lnTo>
                  <a:lnTo>
                    <a:pt x="133350" y="885189"/>
                  </a:lnTo>
                  <a:lnTo>
                    <a:pt x="165100" y="919479"/>
                  </a:lnTo>
                  <a:lnTo>
                    <a:pt x="200025" y="951864"/>
                  </a:lnTo>
                  <a:lnTo>
                    <a:pt x="236855" y="981075"/>
                  </a:lnTo>
                  <a:lnTo>
                    <a:pt x="276225" y="1008379"/>
                  </a:lnTo>
                  <a:lnTo>
                    <a:pt x="317500" y="1031875"/>
                  </a:lnTo>
                  <a:lnTo>
                    <a:pt x="360044" y="1052829"/>
                  </a:lnTo>
                  <a:lnTo>
                    <a:pt x="403860" y="1069975"/>
                  </a:lnTo>
                  <a:lnTo>
                    <a:pt x="449580" y="1083945"/>
                  </a:lnTo>
                  <a:lnTo>
                    <a:pt x="495935" y="1093470"/>
                  </a:lnTo>
                  <a:lnTo>
                    <a:pt x="542290" y="1099820"/>
                  </a:lnTo>
                  <a:lnTo>
                    <a:pt x="589915" y="1101725"/>
                  </a:lnTo>
                  <a:lnTo>
                    <a:pt x="636269" y="1099184"/>
                  </a:lnTo>
                  <a:lnTo>
                    <a:pt x="681355" y="1092200"/>
                  </a:lnTo>
                  <a:lnTo>
                    <a:pt x="723900" y="1080134"/>
                  </a:lnTo>
                  <a:lnTo>
                    <a:pt x="765175" y="1063625"/>
                  </a:lnTo>
                  <a:lnTo>
                    <a:pt x="803910" y="1043304"/>
                  </a:lnTo>
                  <a:lnTo>
                    <a:pt x="840105" y="1019175"/>
                  </a:lnTo>
                  <a:lnTo>
                    <a:pt x="874394" y="991234"/>
                  </a:lnTo>
                  <a:lnTo>
                    <a:pt x="906780" y="960754"/>
                  </a:lnTo>
                  <a:lnTo>
                    <a:pt x="936625" y="926464"/>
                  </a:lnTo>
                  <a:lnTo>
                    <a:pt x="963930" y="890269"/>
                  </a:lnTo>
                  <a:lnTo>
                    <a:pt x="988694" y="851534"/>
                  </a:lnTo>
                  <a:lnTo>
                    <a:pt x="1010284" y="810259"/>
                  </a:lnTo>
                  <a:lnTo>
                    <a:pt x="1029969" y="767714"/>
                  </a:lnTo>
                  <a:lnTo>
                    <a:pt x="1046480" y="723900"/>
                  </a:lnTo>
                  <a:lnTo>
                    <a:pt x="1060450" y="678179"/>
                  </a:lnTo>
                  <a:lnTo>
                    <a:pt x="1071245" y="631825"/>
                  </a:lnTo>
                  <a:lnTo>
                    <a:pt x="1078865" y="584835"/>
                  </a:lnTo>
                  <a:lnTo>
                    <a:pt x="1083945" y="537210"/>
                  </a:lnTo>
                  <a:lnTo>
                    <a:pt x="1085215" y="490219"/>
                  </a:lnTo>
                  <a:lnTo>
                    <a:pt x="1083309" y="440689"/>
                  </a:lnTo>
                  <a:lnTo>
                    <a:pt x="1076959" y="393700"/>
                  </a:lnTo>
                  <a:lnTo>
                    <a:pt x="1066165" y="349250"/>
                  </a:lnTo>
                  <a:lnTo>
                    <a:pt x="1051559" y="306704"/>
                  </a:lnTo>
                  <a:lnTo>
                    <a:pt x="1033780" y="266700"/>
                  </a:lnTo>
                  <a:lnTo>
                    <a:pt x="1012190" y="229235"/>
                  </a:lnTo>
                  <a:lnTo>
                    <a:pt x="986790" y="194310"/>
                  </a:lnTo>
                  <a:lnTo>
                    <a:pt x="958850" y="161925"/>
                  </a:lnTo>
                  <a:lnTo>
                    <a:pt x="927734" y="132079"/>
                  </a:lnTo>
                  <a:lnTo>
                    <a:pt x="894080" y="105410"/>
                  </a:lnTo>
                  <a:lnTo>
                    <a:pt x="857250" y="81279"/>
                  </a:lnTo>
                  <a:lnTo>
                    <a:pt x="818515" y="60325"/>
                  </a:lnTo>
                  <a:lnTo>
                    <a:pt x="777240" y="42544"/>
                  </a:lnTo>
                  <a:lnTo>
                    <a:pt x="734060" y="27304"/>
                  </a:lnTo>
                  <a:lnTo>
                    <a:pt x="688975" y="15875"/>
                  </a:lnTo>
                  <a:lnTo>
                    <a:pt x="642619" y="6985"/>
                  </a:lnTo>
                  <a:lnTo>
                    <a:pt x="594360" y="1904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5375" y="3687444"/>
              <a:ext cx="1090295" cy="1116965"/>
            </a:xfrm>
            <a:custGeom>
              <a:avLst/>
              <a:gdLst/>
              <a:ahLst/>
              <a:cxnLst/>
              <a:rect l="l" t="t" r="r" b="b"/>
              <a:pathLst>
                <a:path w="1090295" h="1116964">
                  <a:moveTo>
                    <a:pt x="553719" y="0"/>
                  </a:moveTo>
                  <a:lnTo>
                    <a:pt x="505460" y="1269"/>
                  </a:lnTo>
                  <a:lnTo>
                    <a:pt x="459105" y="6984"/>
                  </a:lnTo>
                  <a:lnTo>
                    <a:pt x="413385" y="16509"/>
                  </a:lnTo>
                  <a:lnTo>
                    <a:pt x="368300" y="29844"/>
                  </a:lnTo>
                  <a:lnTo>
                    <a:pt x="325119" y="46989"/>
                  </a:lnTo>
                  <a:lnTo>
                    <a:pt x="283210" y="67944"/>
                  </a:lnTo>
                  <a:lnTo>
                    <a:pt x="243839" y="92709"/>
                  </a:lnTo>
                  <a:lnTo>
                    <a:pt x="205739" y="120014"/>
                  </a:lnTo>
                  <a:lnTo>
                    <a:pt x="170814" y="150494"/>
                  </a:lnTo>
                  <a:lnTo>
                    <a:pt x="138430" y="184150"/>
                  </a:lnTo>
                  <a:lnTo>
                    <a:pt x="108585" y="219709"/>
                  </a:lnTo>
                  <a:lnTo>
                    <a:pt x="81914" y="258444"/>
                  </a:lnTo>
                  <a:lnTo>
                    <a:pt x="59055" y="298450"/>
                  </a:lnTo>
                  <a:lnTo>
                    <a:pt x="39369" y="340994"/>
                  </a:lnTo>
                  <a:lnTo>
                    <a:pt x="23494" y="385444"/>
                  </a:lnTo>
                  <a:lnTo>
                    <a:pt x="11430" y="431164"/>
                  </a:lnTo>
                  <a:lnTo>
                    <a:pt x="3175" y="478154"/>
                  </a:lnTo>
                  <a:lnTo>
                    <a:pt x="0" y="525144"/>
                  </a:lnTo>
                  <a:lnTo>
                    <a:pt x="0" y="572769"/>
                  </a:lnTo>
                  <a:lnTo>
                    <a:pt x="5080" y="619759"/>
                  </a:lnTo>
                  <a:lnTo>
                    <a:pt x="13969" y="666749"/>
                  </a:lnTo>
                  <a:lnTo>
                    <a:pt x="27939" y="711834"/>
                  </a:lnTo>
                  <a:lnTo>
                    <a:pt x="45719" y="755649"/>
                  </a:lnTo>
                  <a:lnTo>
                    <a:pt x="65405" y="795019"/>
                  </a:lnTo>
                  <a:lnTo>
                    <a:pt x="88264" y="833119"/>
                  </a:lnTo>
                  <a:lnTo>
                    <a:pt x="114935" y="869949"/>
                  </a:lnTo>
                  <a:lnTo>
                    <a:pt x="143510" y="904239"/>
                  </a:lnTo>
                  <a:lnTo>
                    <a:pt x="175260" y="937259"/>
                  </a:lnTo>
                  <a:lnTo>
                    <a:pt x="209550" y="967739"/>
                  </a:lnTo>
                  <a:lnTo>
                    <a:pt x="245744" y="996314"/>
                  </a:lnTo>
                  <a:lnTo>
                    <a:pt x="283844" y="1022349"/>
                  </a:lnTo>
                  <a:lnTo>
                    <a:pt x="323214" y="1045209"/>
                  </a:lnTo>
                  <a:lnTo>
                    <a:pt x="364489" y="1065529"/>
                  </a:lnTo>
                  <a:lnTo>
                    <a:pt x="407035" y="1082674"/>
                  </a:lnTo>
                  <a:lnTo>
                    <a:pt x="450214" y="1096644"/>
                  </a:lnTo>
                  <a:lnTo>
                    <a:pt x="493394" y="1107439"/>
                  </a:lnTo>
                  <a:lnTo>
                    <a:pt x="537844" y="1113789"/>
                  </a:lnTo>
                  <a:lnTo>
                    <a:pt x="582294" y="1116964"/>
                  </a:lnTo>
                  <a:lnTo>
                    <a:pt x="626110" y="1115694"/>
                  </a:lnTo>
                  <a:lnTo>
                    <a:pt x="669925" y="1109979"/>
                  </a:lnTo>
                  <a:lnTo>
                    <a:pt x="699135" y="1102994"/>
                  </a:lnTo>
                  <a:lnTo>
                    <a:pt x="572135" y="1102994"/>
                  </a:lnTo>
                  <a:lnTo>
                    <a:pt x="525144" y="1099819"/>
                  </a:lnTo>
                  <a:lnTo>
                    <a:pt x="478155" y="1092199"/>
                  </a:lnTo>
                  <a:lnTo>
                    <a:pt x="432435" y="1080769"/>
                  </a:lnTo>
                  <a:lnTo>
                    <a:pt x="386714" y="1065529"/>
                  </a:lnTo>
                  <a:lnTo>
                    <a:pt x="342900" y="1046479"/>
                  </a:lnTo>
                  <a:lnTo>
                    <a:pt x="300355" y="1024889"/>
                  </a:lnTo>
                  <a:lnTo>
                    <a:pt x="258444" y="998854"/>
                  </a:lnTo>
                  <a:lnTo>
                    <a:pt x="218439" y="969009"/>
                  </a:lnTo>
                  <a:lnTo>
                    <a:pt x="181610" y="936624"/>
                  </a:lnTo>
                  <a:lnTo>
                    <a:pt x="147319" y="901064"/>
                  </a:lnTo>
                  <a:lnTo>
                    <a:pt x="116205" y="862964"/>
                  </a:lnTo>
                  <a:lnTo>
                    <a:pt x="88264" y="822324"/>
                  </a:lnTo>
                  <a:lnTo>
                    <a:pt x="64135" y="779144"/>
                  </a:lnTo>
                  <a:lnTo>
                    <a:pt x="43814" y="734694"/>
                  </a:lnTo>
                  <a:lnTo>
                    <a:pt x="27939" y="688339"/>
                  </a:lnTo>
                  <a:lnTo>
                    <a:pt x="16510" y="640714"/>
                  </a:lnTo>
                  <a:lnTo>
                    <a:pt x="10160" y="592454"/>
                  </a:lnTo>
                  <a:lnTo>
                    <a:pt x="9020" y="548004"/>
                  </a:lnTo>
                  <a:lnTo>
                    <a:pt x="8955" y="545464"/>
                  </a:lnTo>
                  <a:lnTo>
                    <a:pt x="8889" y="542925"/>
                  </a:lnTo>
                  <a:lnTo>
                    <a:pt x="13335" y="492759"/>
                  </a:lnTo>
                  <a:lnTo>
                    <a:pt x="20955" y="444500"/>
                  </a:lnTo>
                  <a:lnTo>
                    <a:pt x="33019" y="396875"/>
                  </a:lnTo>
                  <a:lnTo>
                    <a:pt x="50164" y="351154"/>
                  </a:lnTo>
                  <a:lnTo>
                    <a:pt x="70485" y="307339"/>
                  </a:lnTo>
                  <a:lnTo>
                    <a:pt x="95250" y="264794"/>
                  </a:lnTo>
                  <a:lnTo>
                    <a:pt x="123825" y="225425"/>
                  </a:lnTo>
                  <a:lnTo>
                    <a:pt x="155575" y="187959"/>
                  </a:lnTo>
                  <a:lnTo>
                    <a:pt x="190500" y="153669"/>
                  </a:lnTo>
                  <a:lnTo>
                    <a:pt x="227964" y="123189"/>
                  </a:lnTo>
                  <a:lnTo>
                    <a:pt x="268605" y="95250"/>
                  </a:lnTo>
                  <a:lnTo>
                    <a:pt x="311150" y="71754"/>
                  </a:lnTo>
                  <a:lnTo>
                    <a:pt x="356235" y="52704"/>
                  </a:lnTo>
                  <a:lnTo>
                    <a:pt x="403225" y="37464"/>
                  </a:lnTo>
                  <a:lnTo>
                    <a:pt x="449580" y="26669"/>
                  </a:lnTo>
                  <a:lnTo>
                    <a:pt x="497205" y="19684"/>
                  </a:lnTo>
                  <a:lnTo>
                    <a:pt x="544830" y="17144"/>
                  </a:lnTo>
                  <a:lnTo>
                    <a:pt x="699135" y="17144"/>
                  </a:lnTo>
                  <a:lnTo>
                    <a:pt x="693419" y="15875"/>
                  </a:lnTo>
                  <a:lnTo>
                    <a:pt x="648335" y="6984"/>
                  </a:lnTo>
                  <a:lnTo>
                    <a:pt x="601344" y="1904"/>
                  </a:lnTo>
                  <a:lnTo>
                    <a:pt x="553719" y="0"/>
                  </a:lnTo>
                  <a:close/>
                </a:path>
                <a:path w="1090295" h="1116964">
                  <a:moveTo>
                    <a:pt x="699135" y="17144"/>
                  </a:moveTo>
                  <a:lnTo>
                    <a:pt x="544830" y="17144"/>
                  </a:lnTo>
                  <a:lnTo>
                    <a:pt x="593089" y="18414"/>
                  </a:lnTo>
                  <a:lnTo>
                    <a:pt x="640714" y="22859"/>
                  </a:lnTo>
                  <a:lnTo>
                    <a:pt x="688339" y="31114"/>
                  </a:lnTo>
                  <a:lnTo>
                    <a:pt x="734694" y="43179"/>
                  </a:lnTo>
                  <a:lnTo>
                    <a:pt x="780414" y="57784"/>
                  </a:lnTo>
                  <a:lnTo>
                    <a:pt x="826135" y="77469"/>
                  </a:lnTo>
                  <a:lnTo>
                    <a:pt x="868680" y="100964"/>
                  </a:lnTo>
                  <a:lnTo>
                    <a:pt x="908050" y="128269"/>
                  </a:lnTo>
                  <a:lnTo>
                    <a:pt x="944245" y="158750"/>
                  </a:lnTo>
                  <a:lnTo>
                    <a:pt x="976629" y="192404"/>
                  </a:lnTo>
                  <a:lnTo>
                    <a:pt x="1005204" y="228600"/>
                  </a:lnTo>
                  <a:lnTo>
                    <a:pt x="1030604" y="267969"/>
                  </a:lnTo>
                  <a:lnTo>
                    <a:pt x="1050925" y="309879"/>
                  </a:lnTo>
                  <a:lnTo>
                    <a:pt x="1067435" y="353694"/>
                  </a:lnTo>
                  <a:lnTo>
                    <a:pt x="1078864" y="400050"/>
                  </a:lnTo>
                  <a:lnTo>
                    <a:pt x="1086485" y="448309"/>
                  </a:lnTo>
                  <a:lnTo>
                    <a:pt x="1088389" y="498475"/>
                  </a:lnTo>
                  <a:lnTo>
                    <a:pt x="1086680" y="542925"/>
                  </a:lnTo>
                  <a:lnTo>
                    <a:pt x="1086582" y="545464"/>
                  </a:lnTo>
                  <a:lnTo>
                    <a:pt x="1086485" y="548004"/>
                  </a:lnTo>
                  <a:lnTo>
                    <a:pt x="1080770" y="597534"/>
                  </a:lnTo>
                  <a:lnTo>
                    <a:pt x="1071879" y="647064"/>
                  </a:lnTo>
                  <a:lnTo>
                    <a:pt x="1059179" y="695959"/>
                  </a:lnTo>
                  <a:lnTo>
                    <a:pt x="1043304" y="743584"/>
                  </a:lnTo>
                  <a:lnTo>
                    <a:pt x="1024254" y="789939"/>
                  </a:lnTo>
                  <a:lnTo>
                    <a:pt x="1002029" y="834389"/>
                  </a:lnTo>
                  <a:lnTo>
                    <a:pt x="975995" y="877569"/>
                  </a:lnTo>
                  <a:lnTo>
                    <a:pt x="946785" y="917574"/>
                  </a:lnTo>
                  <a:lnTo>
                    <a:pt x="913764" y="955674"/>
                  </a:lnTo>
                  <a:lnTo>
                    <a:pt x="878205" y="990599"/>
                  </a:lnTo>
                  <a:lnTo>
                    <a:pt x="839469" y="1022349"/>
                  </a:lnTo>
                  <a:lnTo>
                    <a:pt x="798194" y="1049019"/>
                  </a:lnTo>
                  <a:lnTo>
                    <a:pt x="755014" y="1069974"/>
                  </a:lnTo>
                  <a:lnTo>
                    <a:pt x="711200" y="1085849"/>
                  </a:lnTo>
                  <a:lnTo>
                    <a:pt x="665480" y="1096644"/>
                  </a:lnTo>
                  <a:lnTo>
                    <a:pt x="619125" y="1102359"/>
                  </a:lnTo>
                  <a:lnTo>
                    <a:pt x="572135" y="1102994"/>
                  </a:lnTo>
                  <a:lnTo>
                    <a:pt x="699135" y="1102994"/>
                  </a:lnTo>
                  <a:lnTo>
                    <a:pt x="755650" y="1085214"/>
                  </a:lnTo>
                  <a:lnTo>
                    <a:pt x="796289" y="1065529"/>
                  </a:lnTo>
                  <a:lnTo>
                    <a:pt x="836294" y="1041399"/>
                  </a:lnTo>
                  <a:lnTo>
                    <a:pt x="874394" y="1011554"/>
                  </a:lnTo>
                  <a:lnTo>
                    <a:pt x="908685" y="979169"/>
                  </a:lnTo>
                  <a:lnTo>
                    <a:pt x="940435" y="943609"/>
                  </a:lnTo>
                  <a:lnTo>
                    <a:pt x="969010" y="905509"/>
                  </a:lnTo>
                  <a:lnTo>
                    <a:pt x="994410" y="864869"/>
                  </a:lnTo>
                  <a:lnTo>
                    <a:pt x="1016635" y="822959"/>
                  </a:lnTo>
                  <a:lnTo>
                    <a:pt x="1036320" y="778509"/>
                  </a:lnTo>
                  <a:lnTo>
                    <a:pt x="1052195" y="733424"/>
                  </a:lnTo>
                  <a:lnTo>
                    <a:pt x="1065529" y="687069"/>
                  </a:lnTo>
                  <a:lnTo>
                    <a:pt x="1076325" y="640079"/>
                  </a:lnTo>
                  <a:lnTo>
                    <a:pt x="1083945" y="592454"/>
                  </a:lnTo>
                  <a:lnTo>
                    <a:pt x="1088389" y="545464"/>
                  </a:lnTo>
                  <a:lnTo>
                    <a:pt x="1090295" y="498475"/>
                  </a:lnTo>
                  <a:lnTo>
                    <a:pt x="1087754" y="448309"/>
                  </a:lnTo>
                  <a:lnTo>
                    <a:pt x="1081404" y="400050"/>
                  </a:lnTo>
                  <a:lnTo>
                    <a:pt x="1071245" y="354329"/>
                  </a:lnTo>
                  <a:lnTo>
                    <a:pt x="1056004" y="311150"/>
                  </a:lnTo>
                  <a:lnTo>
                    <a:pt x="1037589" y="270509"/>
                  </a:lnTo>
                  <a:lnTo>
                    <a:pt x="1016000" y="232409"/>
                  </a:lnTo>
                  <a:lnTo>
                    <a:pt x="990600" y="196850"/>
                  </a:lnTo>
                  <a:lnTo>
                    <a:pt x="962025" y="163829"/>
                  </a:lnTo>
                  <a:lnTo>
                    <a:pt x="930910" y="133984"/>
                  </a:lnTo>
                  <a:lnTo>
                    <a:pt x="896620" y="106679"/>
                  </a:lnTo>
                  <a:lnTo>
                    <a:pt x="859789" y="82550"/>
                  </a:lnTo>
                  <a:lnTo>
                    <a:pt x="821055" y="60959"/>
                  </a:lnTo>
                  <a:lnTo>
                    <a:pt x="780414" y="42544"/>
                  </a:lnTo>
                  <a:lnTo>
                    <a:pt x="737869" y="27304"/>
                  </a:lnTo>
                  <a:lnTo>
                    <a:pt x="699135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8440" y="3789679"/>
              <a:ext cx="1106805" cy="1082040"/>
            </a:xfrm>
            <a:custGeom>
              <a:avLst/>
              <a:gdLst/>
              <a:ahLst/>
              <a:cxnLst/>
              <a:rect l="l" t="t" r="r" b="b"/>
              <a:pathLst>
                <a:path w="1106804" h="1082039">
                  <a:moveTo>
                    <a:pt x="558800" y="0"/>
                  </a:moveTo>
                  <a:lnTo>
                    <a:pt x="510539" y="1905"/>
                  </a:lnTo>
                  <a:lnTo>
                    <a:pt x="463550" y="8255"/>
                  </a:lnTo>
                  <a:lnTo>
                    <a:pt x="417829" y="17780"/>
                  </a:lnTo>
                  <a:lnTo>
                    <a:pt x="373379" y="31115"/>
                  </a:lnTo>
                  <a:lnTo>
                    <a:pt x="330834" y="48260"/>
                  </a:lnTo>
                  <a:lnTo>
                    <a:pt x="290194" y="68580"/>
                  </a:lnTo>
                  <a:lnTo>
                    <a:pt x="250825" y="92075"/>
                  </a:lnTo>
                  <a:lnTo>
                    <a:pt x="214629" y="118745"/>
                  </a:lnTo>
                  <a:lnTo>
                    <a:pt x="179704" y="147955"/>
                  </a:lnTo>
                  <a:lnTo>
                    <a:pt x="147954" y="179705"/>
                  </a:lnTo>
                  <a:lnTo>
                    <a:pt x="118744" y="213995"/>
                  </a:lnTo>
                  <a:lnTo>
                    <a:pt x="92075" y="250825"/>
                  </a:lnTo>
                  <a:lnTo>
                    <a:pt x="68579" y="290195"/>
                  </a:lnTo>
                  <a:lnTo>
                    <a:pt x="48259" y="330835"/>
                  </a:lnTo>
                  <a:lnTo>
                    <a:pt x="31114" y="373380"/>
                  </a:lnTo>
                  <a:lnTo>
                    <a:pt x="17779" y="417830"/>
                  </a:lnTo>
                  <a:lnTo>
                    <a:pt x="8254" y="463550"/>
                  </a:lnTo>
                  <a:lnTo>
                    <a:pt x="1904" y="510540"/>
                  </a:lnTo>
                  <a:lnTo>
                    <a:pt x="0" y="558800"/>
                  </a:lnTo>
                  <a:lnTo>
                    <a:pt x="1904" y="606425"/>
                  </a:lnTo>
                  <a:lnTo>
                    <a:pt x="8254" y="652780"/>
                  </a:lnTo>
                  <a:lnTo>
                    <a:pt x="18414" y="697230"/>
                  </a:lnTo>
                  <a:lnTo>
                    <a:pt x="32384" y="739775"/>
                  </a:lnTo>
                  <a:lnTo>
                    <a:pt x="50164" y="780415"/>
                  </a:lnTo>
                  <a:lnTo>
                    <a:pt x="71119" y="819150"/>
                  </a:lnTo>
                  <a:lnTo>
                    <a:pt x="95250" y="855345"/>
                  </a:lnTo>
                  <a:lnTo>
                    <a:pt x="122554" y="889635"/>
                  </a:lnTo>
                  <a:lnTo>
                    <a:pt x="152400" y="921385"/>
                  </a:lnTo>
                  <a:lnTo>
                    <a:pt x="184784" y="950595"/>
                  </a:lnTo>
                  <a:lnTo>
                    <a:pt x="220344" y="976630"/>
                  </a:lnTo>
                  <a:lnTo>
                    <a:pt x="257809" y="1000760"/>
                  </a:lnTo>
                  <a:lnTo>
                    <a:pt x="297179" y="1021715"/>
                  </a:lnTo>
                  <a:lnTo>
                    <a:pt x="338454" y="1039495"/>
                  </a:lnTo>
                  <a:lnTo>
                    <a:pt x="381634" y="1054735"/>
                  </a:lnTo>
                  <a:lnTo>
                    <a:pt x="426719" y="1066165"/>
                  </a:lnTo>
                  <a:lnTo>
                    <a:pt x="472439" y="1075055"/>
                  </a:lnTo>
                  <a:lnTo>
                    <a:pt x="520064" y="1080135"/>
                  </a:lnTo>
                  <a:lnTo>
                    <a:pt x="568325" y="1082040"/>
                  </a:lnTo>
                  <a:lnTo>
                    <a:pt x="615950" y="1079500"/>
                  </a:lnTo>
                  <a:lnTo>
                    <a:pt x="662939" y="1073150"/>
                  </a:lnTo>
                  <a:lnTo>
                    <a:pt x="708025" y="1062990"/>
                  </a:lnTo>
                  <a:lnTo>
                    <a:pt x="751204" y="1048385"/>
                  </a:lnTo>
                  <a:lnTo>
                    <a:pt x="792479" y="1029970"/>
                  </a:lnTo>
                  <a:lnTo>
                    <a:pt x="832484" y="1008380"/>
                  </a:lnTo>
                  <a:lnTo>
                    <a:pt x="869314" y="983615"/>
                  </a:lnTo>
                  <a:lnTo>
                    <a:pt x="904875" y="955675"/>
                  </a:lnTo>
                  <a:lnTo>
                    <a:pt x="937894" y="925195"/>
                  </a:lnTo>
                  <a:lnTo>
                    <a:pt x="967739" y="891540"/>
                  </a:lnTo>
                  <a:lnTo>
                    <a:pt x="995679" y="855345"/>
                  </a:lnTo>
                  <a:lnTo>
                    <a:pt x="1020444" y="817245"/>
                  </a:lnTo>
                  <a:lnTo>
                    <a:pt x="1042669" y="777240"/>
                  </a:lnTo>
                  <a:lnTo>
                    <a:pt x="1061719" y="734695"/>
                  </a:lnTo>
                  <a:lnTo>
                    <a:pt x="1077594" y="691515"/>
                  </a:lnTo>
                  <a:lnTo>
                    <a:pt x="1090294" y="645795"/>
                  </a:lnTo>
                  <a:lnTo>
                    <a:pt x="1099184" y="599440"/>
                  </a:lnTo>
                  <a:lnTo>
                    <a:pt x="1104900" y="551815"/>
                  </a:lnTo>
                  <a:lnTo>
                    <a:pt x="1106804" y="503555"/>
                  </a:lnTo>
                  <a:lnTo>
                    <a:pt x="1104264" y="453390"/>
                  </a:lnTo>
                  <a:lnTo>
                    <a:pt x="1097914" y="405130"/>
                  </a:lnTo>
                  <a:lnTo>
                    <a:pt x="1087119" y="359410"/>
                  </a:lnTo>
                  <a:lnTo>
                    <a:pt x="1073150" y="315595"/>
                  </a:lnTo>
                  <a:lnTo>
                    <a:pt x="1054734" y="274320"/>
                  </a:lnTo>
                  <a:lnTo>
                    <a:pt x="1033144" y="235585"/>
                  </a:lnTo>
                  <a:lnTo>
                    <a:pt x="1007744" y="200025"/>
                  </a:lnTo>
                  <a:lnTo>
                    <a:pt x="979804" y="166370"/>
                  </a:lnTo>
                  <a:lnTo>
                    <a:pt x="948689" y="135890"/>
                  </a:lnTo>
                  <a:lnTo>
                    <a:pt x="914400" y="108585"/>
                  </a:lnTo>
                  <a:lnTo>
                    <a:pt x="877569" y="83820"/>
                  </a:lnTo>
                  <a:lnTo>
                    <a:pt x="838200" y="62230"/>
                  </a:lnTo>
                  <a:lnTo>
                    <a:pt x="796289" y="43180"/>
                  </a:lnTo>
                  <a:lnTo>
                    <a:pt x="752475" y="27940"/>
                  </a:lnTo>
                  <a:lnTo>
                    <a:pt x="706754" y="15875"/>
                  </a:lnTo>
                  <a:lnTo>
                    <a:pt x="659129" y="6985"/>
                  </a:lnTo>
                  <a:lnTo>
                    <a:pt x="609600" y="1905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3995" y="3781424"/>
              <a:ext cx="1112520" cy="1097280"/>
            </a:xfrm>
            <a:custGeom>
              <a:avLst/>
              <a:gdLst/>
              <a:ahLst/>
              <a:cxnLst/>
              <a:rect l="l" t="t" r="r" b="b"/>
              <a:pathLst>
                <a:path w="1112520" h="1097279">
                  <a:moveTo>
                    <a:pt x="550545" y="0"/>
                  </a:moveTo>
                  <a:lnTo>
                    <a:pt x="503554" y="3175"/>
                  </a:lnTo>
                  <a:lnTo>
                    <a:pt x="457200" y="10160"/>
                  </a:lnTo>
                  <a:lnTo>
                    <a:pt x="411479" y="20320"/>
                  </a:lnTo>
                  <a:lnTo>
                    <a:pt x="367029" y="34925"/>
                  </a:lnTo>
                  <a:lnTo>
                    <a:pt x="323850" y="53339"/>
                  </a:lnTo>
                  <a:lnTo>
                    <a:pt x="282575" y="74929"/>
                  </a:lnTo>
                  <a:lnTo>
                    <a:pt x="243839" y="99060"/>
                  </a:lnTo>
                  <a:lnTo>
                    <a:pt x="207009" y="127000"/>
                  </a:lnTo>
                  <a:lnTo>
                    <a:pt x="173354" y="156845"/>
                  </a:lnTo>
                  <a:lnTo>
                    <a:pt x="141604" y="189864"/>
                  </a:lnTo>
                  <a:lnTo>
                    <a:pt x="113029" y="224789"/>
                  </a:lnTo>
                  <a:lnTo>
                    <a:pt x="87629" y="261620"/>
                  </a:lnTo>
                  <a:lnTo>
                    <a:pt x="65404" y="300989"/>
                  </a:lnTo>
                  <a:lnTo>
                    <a:pt x="45720" y="341629"/>
                  </a:lnTo>
                  <a:lnTo>
                    <a:pt x="29845" y="383539"/>
                  </a:lnTo>
                  <a:lnTo>
                    <a:pt x="17145" y="426085"/>
                  </a:lnTo>
                  <a:lnTo>
                    <a:pt x="7620" y="469900"/>
                  </a:lnTo>
                  <a:lnTo>
                    <a:pt x="1904" y="514985"/>
                  </a:lnTo>
                  <a:lnTo>
                    <a:pt x="0" y="560069"/>
                  </a:lnTo>
                  <a:lnTo>
                    <a:pt x="1904" y="605155"/>
                  </a:lnTo>
                  <a:lnTo>
                    <a:pt x="7620" y="650875"/>
                  </a:lnTo>
                  <a:lnTo>
                    <a:pt x="17145" y="695960"/>
                  </a:lnTo>
                  <a:lnTo>
                    <a:pt x="31114" y="740410"/>
                  </a:lnTo>
                  <a:lnTo>
                    <a:pt x="48259" y="782319"/>
                  </a:lnTo>
                  <a:lnTo>
                    <a:pt x="68579" y="821689"/>
                  </a:lnTo>
                  <a:lnTo>
                    <a:pt x="92709" y="858519"/>
                  </a:lnTo>
                  <a:lnTo>
                    <a:pt x="120014" y="893444"/>
                  </a:lnTo>
                  <a:lnTo>
                    <a:pt x="149859" y="925830"/>
                  </a:lnTo>
                  <a:lnTo>
                    <a:pt x="182879" y="956310"/>
                  </a:lnTo>
                  <a:lnTo>
                    <a:pt x="217804" y="983614"/>
                  </a:lnTo>
                  <a:lnTo>
                    <a:pt x="254634" y="1007744"/>
                  </a:lnTo>
                  <a:lnTo>
                    <a:pt x="293370" y="1029969"/>
                  </a:lnTo>
                  <a:lnTo>
                    <a:pt x="334009" y="1049020"/>
                  </a:lnTo>
                  <a:lnTo>
                    <a:pt x="375920" y="1064895"/>
                  </a:lnTo>
                  <a:lnTo>
                    <a:pt x="418464" y="1077595"/>
                  </a:lnTo>
                  <a:lnTo>
                    <a:pt x="462279" y="1087755"/>
                  </a:lnTo>
                  <a:lnTo>
                    <a:pt x="506095" y="1094105"/>
                  </a:lnTo>
                  <a:lnTo>
                    <a:pt x="550545" y="1097280"/>
                  </a:lnTo>
                  <a:lnTo>
                    <a:pt x="594995" y="1097280"/>
                  </a:lnTo>
                  <a:lnTo>
                    <a:pt x="639445" y="1093470"/>
                  </a:lnTo>
                  <a:lnTo>
                    <a:pt x="682625" y="1086485"/>
                  </a:lnTo>
                  <a:lnTo>
                    <a:pt x="690879" y="1083945"/>
                  </a:lnTo>
                  <a:lnTo>
                    <a:pt x="572770" y="1083945"/>
                  </a:lnTo>
                  <a:lnTo>
                    <a:pt x="521970" y="1082675"/>
                  </a:lnTo>
                  <a:lnTo>
                    <a:pt x="471170" y="1076960"/>
                  </a:lnTo>
                  <a:lnTo>
                    <a:pt x="421004" y="1067435"/>
                  </a:lnTo>
                  <a:lnTo>
                    <a:pt x="372109" y="1053464"/>
                  </a:lnTo>
                  <a:lnTo>
                    <a:pt x="324484" y="1035685"/>
                  </a:lnTo>
                  <a:lnTo>
                    <a:pt x="278129" y="1014094"/>
                  </a:lnTo>
                  <a:lnTo>
                    <a:pt x="236854" y="989964"/>
                  </a:lnTo>
                  <a:lnTo>
                    <a:pt x="198754" y="963294"/>
                  </a:lnTo>
                  <a:lnTo>
                    <a:pt x="163829" y="932814"/>
                  </a:lnTo>
                  <a:lnTo>
                    <a:pt x="132079" y="900430"/>
                  </a:lnTo>
                  <a:lnTo>
                    <a:pt x="104139" y="864869"/>
                  </a:lnTo>
                  <a:lnTo>
                    <a:pt x="79375" y="827405"/>
                  </a:lnTo>
                  <a:lnTo>
                    <a:pt x="58420" y="788035"/>
                  </a:lnTo>
                  <a:lnTo>
                    <a:pt x="40639" y="746760"/>
                  </a:lnTo>
                  <a:lnTo>
                    <a:pt x="26670" y="704214"/>
                  </a:lnTo>
                  <a:lnTo>
                    <a:pt x="17145" y="659764"/>
                  </a:lnTo>
                  <a:lnTo>
                    <a:pt x="11429" y="614680"/>
                  </a:lnTo>
                  <a:lnTo>
                    <a:pt x="9525" y="568325"/>
                  </a:lnTo>
                  <a:lnTo>
                    <a:pt x="12064" y="521335"/>
                  </a:lnTo>
                  <a:lnTo>
                    <a:pt x="18414" y="474345"/>
                  </a:lnTo>
                  <a:lnTo>
                    <a:pt x="29209" y="426085"/>
                  </a:lnTo>
                  <a:lnTo>
                    <a:pt x="44450" y="379729"/>
                  </a:lnTo>
                  <a:lnTo>
                    <a:pt x="63500" y="334010"/>
                  </a:lnTo>
                  <a:lnTo>
                    <a:pt x="86995" y="290829"/>
                  </a:lnTo>
                  <a:lnTo>
                    <a:pt x="113664" y="250189"/>
                  </a:lnTo>
                  <a:lnTo>
                    <a:pt x="144145" y="211454"/>
                  </a:lnTo>
                  <a:lnTo>
                    <a:pt x="177164" y="175895"/>
                  </a:lnTo>
                  <a:lnTo>
                    <a:pt x="213995" y="142875"/>
                  </a:lnTo>
                  <a:lnTo>
                    <a:pt x="252729" y="113664"/>
                  </a:lnTo>
                  <a:lnTo>
                    <a:pt x="294639" y="87629"/>
                  </a:lnTo>
                  <a:lnTo>
                    <a:pt x="338454" y="65404"/>
                  </a:lnTo>
                  <a:lnTo>
                    <a:pt x="384175" y="47625"/>
                  </a:lnTo>
                  <a:lnTo>
                    <a:pt x="431164" y="33654"/>
                  </a:lnTo>
                  <a:lnTo>
                    <a:pt x="478154" y="24764"/>
                  </a:lnTo>
                  <a:lnTo>
                    <a:pt x="525779" y="19050"/>
                  </a:lnTo>
                  <a:lnTo>
                    <a:pt x="574039" y="17779"/>
                  </a:lnTo>
                  <a:lnTo>
                    <a:pt x="716279" y="17779"/>
                  </a:lnTo>
                  <a:lnTo>
                    <a:pt x="694054" y="12700"/>
                  </a:lnTo>
                  <a:lnTo>
                    <a:pt x="644525" y="5079"/>
                  </a:lnTo>
                  <a:lnTo>
                    <a:pt x="597534" y="635"/>
                  </a:lnTo>
                  <a:lnTo>
                    <a:pt x="550545" y="0"/>
                  </a:lnTo>
                  <a:close/>
                </a:path>
                <a:path w="1112520" h="1097279">
                  <a:moveTo>
                    <a:pt x="716279" y="17779"/>
                  </a:moveTo>
                  <a:lnTo>
                    <a:pt x="574039" y="17779"/>
                  </a:lnTo>
                  <a:lnTo>
                    <a:pt x="622300" y="19685"/>
                  </a:lnTo>
                  <a:lnTo>
                    <a:pt x="670559" y="25400"/>
                  </a:lnTo>
                  <a:lnTo>
                    <a:pt x="718184" y="34925"/>
                  </a:lnTo>
                  <a:lnTo>
                    <a:pt x="764539" y="47625"/>
                  </a:lnTo>
                  <a:lnTo>
                    <a:pt x="809625" y="64135"/>
                  </a:lnTo>
                  <a:lnTo>
                    <a:pt x="854709" y="84454"/>
                  </a:lnTo>
                  <a:lnTo>
                    <a:pt x="897254" y="109220"/>
                  </a:lnTo>
                  <a:lnTo>
                    <a:pt x="935989" y="137160"/>
                  </a:lnTo>
                  <a:lnTo>
                    <a:pt x="971550" y="168910"/>
                  </a:lnTo>
                  <a:lnTo>
                    <a:pt x="1003300" y="203200"/>
                  </a:lnTo>
                  <a:lnTo>
                    <a:pt x="1031239" y="240664"/>
                  </a:lnTo>
                  <a:lnTo>
                    <a:pt x="1055370" y="280670"/>
                  </a:lnTo>
                  <a:lnTo>
                    <a:pt x="1075054" y="323214"/>
                  </a:lnTo>
                  <a:lnTo>
                    <a:pt x="1090929" y="367664"/>
                  </a:lnTo>
                  <a:lnTo>
                    <a:pt x="1101725" y="414020"/>
                  </a:lnTo>
                  <a:lnTo>
                    <a:pt x="1108709" y="462914"/>
                  </a:lnTo>
                  <a:lnTo>
                    <a:pt x="1110614" y="512445"/>
                  </a:lnTo>
                  <a:lnTo>
                    <a:pt x="1109345" y="560069"/>
                  </a:lnTo>
                  <a:lnTo>
                    <a:pt x="1103629" y="607060"/>
                  </a:lnTo>
                  <a:lnTo>
                    <a:pt x="1094104" y="653414"/>
                  </a:lnTo>
                  <a:lnTo>
                    <a:pt x="1080770" y="699135"/>
                  </a:lnTo>
                  <a:lnTo>
                    <a:pt x="1063625" y="743585"/>
                  </a:lnTo>
                  <a:lnTo>
                    <a:pt x="1043939" y="786130"/>
                  </a:lnTo>
                  <a:lnTo>
                    <a:pt x="1020445" y="827405"/>
                  </a:lnTo>
                  <a:lnTo>
                    <a:pt x="993139" y="866139"/>
                  </a:lnTo>
                  <a:lnTo>
                    <a:pt x="963929" y="902969"/>
                  </a:lnTo>
                  <a:lnTo>
                    <a:pt x="930909" y="937260"/>
                  </a:lnTo>
                  <a:lnTo>
                    <a:pt x="895350" y="968375"/>
                  </a:lnTo>
                  <a:lnTo>
                    <a:pt x="857250" y="996314"/>
                  </a:lnTo>
                  <a:lnTo>
                    <a:pt x="816609" y="1021080"/>
                  </a:lnTo>
                  <a:lnTo>
                    <a:pt x="770889" y="1043305"/>
                  </a:lnTo>
                  <a:lnTo>
                    <a:pt x="722629" y="1060450"/>
                  </a:lnTo>
                  <a:lnTo>
                    <a:pt x="673734" y="1073150"/>
                  </a:lnTo>
                  <a:lnTo>
                    <a:pt x="623570" y="1080770"/>
                  </a:lnTo>
                  <a:lnTo>
                    <a:pt x="572770" y="1083945"/>
                  </a:lnTo>
                  <a:lnTo>
                    <a:pt x="690879" y="1083945"/>
                  </a:lnTo>
                  <a:lnTo>
                    <a:pt x="767714" y="1060450"/>
                  </a:lnTo>
                  <a:lnTo>
                    <a:pt x="807720" y="1042035"/>
                  </a:lnTo>
                  <a:lnTo>
                    <a:pt x="847089" y="1019810"/>
                  </a:lnTo>
                  <a:lnTo>
                    <a:pt x="887729" y="991235"/>
                  </a:lnTo>
                  <a:lnTo>
                    <a:pt x="925829" y="958850"/>
                  </a:lnTo>
                  <a:lnTo>
                    <a:pt x="960120" y="923289"/>
                  </a:lnTo>
                  <a:lnTo>
                    <a:pt x="991234" y="884555"/>
                  </a:lnTo>
                  <a:lnTo>
                    <a:pt x="1019175" y="843280"/>
                  </a:lnTo>
                  <a:lnTo>
                    <a:pt x="1043939" y="800100"/>
                  </a:lnTo>
                  <a:lnTo>
                    <a:pt x="1064259" y="755014"/>
                  </a:lnTo>
                  <a:lnTo>
                    <a:pt x="1081404" y="708025"/>
                  </a:lnTo>
                  <a:lnTo>
                    <a:pt x="1095375" y="660400"/>
                  </a:lnTo>
                  <a:lnTo>
                    <a:pt x="1104900" y="611505"/>
                  </a:lnTo>
                  <a:lnTo>
                    <a:pt x="1110614" y="561975"/>
                  </a:lnTo>
                  <a:lnTo>
                    <a:pt x="1112422" y="514985"/>
                  </a:lnTo>
                  <a:lnTo>
                    <a:pt x="1112520" y="512445"/>
                  </a:lnTo>
                  <a:lnTo>
                    <a:pt x="1110662" y="462914"/>
                  </a:lnTo>
                  <a:lnTo>
                    <a:pt x="1110614" y="461645"/>
                  </a:lnTo>
                  <a:lnTo>
                    <a:pt x="1104264" y="412114"/>
                  </a:lnTo>
                  <a:lnTo>
                    <a:pt x="1093470" y="365125"/>
                  </a:lnTo>
                  <a:lnTo>
                    <a:pt x="1078864" y="320039"/>
                  </a:lnTo>
                  <a:lnTo>
                    <a:pt x="1059814" y="277495"/>
                  </a:lnTo>
                  <a:lnTo>
                    <a:pt x="1036954" y="237489"/>
                  </a:lnTo>
                  <a:lnTo>
                    <a:pt x="1010920" y="200025"/>
                  </a:lnTo>
                  <a:lnTo>
                    <a:pt x="981075" y="165735"/>
                  </a:lnTo>
                  <a:lnTo>
                    <a:pt x="948054" y="133985"/>
                  </a:lnTo>
                  <a:lnTo>
                    <a:pt x="912495" y="105410"/>
                  </a:lnTo>
                  <a:lnTo>
                    <a:pt x="873759" y="80010"/>
                  </a:lnTo>
                  <a:lnTo>
                    <a:pt x="832484" y="57785"/>
                  </a:lnTo>
                  <a:lnTo>
                    <a:pt x="788670" y="38735"/>
                  </a:lnTo>
                  <a:lnTo>
                    <a:pt x="742314" y="23495"/>
                  </a:lnTo>
                  <a:lnTo>
                    <a:pt x="716279" y="1777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1394" y="5111750"/>
              <a:ext cx="1092835" cy="1072515"/>
            </a:xfrm>
            <a:custGeom>
              <a:avLst/>
              <a:gdLst/>
              <a:ahLst/>
              <a:cxnLst/>
              <a:rect l="l" t="t" r="r" b="b"/>
              <a:pathLst>
                <a:path w="1092835" h="1072514">
                  <a:moveTo>
                    <a:pt x="554355" y="0"/>
                  </a:moveTo>
                  <a:lnTo>
                    <a:pt x="506730" y="1905"/>
                  </a:lnTo>
                  <a:lnTo>
                    <a:pt x="460375" y="8255"/>
                  </a:lnTo>
                  <a:lnTo>
                    <a:pt x="414655" y="17780"/>
                  </a:lnTo>
                  <a:lnTo>
                    <a:pt x="370840" y="31114"/>
                  </a:lnTo>
                  <a:lnTo>
                    <a:pt x="328295" y="48260"/>
                  </a:lnTo>
                  <a:lnTo>
                    <a:pt x="287655" y="68580"/>
                  </a:lnTo>
                  <a:lnTo>
                    <a:pt x="249555" y="91439"/>
                  </a:lnTo>
                  <a:lnTo>
                    <a:pt x="212725" y="118110"/>
                  </a:lnTo>
                  <a:lnTo>
                    <a:pt x="179070" y="146685"/>
                  </a:lnTo>
                  <a:lnTo>
                    <a:pt x="147320" y="178435"/>
                  </a:lnTo>
                  <a:lnTo>
                    <a:pt x="118110" y="212725"/>
                  </a:lnTo>
                  <a:lnTo>
                    <a:pt x="92075" y="248919"/>
                  </a:lnTo>
                  <a:lnTo>
                    <a:pt x="68580" y="287655"/>
                  </a:lnTo>
                  <a:lnTo>
                    <a:pt x="48260" y="328294"/>
                  </a:lnTo>
                  <a:lnTo>
                    <a:pt x="31750" y="370839"/>
                  </a:lnTo>
                  <a:lnTo>
                    <a:pt x="17780" y="414655"/>
                  </a:lnTo>
                  <a:lnTo>
                    <a:pt x="8255" y="459739"/>
                  </a:lnTo>
                  <a:lnTo>
                    <a:pt x="2540" y="506730"/>
                  </a:lnTo>
                  <a:lnTo>
                    <a:pt x="0" y="554355"/>
                  </a:lnTo>
                  <a:lnTo>
                    <a:pt x="2540" y="604519"/>
                  </a:lnTo>
                  <a:lnTo>
                    <a:pt x="8890" y="652780"/>
                  </a:lnTo>
                  <a:lnTo>
                    <a:pt x="19685" y="699135"/>
                  </a:lnTo>
                  <a:lnTo>
                    <a:pt x="33655" y="743585"/>
                  </a:lnTo>
                  <a:lnTo>
                    <a:pt x="52070" y="785494"/>
                  </a:lnTo>
                  <a:lnTo>
                    <a:pt x="73660" y="824864"/>
                  </a:lnTo>
                  <a:lnTo>
                    <a:pt x="99060" y="861695"/>
                  </a:lnTo>
                  <a:lnTo>
                    <a:pt x="127000" y="896620"/>
                  </a:lnTo>
                  <a:lnTo>
                    <a:pt x="158750" y="928370"/>
                  </a:lnTo>
                  <a:lnTo>
                    <a:pt x="192405" y="957580"/>
                  </a:lnTo>
                  <a:lnTo>
                    <a:pt x="229235" y="982980"/>
                  </a:lnTo>
                  <a:lnTo>
                    <a:pt x="268605" y="1006475"/>
                  </a:lnTo>
                  <a:lnTo>
                    <a:pt x="310515" y="1026160"/>
                  </a:lnTo>
                  <a:lnTo>
                    <a:pt x="354330" y="1042670"/>
                  </a:lnTo>
                  <a:lnTo>
                    <a:pt x="399415" y="1055370"/>
                  </a:lnTo>
                  <a:lnTo>
                    <a:pt x="447040" y="1064895"/>
                  </a:lnTo>
                  <a:lnTo>
                    <a:pt x="495935" y="1070610"/>
                  </a:lnTo>
                  <a:lnTo>
                    <a:pt x="546735" y="1072515"/>
                  </a:lnTo>
                  <a:lnTo>
                    <a:pt x="596265" y="1070610"/>
                  </a:lnTo>
                  <a:lnTo>
                    <a:pt x="644525" y="1064260"/>
                  </a:lnTo>
                  <a:lnTo>
                    <a:pt x="690880" y="1054735"/>
                  </a:lnTo>
                  <a:lnTo>
                    <a:pt x="734694" y="1041400"/>
                  </a:lnTo>
                  <a:lnTo>
                    <a:pt x="776605" y="1024255"/>
                  </a:lnTo>
                  <a:lnTo>
                    <a:pt x="816610" y="1003935"/>
                  </a:lnTo>
                  <a:lnTo>
                    <a:pt x="854075" y="980440"/>
                  </a:lnTo>
                  <a:lnTo>
                    <a:pt x="889000" y="954405"/>
                  </a:lnTo>
                  <a:lnTo>
                    <a:pt x="921385" y="924560"/>
                  </a:lnTo>
                  <a:lnTo>
                    <a:pt x="951230" y="892175"/>
                  </a:lnTo>
                  <a:lnTo>
                    <a:pt x="979169" y="857250"/>
                  </a:lnTo>
                  <a:lnTo>
                    <a:pt x="1003300" y="819150"/>
                  </a:lnTo>
                  <a:lnTo>
                    <a:pt x="1025525" y="779144"/>
                  </a:lnTo>
                  <a:lnTo>
                    <a:pt x="1044575" y="737235"/>
                  </a:lnTo>
                  <a:lnTo>
                    <a:pt x="1060450" y="692785"/>
                  </a:lnTo>
                  <a:lnTo>
                    <a:pt x="1073785" y="646430"/>
                  </a:lnTo>
                  <a:lnTo>
                    <a:pt x="1083945" y="598169"/>
                  </a:lnTo>
                  <a:lnTo>
                    <a:pt x="1090295" y="548005"/>
                  </a:lnTo>
                  <a:lnTo>
                    <a:pt x="1092835" y="502919"/>
                  </a:lnTo>
                  <a:lnTo>
                    <a:pt x="1090295" y="458469"/>
                  </a:lnTo>
                  <a:lnTo>
                    <a:pt x="1083945" y="415289"/>
                  </a:lnTo>
                  <a:lnTo>
                    <a:pt x="1073150" y="372744"/>
                  </a:lnTo>
                  <a:lnTo>
                    <a:pt x="1058545" y="331469"/>
                  </a:lnTo>
                  <a:lnTo>
                    <a:pt x="1039494" y="291464"/>
                  </a:lnTo>
                  <a:lnTo>
                    <a:pt x="1017905" y="253364"/>
                  </a:lnTo>
                  <a:lnTo>
                    <a:pt x="992505" y="217169"/>
                  </a:lnTo>
                  <a:lnTo>
                    <a:pt x="963930" y="182880"/>
                  </a:lnTo>
                  <a:lnTo>
                    <a:pt x="932180" y="151130"/>
                  </a:lnTo>
                  <a:lnTo>
                    <a:pt x="898525" y="121285"/>
                  </a:lnTo>
                  <a:lnTo>
                    <a:pt x="861694" y="94614"/>
                  </a:lnTo>
                  <a:lnTo>
                    <a:pt x="822960" y="71119"/>
                  </a:lnTo>
                  <a:lnTo>
                    <a:pt x="782319" y="50164"/>
                  </a:lnTo>
                  <a:lnTo>
                    <a:pt x="739775" y="32385"/>
                  </a:lnTo>
                  <a:lnTo>
                    <a:pt x="695325" y="18414"/>
                  </a:lnTo>
                  <a:lnTo>
                    <a:pt x="649605" y="8255"/>
                  </a:lnTo>
                  <a:lnTo>
                    <a:pt x="602615" y="2539"/>
                  </a:lnTo>
                  <a:lnTo>
                    <a:pt x="554355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6950" y="5102225"/>
              <a:ext cx="1098550" cy="1088390"/>
            </a:xfrm>
            <a:custGeom>
              <a:avLst/>
              <a:gdLst/>
              <a:ahLst/>
              <a:cxnLst/>
              <a:rect l="l" t="t" r="r" b="b"/>
              <a:pathLst>
                <a:path w="1098550" h="1088389">
                  <a:moveTo>
                    <a:pt x="546100" y="0"/>
                  </a:moveTo>
                  <a:lnTo>
                    <a:pt x="504190" y="2539"/>
                  </a:lnTo>
                  <a:lnTo>
                    <a:pt x="463550" y="8255"/>
                  </a:lnTo>
                  <a:lnTo>
                    <a:pt x="422909" y="16510"/>
                  </a:lnTo>
                  <a:lnTo>
                    <a:pt x="383540" y="28575"/>
                  </a:lnTo>
                  <a:lnTo>
                    <a:pt x="345440" y="43180"/>
                  </a:lnTo>
                  <a:lnTo>
                    <a:pt x="308609" y="60325"/>
                  </a:lnTo>
                  <a:lnTo>
                    <a:pt x="273050" y="80010"/>
                  </a:lnTo>
                  <a:lnTo>
                    <a:pt x="238759" y="102235"/>
                  </a:lnTo>
                  <a:lnTo>
                    <a:pt x="206375" y="126364"/>
                  </a:lnTo>
                  <a:lnTo>
                    <a:pt x="175894" y="153669"/>
                  </a:lnTo>
                  <a:lnTo>
                    <a:pt x="146684" y="182244"/>
                  </a:lnTo>
                  <a:lnTo>
                    <a:pt x="120650" y="213360"/>
                  </a:lnTo>
                  <a:lnTo>
                    <a:pt x="95884" y="246380"/>
                  </a:lnTo>
                  <a:lnTo>
                    <a:pt x="74294" y="280669"/>
                  </a:lnTo>
                  <a:lnTo>
                    <a:pt x="54609" y="317500"/>
                  </a:lnTo>
                  <a:lnTo>
                    <a:pt x="38100" y="355600"/>
                  </a:lnTo>
                  <a:lnTo>
                    <a:pt x="24130" y="394969"/>
                  </a:lnTo>
                  <a:lnTo>
                    <a:pt x="13334" y="435610"/>
                  </a:lnTo>
                  <a:lnTo>
                    <a:pt x="5715" y="477519"/>
                  </a:lnTo>
                  <a:lnTo>
                    <a:pt x="1269" y="520700"/>
                  </a:lnTo>
                  <a:lnTo>
                    <a:pt x="0" y="565150"/>
                  </a:lnTo>
                  <a:lnTo>
                    <a:pt x="2540" y="610235"/>
                  </a:lnTo>
                  <a:lnTo>
                    <a:pt x="8713" y="654685"/>
                  </a:lnTo>
                  <a:lnTo>
                    <a:pt x="8801" y="655319"/>
                  </a:lnTo>
                  <a:lnTo>
                    <a:pt x="8890" y="655955"/>
                  </a:lnTo>
                  <a:lnTo>
                    <a:pt x="20319" y="707389"/>
                  </a:lnTo>
                  <a:lnTo>
                    <a:pt x="36830" y="756285"/>
                  </a:lnTo>
                  <a:lnTo>
                    <a:pt x="58419" y="803275"/>
                  </a:lnTo>
                  <a:lnTo>
                    <a:pt x="84455" y="847725"/>
                  </a:lnTo>
                  <a:lnTo>
                    <a:pt x="114934" y="889635"/>
                  </a:lnTo>
                  <a:lnTo>
                    <a:pt x="149225" y="927735"/>
                  </a:lnTo>
                  <a:lnTo>
                    <a:pt x="187959" y="962660"/>
                  </a:lnTo>
                  <a:lnTo>
                    <a:pt x="229869" y="993775"/>
                  </a:lnTo>
                  <a:lnTo>
                    <a:pt x="271780" y="1018540"/>
                  </a:lnTo>
                  <a:lnTo>
                    <a:pt x="315594" y="1039495"/>
                  </a:lnTo>
                  <a:lnTo>
                    <a:pt x="361315" y="1057275"/>
                  </a:lnTo>
                  <a:lnTo>
                    <a:pt x="408305" y="1070610"/>
                  </a:lnTo>
                  <a:lnTo>
                    <a:pt x="456565" y="1080770"/>
                  </a:lnTo>
                  <a:lnTo>
                    <a:pt x="504825" y="1086485"/>
                  </a:lnTo>
                  <a:lnTo>
                    <a:pt x="553719" y="1088390"/>
                  </a:lnTo>
                  <a:lnTo>
                    <a:pt x="602615" y="1086485"/>
                  </a:lnTo>
                  <a:lnTo>
                    <a:pt x="650875" y="1080135"/>
                  </a:lnTo>
                  <a:lnTo>
                    <a:pt x="678180" y="1074420"/>
                  </a:lnTo>
                  <a:lnTo>
                    <a:pt x="534035" y="1074420"/>
                  </a:lnTo>
                  <a:lnTo>
                    <a:pt x="481330" y="1071245"/>
                  </a:lnTo>
                  <a:lnTo>
                    <a:pt x="429259" y="1063625"/>
                  </a:lnTo>
                  <a:lnTo>
                    <a:pt x="377825" y="1051560"/>
                  </a:lnTo>
                  <a:lnTo>
                    <a:pt x="327659" y="1035050"/>
                  </a:lnTo>
                  <a:lnTo>
                    <a:pt x="281305" y="1014730"/>
                  </a:lnTo>
                  <a:lnTo>
                    <a:pt x="236855" y="989965"/>
                  </a:lnTo>
                  <a:lnTo>
                    <a:pt x="196215" y="961390"/>
                  </a:lnTo>
                  <a:lnTo>
                    <a:pt x="158115" y="928370"/>
                  </a:lnTo>
                  <a:lnTo>
                    <a:pt x="124459" y="892810"/>
                  </a:lnTo>
                  <a:lnTo>
                    <a:pt x="93980" y="853440"/>
                  </a:lnTo>
                  <a:lnTo>
                    <a:pt x="67944" y="810894"/>
                  </a:lnTo>
                  <a:lnTo>
                    <a:pt x="46355" y="765810"/>
                  </a:lnTo>
                  <a:lnTo>
                    <a:pt x="29844" y="718185"/>
                  </a:lnTo>
                  <a:lnTo>
                    <a:pt x="17780" y="668019"/>
                  </a:lnTo>
                  <a:lnTo>
                    <a:pt x="11430" y="621664"/>
                  </a:lnTo>
                  <a:lnTo>
                    <a:pt x="8890" y="576580"/>
                  </a:lnTo>
                  <a:lnTo>
                    <a:pt x="10159" y="531494"/>
                  </a:lnTo>
                  <a:lnTo>
                    <a:pt x="14605" y="487044"/>
                  </a:lnTo>
                  <a:lnTo>
                    <a:pt x="23494" y="443864"/>
                  </a:lnTo>
                  <a:lnTo>
                    <a:pt x="34925" y="401319"/>
                  </a:lnTo>
                  <a:lnTo>
                    <a:pt x="50165" y="360680"/>
                  </a:lnTo>
                  <a:lnTo>
                    <a:pt x="67944" y="321310"/>
                  </a:lnTo>
                  <a:lnTo>
                    <a:pt x="88900" y="283844"/>
                  </a:lnTo>
                  <a:lnTo>
                    <a:pt x="113030" y="247650"/>
                  </a:lnTo>
                  <a:lnTo>
                    <a:pt x="139065" y="213360"/>
                  </a:lnTo>
                  <a:lnTo>
                    <a:pt x="168275" y="181610"/>
                  </a:lnTo>
                  <a:lnTo>
                    <a:pt x="200025" y="152400"/>
                  </a:lnTo>
                  <a:lnTo>
                    <a:pt x="233680" y="125094"/>
                  </a:lnTo>
                  <a:lnTo>
                    <a:pt x="269240" y="100964"/>
                  </a:lnTo>
                  <a:lnTo>
                    <a:pt x="306705" y="79375"/>
                  </a:lnTo>
                  <a:lnTo>
                    <a:pt x="346709" y="60325"/>
                  </a:lnTo>
                  <a:lnTo>
                    <a:pt x="387984" y="45085"/>
                  </a:lnTo>
                  <a:lnTo>
                    <a:pt x="430530" y="33019"/>
                  </a:lnTo>
                  <a:lnTo>
                    <a:pt x="474980" y="24130"/>
                  </a:lnTo>
                  <a:lnTo>
                    <a:pt x="520065" y="19050"/>
                  </a:lnTo>
                  <a:lnTo>
                    <a:pt x="567055" y="17780"/>
                  </a:lnTo>
                  <a:lnTo>
                    <a:pt x="694689" y="17780"/>
                  </a:lnTo>
                  <a:lnTo>
                    <a:pt x="673735" y="12700"/>
                  </a:lnTo>
                  <a:lnTo>
                    <a:pt x="630555" y="5080"/>
                  </a:lnTo>
                  <a:lnTo>
                    <a:pt x="588010" y="635"/>
                  </a:lnTo>
                  <a:lnTo>
                    <a:pt x="546100" y="0"/>
                  </a:lnTo>
                  <a:close/>
                </a:path>
                <a:path w="1098550" h="1088389">
                  <a:moveTo>
                    <a:pt x="694689" y="17780"/>
                  </a:moveTo>
                  <a:lnTo>
                    <a:pt x="567055" y="17780"/>
                  </a:lnTo>
                  <a:lnTo>
                    <a:pt x="611505" y="20319"/>
                  </a:lnTo>
                  <a:lnTo>
                    <a:pt x="655319" y="26035"/>
                  </a:lnTo>
                  <a:lnTo>
                    <a:pt x="698500" y="35560"/>
                  </a:lnTo>
                  <a:lnTo>
                    <a:pt x="741044" y="48894"/>
                  </a:lnTo>
                  <a:lnTo>
                    <a:pt x="782319" y="66039"/>
                  </a:lnTo>
                  <a:lnTo>
                    <a:pt x="822325" y="85725"/>
                  </a:lnTo>
                  <a:lnTo>
                    <a:pt x="860425" y="108585"/>
                  </a:lnTo>
                  <a:lnTo>
                    <a:pt x="897255" y="134619"/>
                  </a:lnTo>
                  <a:lnTo>
                    <a:pt x="930910" y="162560"/>
                  </a:lnTo>
                  <a:lnTo>
                    <a:pt x="962660" y="193675"/>
                  </a:lnTo>
                  <a:lnTo>
                    <a:pt x="991869" y="227330"/>
                  </a:lnTo>
                  <a:lnTo>
                    <a:pt x="1017905" y="262889"/>
                  </a:lnTo>
                  <a:lnTo>
                    <a:pt x="1040764" y="300355"/>
                  </a:lnTo>
                  <a:lnTo>
                    <a:pt x="1059814" y="339089"/>
                  </a:lnTo>
                  <a:lnTo>
                    <a:pt x="1075055" y="380364"/>
                  </a:lnTo>
                  <a:lnTo>
                    <a:pt x="1086485" y="422910"/>
                  </a:lnTo>
                  <a:lnTo>
                    <a:pt x="1094105" y="466089"/>
                  </a:lnTo>
                  <a:lnTo>
                    <a:pt x="1096537" y="509269"/>
                  </a:lnTo>
                  <a:lnTo>
                    <a:pt x="1096645" y="511175"/>
                  </a:lnTo>
                  <a:lnTo>
                    <a:pt x="1094105" y="556894"/>
                  </a:lnTo>
                  <a:lnTo>
                    <a:pt x="1087755" y="606425"/>
                  </a:lnTo>
                  <a:lnTo>
                    <a:pt x="1076960" y="654685"/>
                  </a:lnTo>
                  <a:lnTo>
                    <a:pt x="1063625" y="701675"/>
                  </a:lnTo>
                  <a:lnTo>
                    <a:pt x="1045844" y="747394"/>
                  </a:lnTo>
                  <a:lnTo>
                    <a:pt x="1025525" y="791210"/>
                  </a:lnTo>
                  <a:lnTo>
                    <a:pt x="1001394" y="832485"/>
                  </a:lnTo>
                  <a:lnTo>
                    <a:pt x="973455" y="871855"/>
                  </a:lnTo>
                  <a:lnTo>
                    <a:pt x="942975" y="908685"/>
                  </a:lnTo>
                  <a:lnTo>
                    <a:pt x="908685" y="942340"/>
                  </a:lnTo>
                  <a:lnTo>
                    <a:pt x="871219" y="972820"/>
                  </a:lnTo>
                  <a:lnTo>
                    <a:pt x="831214" y="999490"/>
                  </a:lnTo>
                  <a:lnTo>
                    <a:pt x="787400" y="1022985"/>
                  </a:lnTo>
                  <a:lnTo>
                    <a:pt x="740410" y="1042035"/>
                  </a:lnTo>
                  <a:lnTo>
                    <a:pt x="690244" y="1057275"/>
                  </a:lnTo>
                  <a:lnTo>
                    <a:pt x="638810" y="1067435"/>
                  </a:lnTo>
                  <a:lnTo>
                    <a:pt x="586740" y="1073150"/>
                  </a:lnTo>
                  <a:lnTo>
                    <a:pt x="534035" y="1074420"/>
                  </a:lnTo>
                  <a:lnTo>
                    <a:pt x="678180" y="1074420"/>
                  </a:lnTo>
                  <a:lnTo>
                    <a:pt x="745489" y="1055370"/>
                  </a:lnTo>
                  <a:lnTo>
                    <a:pt x="792480" y="1036320"/>
                  </a:lnTo>
                  <a:lnTo>
                    <a:pt x="836294" y="1012190"/>
                  </a:lnTo>
                  <a:lnTo>
                    <a:pt x="876935" y="984250"/>
                  </a:lnTo>
                  <a:lnTo>
                    <a:pt x="913764" y="952500"/>
                  </a:lnTo>
                  <a:lnTo>
                    <a:pt x="947419" y="916940"/>
                  </a:lnTo>
                  <a:lnTo>
                    <a:pt x="977900" y="878840"/>
                  </a:lnTo>
                  <a:lnTo>
                    <a:pt x="1005205" y="838200"/>
                  </a:lnTo>
                  <a:lnTo>
                    <a:pt x="1028700" y="795019"/>
                  </a:lnTo>
                  <a:lnTo>
                    <a:pt x="1049020" y="749935"/>
                  </a:lnTo>
                  <a:lnTo>
                    <a:pt x="1066164" y="702944"/>
                  </a:lnTo>
                  <a:lnTo>
                    <a:pt x="1079500" y="655319"/>
                  </a:lnTo>
                  <a:lnTo>
                    <a:pt x="1089660" y="606425"/>
                  </a:lnTo>
                  <a:lnTo>
                    <a:pt x="1096010" y="556894"/>
                  </a:lnTo>
                  <a:lnTo>
                    <a:pt x="1098448" y="511175"/>
                  </a:lnTo>
                  <a:lnTo>
                    <a:pt x="1098550" y="509269"/>
                  </a:lnTo>
                  <a:lnTo>
                    <a:pt x="1096010" y="462280"/>
                  </a:lnTo>
                  <a:lnTo>
                    <a:pt x="1088389" y="415289"/>
                  </a:lnTo>
                  <a:lnTo>
                    <a:pt x="1075689" y="370205"/>
                  </a:lnTo>
                  <a:lnTo>
                    <a:pt x="1059180" y="325755"/>
                  </a:lnTo>
                  <a:lnTo>
                    <a:pt x="1038225" y="283210"/>
                  </a:lnTo>
                  <a:lnTo>
                    <a:pt x="1013460" y="243205"/>
                  </a:lnTo>
                  <a:lnTo>
                    <a:pt x="985519" y="204469"/>
                  </a:lnTo>
                  <a:lnTo>
                    <a:pt x="953769" y="168910"/>
                  </a:lnTo>
                  <a:lnTo>
                    <a:pt x="919480" y="135889"/>
                  </a:lnTo>
                  <a:lnTo>
                    <a:pt x="882650" y="106680"/>
                  </a:lnTo>
                  <a:lnTo>
                    <a:pt x="843280" y="80010"/>
                  </a:lnTo>
                  <a:lnTo>
                    <a:pt x="801369" y="57150"/>
                  </a:lnTo>
                  <a:lnTo>
                    <a:pt x="758825" y="38735"/>
                  </a:lnTo>
                  <a:lnTo>
                    <a:pt x="716280" y="23494"/>
                  </a:lnTo>
                  <a:lnTo>
                    <a:pt x="694689" y="1778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620" y="5097144"/>
              <a:ext cx="1102995" cy="1071245"/>
            </a:xfrm>
            <a:custGeom>
              <a:avLst/>
              <a:gdLst/>
              <a:ahLst/>
              <a:cxnLst/>
              <a:rect l="l" t="t" r="r" b="b"/>
              <a:pathLst>
                <a:path w="1102995" h="1071245">
                  <a:moveTo>
                    <a:pt x="556259" y="0"/>
                  </a:moveTo>
                  <a:lnTo>
                    <a:pt x="506729" y="1905"/>
                  </a:lnTo>
                  <a:lnTo>
                    <a:pt x="457834" y="8255"/>
                  </a:lnTo>
                  <a:lnTo>
                    <a:pt x="410209" y="17780"/>
                  </a:lnTo>
                  <a:lnTo>
                    <a:pt x="364489" y="30480"/>
                  </a:lnTo>
                  <a:lnTo>
                    <a:pt x="320039" y="46990"/>
                  </a:lnTo>
                  <a:lnTo>
                    <a:pt x="278129" y="67310"/>
                  </a:lnTo>
                  <a:lnTo>
                    <a:pt x="238125" y="90170"/>
                  </a:lnTo>
                  <a:lnTo>
                    <a:pt x="200025" y="116205"/>
                  </a:lnTo>
                  <a:lnTo>
                    <a:pt x="165100" y="145415"/>
                  </a:lnTo>
                  <a:lnTo>
                    <a:pt x="132714" y="177165"/>
                  </a:lnTo>
                  <a:lnTo>
                    <a:pt x="103504" y="212090"/>
                  </a:lnTo>
                  <a:lnTo>
                    <a:pt x="77469" y="248920"/>
                  </a:lnTo>
                  <a:lnTo>
                    <a:pt x="54609" y="288290"/>
                  </a:lnTo>
                  <a:lnTo>
                    <a:pt x="35559" y="330200"/>
                  </a:lnTo>
                  <a:lnTo>
                    <a:pt x="20319" y="374015"/>
                  </a:lnTo>
                  <a:lnTo>
                    <a:pt x="9525" y="420370"/>
                  </a:lnTo>
                  <a:lnTo>
                    <a:pt x="2539" y="467995"/>
                  </a:lnTo>
                  <a:lnTo>
                    <a:pt x="0" y="517525"/>
                  </a:lnTo>
                  <a:lnTo>
                    <a:pt x="1904" y="564515"/>
                  </a:lnTo>
                  <a:lnTo>
                    <a:pt x="7619" y="610870"/>
                  </a:lnTo>
                  <a:lnTo>
                    <a:pt x="16509" y="655955"/>
                  </a:lnTo>
                  <a:lnTo>
                    <a:pt x="29209" y="699770"/>
                  </a:lnTo>
                  <a:lnTo>
                    <a:pt x="45084" y="741680"/>
                  </a:lnTo>
                  <a:lnTo>
                    <a:pt x="63500" y="782320"/>
                  </a:lnTo>
                  <a:lnTo>
                    <a:pt x="85725" y="821055"/>
                  </a:lnTo>
                  <a:lnTo>
                    <a:pt x="109854" y="857250"/>
                  </a:lnTo>
                  <a:lnTo>
                    <a:pt x="137159" y="891540"/>
                  </a:lnTo>
                  <a:lnTo>
                    <a:pt x="167639" y="923290"/>
                  </a:lnTo>
                  <a:lnTo>
                    <a:pt x="200025" y="952500"/>
                  </a:lnTo>
                  <a:lnTo>
                    <a:pt x="234314" y="979170"/>
                  </a:lnTo>
                  <a:lnTo>
                    <a:pt x="271144" y="1002665"/>
                  </a:lnTo>
                  <a:lnTo>
                    <a:pt x="310514" y="1022985"/>
                  </a:lnTo>
                  <a:lnTo>
                    <a:pt x="351154" y="1040130"/>
                  </a:lnTo>
                  <a:lnTo>
                    <a:pt x="393700" y="1053465"/>
                  </a:lnTo>
                  <a:lnTo>
                    <a:pt x="437514" y="1063625"/>
                  </a:lnTo>
                  <a:lnTo>
                    <a:pt x="483234" y="1069340"/>
                  </a:lnTo>
                  <a:lnTo>
                    <a:pt x="530225" y="1071245"/>
                  </a:lnTo>
                  <a:lnTo>
                    <a:pt x="575309" y="1069340"/>
                  </a:lnTo>
                  <a:lnTo>
                    <a:pt x="619759" y="1062990"/>
                  </a:lnTo>
                  <a:lnTo>
                    <a:pt x="663575" y="1052195"/>
                  </a:lnTo>
                  <a:lnTo>
                    <a:pt x="706119" y="1037590"/>
                  </a:lnTo>
                  <a:lnTo>
                    <a:pt x="747394" y="1019810"/>
                  </a:lnTo>
                  <a:lnTo>
                    <a:pt x="787400" y="998220"/>
                  </a:lnTo>
                  <a:lnTo>
                    <a:pt x="826134" y="974090"/>
                  </a:lnTo>
                  <a:lnTo>
                    <a:pt x="862329" y="946150"/>
                  </a:lnTo>
                  <a:lnTo>
                    <a:pt x="897254" y="916305"/>
                  </a:lnTo>
                  <a:lnTo>
                    <a:pt x="930275" y="883285"/>
                  </a:lnTo>
                  <a:lnTo>
                    <a:pt x="960754" y="848360"/>
                  </a:lnTo>
                  <a:lnTo>
                    <a:pt x="988694" y="811530"/>
                  </a:lnTo>
                  <a:lnTo>
                    <a:pt x="1014094" y="772795"/>
                  </a:lnTo>
                  <a:lnTo>
                    <a:pt x="1036319" y="732155"/>
                  </a:lnTo>
                  <a:lnTo>
                    <a:pt x="1056004" y="690245"/>
                  </a:lnTo>
                  <a:lnTo>
                    <a:pt x="1072514" y="647065"/>
                  </a:lnTo>
                  <a:lnTo>
                    <a:pt x="1085850" y="603250"/>
                  </a:lnTo>
                  <a:lnTo>
                    <a:pt x="1095375" y="558800"/>
                  </a:lnTo>
                  <a:lnTo>
                    <a:pt x="1101089" y="513715"/>
                  </a:lnTo>
                  <a:lnTo>
                    <a:pt x="1102994" y="468630"/>
                  </a:lnTo>
                  <a:lnTo>
                    <a:pt x="1101089" y="419735"/>
                  </a:lnTo>
                  <a:lnTo>
                    <a:pt x="1094104" y="372745"/>
                  </a:lnTo>
                  <a:lnTo>
                    <a:pt x="1083309" y="328930"/>
                  </a:lnTo>
                  <a:lnTo>
                    <a:pt x="1068704" y="287655"/>
                  </a:lnTo>
                  <a:lnTo>
                    <a:pt x="1050289" y="248920"/>
                  </a:lnTo>
                  <a:lnTo>
                    <a:pt x="1028700" y="212725"/>
                  </a:lnTo>
                  <a:lnTo>
                    <a:pt x="1003300" y="179705"/>
                  </a:lnTo>
                  <a:lnTo>
                    <a:pt x="974725" y="149225"/>
                  </a:lnTo>
                  <a:lnTo>
                    <a:pt x="942975" y="121285"/>
                  </a:lnTo>
                  <a:lnTo>
                    <a:pt x="908684" y="95885"/>
                  </a:lnTo>
                  <a:lnTo>
                    <a:pt x="871854" y="73660"/>
                  </a:lnTo>
                  <a:lnTo>
                    <a:pt x="832484" y="54610"/>
                  </a:lnTo>
                  <a:lnTo>
                    <a:pt x="791209" y="38100"/>
                  </a:lnTo>
                  <a:lnTo>
                    <a:pt x="747394" y="24765"/>
                  </a:lnTo>
                  <a:lnTo>
                    <a:pt x="701675" y="13970"/>
                  </a:lnTo>
                  <a:lnTo>
                    <a:pt x="654684" y="6350"/>
                  </a:lnTo>
                  <a:lnTo>
                    <a:pt x="606425" y="1905"/>
                  </a:lnTo>
                  <a:lnTo>
                    <a:pt x="556259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2539" y="5088254"/>
              <a:ext cx="1108710" cy="1085215"/>
            </a:xfrm>
            <a:custGeom>
              <a:avLst/>
              <a:gdLst/>
              <a:ahLst/>
              <a:cxnLst/>
              <a:rect l="l" t="t" r="r" b="b"/>
              <a:pathLst>
                <a:path w="1108710" h="1085214">
                  <a:moveTo>
                    <a:pt x="562610" y="0"/>
                  </a:moveTo>
                  <a:lnTo>
                    <a:pt x="514350" y="1904"/>
                  </a:lnTo>
                  <a:lnTo>
                    <a:pt x="466089" y="6984"/>
                  </a:lnTo>
                  <a:lnTo>
                    <a:pt x="419100" y="15874"/>
                  </a:lnTo>
                  <a:lnTo>
                    <a:pt x="372745" y="28574"/>
                  </a:lnTo>
                  <a:lnTo>
                    <a:pt x="328295" y="45084"/>
                  </a:lnTo>
                  <a:lnTo>
                    <a:pt x="285114" y="65404"/>
                  </a:lnTo>
                  <a:lnTo>
                    <a:pt x="244475" y="88264"/>
                  </a:lnTo>
                  <a:lnTo>
                    <a:pt x="205739" y="114934"/>
                  </a:lnTo>
                  <a:lnTo>
                    <a:pt x="169545" y="144144"/>
                  </a:lnTo>
                  <a:lnTo>
                    <a:pt x="135889" y="176529"/>
                  </a:lnTo>
                  <a:lnTo>
                    <a:pt x="106045" y="212089"/>
                  </a:lnTo>
                  <a:lnTo>
                    <a:pt x="78739" y="249554"/>
                  </a:lnTo>
                  <a:lnTo>
                    <a:pt x="55245" y="290194"/>
                  </a:lnTo>
                  <a:lnTo>
                    <a:pt x="35560" y="332739"/>
                  </a:lnTo>
                  <a:lnTo>
                    <a:pt x="20320" y="377824"/>
                  </a:lnTo>
                  <a:lnTo>
                    <a:pt x="8889" y="424814"/>
                  </a:lnTo>
                  <a:lnTo>
                    <a:pt x="2539" y="474344"/>
                  </a:lnTo>
                  <a:lnTo>
                    <a:pt x="0" y="523874"/>
                  </a:lnTo>
                  <a:lnTo>
                    <a:pt x="2442" y="571499"/>
                  </a:lnTo>
                  <a:lnTo>
                    <a:pt x="8889" y="622934"/>
                  </a:lnTo>
                  <a:lnTo>
                    <a:pt x="19685" y="671194"/>
                  </a:lnTo>
                  <a:lnTo>
                    <a:pt x="34925" y="718819"/>
                  </a:lnTo>
                  <a:lnTo>
                    <a:pt x="53339" y="764539"/>
                  </a:lnTo>
                  <a:lnTo>
                    <a:pt x="76200" y="808989"/>
                  </a:lnTo>
                  <a:lnTo>
                    <a:pt x="102235" y="850899"/>
                  </a:lnTo>
                  <a:lnTo>
                    <a:pt x="131445" y="890269"/>
                  </a:lnTo>
                  <a:lnTo>
                    <a:pt x="164464" y="927734"/>
                  </a:lnTo>
                  <a:lnTo>
                    <a:pt x="200660" y="961389"/>
                  </a:lnTo>
                  <a:lnTo>
                    <a:pt x="240030" y="991234"/>
                  </a:lnTo>
                  <a:lnTo>
                    <a:pt x="282575" y="1017904"/>
                  </a:lnTo>
                  <a:lnTo>
                    <a:pt x="326389" y="1040129"/>
                  </a:lnTo>
                  <a:lnTo>
                    <a:pt x="370839" y="1057909"/>
                  </a:lnTo>
                  <a:lnTo>
                    <a:pt x="415925" y="1071244"/>
                  </a:lnTo>
                  <a:lnTo>
                    <a:pt x="462280" y="1080134"/>
                  </a:lnTo>
                  <a:lnTo>
                    <a:pt x="508000" y="1085214"/>
                  </a:lnTo>
                  <a:lnTo>
                    <a:pt x="554989" y="1085214"/>
                  </a:lnTo>
                  <a:lnTo>
                    <a:pt x="600710" y="1081404"/>
                  </a:lnTo>
                  <a:lnTo>
                    <a:pt x="646430" y="1073149"/>
                  </a:lnTo>
                  <a:lnTo>
                    <a:pt x="504825" y="1073149"/>
                  </a:lnTo>
                  <a:lnTo>
                    <a:pt x="464185" y="1069339"/>
                  </a:lnTo>
                  <a:lnTo>
                    <a:pt x="423545" y="1062989"/>
                  </a:lnTo>
                  <a:lnTo>
                    <a:pt x="384175" y="1052829"/>
                  </a:lnTo>
                  <a:lnTo>
                    <a:pt x="346075" y="1039494"/>
                  </a:lnTo>
                  <a:lnTo>
                    <a:pt x="308610" y="1023619"/>
                  </a:lnTo>
                  <a:lnTo>
                    <a:pt x="273050" y="1003934"/>
                  </a:lnTo>
                  <a:lnTo>
                    <a:pt x="238760" y="982344"/>
                  </a:lnTo>
                  <a:lnTo>
                    <a:pt x="205739" y="957579"/>
                  </a:lnTo>
                  <a:lnTo>
                    <a:pt x="175260" y="930274"/>
                  </a:lnTo>
                  <a:lnTo>
                    <a:pt x="146685" y="900429"/>
                  </a:lnTo>
                  <a:lnTo>
                    <a:pt x="120014" y="868044"/>
                  </a:lnTo>
                  <a:lnTo>
                    <a:pt x="95885" y="833119"/>
                  </a:lnTo>
                  <a:lnTo>
                    <a:pt x="74930" y="796289"/>
                  </a:lnTo>
                  <a:lnTo>
                    <a:pt x="55880" y="757554"/>
                  </a:lnTo>
                  <a:lnTo>
                    <a:pt x="40005" y="716279"/>
                  </a:lnTo>
                  <a:lnTo>
                    <a:pt x="27939" y="673099"/>
                  </a:lnTo>
                  <a:lnTo>
                    <a:pt x="18414" y="628014"/>
                  </a:lnTo>
                  <a:lnTo>
                    <a:pt x="12700" y="581024"/>
                  </a:lnTo>
                  <a:lnTo>
                    <a:pt x="10160" y="532764"/>
                  </a:lnTo>
                  <a:lnTo>
                    <a:pt x="12064" y="485139"/>
                  </a:lnTo>
                  <a:lnTo>
                    <a:pt x="18414" y="438784"/>
                  </a:lnTo>
                  <a:lnTo>
                    <a:pt x="29210" y="394334"/>
                  </a:lnTo>
                  <a:lnTo>
                    <a:pt x="43180" y="351154"/>
                  </a:lnTo>
                  <a:lnTo>
                    <a:pt x="61595" y="309879"/>
                  </a:lnTo>
                  <a:lnTo>
                    <a:pt x="83185" y="270509"/>
                  </a:lnTo>
                  <a:lnTo>
                    <a:pt x="108585" y="233679"/>
                  </a:lnTo>
                  <a:lnTo>
                    <a:pt x="137160" y="198754"/>
                  </a:lnTo>
                  <a:lnTo>
                    <a:pt x="168275" y="166369"/>
                  </a:lnTo>
                  <a:lnTo>
                    <a:pt x="202564" y="137159"/>
                  </a:lnTo>
                  <a:lnTo>
                    <a:pt x="240030" y="110489"/>
                  </a:lnTo>
                  <a:lnTo>
                    <a:pt x="279400" y="86994"/>
                  </a:lnTo>
                  <a:lnTo>
                    <a:pt x="321310" y="66674"/>
                  </a:lnTo>
                  <a:lnTo>
                    <a:pt x="365760" y="49529"/>
                  </a:lnTo>
                  <a:lnTo>
                    <a:pt x="412114" y="35559"/>
                  </a:lnTo>
                  <a:lnTo>
                    <a:pt x="463550" y="25399"/>
                  </a:lnTo>
                  <a:lnTo>
                    <a:pt x="516255" y="19049"/>
                  </a:lnTo>
                  <a:lnTo>
                    <a:pt x="568960" y="17144"/>
                  </a:lnTo>
                  <a:lnTo>
                    <a:pt x="719455" y="17144"/>
                  </a:lnTo>
                  <a:lnTo>
                    <a:pt x="702310" y="13334"/>
                  </a:lnTo>
                  <a:lnTo>
                    <a:pt x="656589" y="5714"/>
                  </a:lnTo>
                  <a:lnTo>
                    <a:pt x="609600" y="1269"/>
                  </a:lnTo>
                  <a:lnTo>
                    <a:pt x="562610" y="0"/>
                  </a:lnTo>
                  <a:close/>
                </a:path>
                <a:path w="1108710" h="1085214">
                  <a:moveTo>
                    <a:pt x="719455" y="17144"/>
                  </a:moveTo>
                  <a:lnTo>
                    <a:pt x="568960" y="17144"/>
                  </a:lnTo>
                  <a:lnTo>
                    <a:pt x="621664" y="19049"/>
                  </a:lnTo>
                  <a:lnTo>
                    <a:pt x="673735" y="24764"/>
                  </a:lnTo>
                  <a:lnTo>
                    <a:pt x="725805" y="34289"/>
                  </a:lnTo>
                  <a:lnTo>
                    <a:pt x="777239" y="47624"/>
                  </a:lnTo>
                  <a:lnTo>
                    <a:pt x="825500" y="64769"/>
                  </a:lnTo>
                  <a:lnTo>
                    <a:pt x="870585" y="85724"/>
                  </a:lnTo>
                  <a:lnTo>
                    <a:pt x="913130" y="110489"/>
                  </a:lnTo>
                  <a:lnTo>
                    <a:pt x="951864" y="138429"/>
                  </a:lnTo>
                  <a:lnTo>
                    <a:pt x="986789" y="170179"/>
                  </a:lnTo>
                  <a:lnTo>
                    <a:pt x="1017270" y="205104"/>
                  </a:lnTo>
                  <a:lnTo>
                    <a:pt x="1043939" y="243204"/>
                  </a:lnTo>
                  <a:lnTo>
                    <a:pt x="1066800" y="284479"/>
                  </a:lnTo>
                  <a:lnTo>
                    <a:pt x="1084580" y="328929"/>
                  </a:lnTo>
                  <a:lnTo>
                    <a:pt x="1097280" y="375284"/>
                  </a:lnTo>
                  <a:lnTo>
                    <a:pt x="1104900" y="424814"/>
                  </a:lnTo>
                  <a:lnTo>
                    <a:pt x="1107316" y="474344"/>
                  </a:lnTo>
                  <a:lnTo>
                    <a:pt x="1107439" y="476884"/>
                  </a:lnTo>
                  <a:lnTo>
                    <a:pt x="1104998" y="523874"/>
                  </a:lnTo>
                  <a:lnTo>
                    <a:pt x="1104900" y="525779"/>
                  </a:lnTo>
                  <a:lnTo>
                    <a:pt x="1098006" y="573404"/>
                  </a:lnTo>
                  <a:lnTo>
                    <a:pt x="1086485" y="621029"/>
                  </a:lnTo>
                  <a:lnTo>
                    <a:pt x="1071245" y="667384"/>
                  </a:lnTo>
                  <a:lnTo>
                    <a:pt x="1052195" y="712469"/>
                  </a:lnTo>
                  <a:lnTo>
                    <a:pt x="1029970" y="755649"/>
                  </a:lnTo>
                  <a:lnTo>
                    <a:pt x="1003935" y="796924"/>
                  </a:lnTo>
                  <a:lnTo>
                    <a:pt x="975360" y="836294"/>
                  </a:lnTo>
                  <a:lnTo>
                    <a:pt x="943610" y="873759"/>
                  </a:lnTo>
                  <a:lnTo>
                    <a:pt x="909955" y="908684"/>
                  </a:lnTo>
                  <a:lnTo>
                    <a:pt x="873125" y="941069"/>
                  </a:lnTo>
                  <a:lnTo>
                    <a:pt x="835025" y="970279"/>
                  </a:lnTo>
                  <a:lnTo>
                    <a:pt x="795020" y="996949"/>
                  </a:lnTo>
                  <a:lnTo>
                    <a:pt x="754380" y="1019174"/>
                  </a:lnTo>
                  <a:lnTo>
                    <a:pt x="713105" y="1037589"/>
                  </a:lnTo>
                  <a:lnTo>
                    <a:pt x="671195" y="1052194"/>
                  </a:lnTo>
                  <a:lnTo>
                    <a:pt x="629920" y="1062989"/>
                  </a:lnTo>
                  <a:lnTo>
                    <a:pt x="588010" y="1069974"/>
                  </a:lnTo>
                  <a:lnTo>
                    <a:pt x="546100" y="1073149"/>
                  </a:lnTo>
                  <a:lnTo>
                    <a:pt x="647064" y="1073149"/>
                  </a:lnTo>
                  <a:lnTo>
                    <a:pt x="691514" y="1060449"/>
                  </a:lnTo>
                  <a:lnTo>
                    <a:pt x="735964" y="1043939"/>
                  </a:lnTo>
                  <a:lnTo>
                    <a:pt x="779145" y="1022984"/>
                  </a:lnTo>
                  <a:lnTo>
                    <a:pt x="820420" y="997584"/>
                  </a:lnTo>
                  <a:lnTo>
                    <a:pt x="859155" y="969644"/>
                  </a:lnTo>
                  <a:lnTo>
                    <a:pt x="895350" y="939164"/>
                  </a:lnTo>
                  <a:lnTo>
                    <a:pt x="929639" y="905509"/>
                  </a:lnTo>
                  <a:lnTo>
                    <a:pt x="960755" y="869949"/>
                  </a:lnTo>
                  <a:lnTo>
                    <a:pt x="989964" y="832484"/>
                  </a:lnTo>
                  <a:lnTo>
                    <a:pt x="1016000" y="792479"/>
                  </a:lnTo>
                  <a:lnTo>
                    <a:pt x="1039495" y="750569"/>
                  </a:lnTo>
                  <a:lnTo>
                    <a:pt x="1059814" y="708024"/>
                  </a:lnTo>
                  <a:lnTo>
                    <a:pt x="1076960" y="663574"/>
                  </a:lnTo>
                  <a:lnTo>
                    <a:pt x="1090295" y="617854"/>
                  </a:lnTo>
                  <a:lnTo>
                    <a:pt x="1100455" y="571499"/>
                  </a:lnTo>
                  <a:lnTo>
                    <a:pt x="1106805" y="524509"/>
                  </a:lnTo>
                  <a:lnTo>
                    <a:pt x="1108710" y="476884"/>
                  </a:lnTo>
                  <a:lnTo>
                    <a:pt x="1106805" y="425449"/>
                  </a:lnTo>
                  <a:lnTo>
                    <a:pt x="1099911" y="377824"/>
                  </a:lnTo>
                  <a:lnTo>
                    <a:pt x="1089025" y="332104"/>
                  </a:lnTo>
                  <a:lnTo>
                    <a:pt x="1073150" y="289559"/>
                  </a:lnTo>
                  <a:lnTo>
                    <a:pt x="1054100" y="249554"/>
                  </a:lnTo>
                  <a:lnTo>
                    <a:pt x="1031239" y="212724"/>
                  </a:lnTo>
                  <a:lnTo>
                    <a:pt x="1005205" y="179069"/>
                  </a:lnTo>
                  <a:lnTo>
                    <a:pt x="975995" y="147954"/>
                  </a:lnTo>
                  <a:lnTo>
                    <a:pt x="943610" y="120014"/>
                  </a:lnTo>
                  <a:lnTo>
                    <a:pt x="908685" y="94614"/>
                  </a:lnTo>
                  <a:lnTo>
                    <a:pt x="871220" y="72389"/>
                  </a:lnTo>
                  <a:lnTo>
                    <a:pt x="831850" y="53339"/>
                  </a:lnTo>
                  <a:lnTo>
                    <a:pt x="789939" y="36829"/>
                  </a:lnTo>
                  <a:lnTo>
                    <a:pt x="746760" y="23494"/>
                  </a:lnTo>
                  <a:lnTo>
                    <a:pt x="719455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41770" y="5120004"/>
              <a:ext cx="1096010" cy="1057275"/>
            </a:xfrm>
            <a:custGeom>
              <a:avLst/>
              <a:gdLst/>
              <a:ahLst/>
              <a:cxnLst/>
              <a:rect l="l" t="t" r="r" b="b"/>
              <a:pathLst>
                <a:path w="1096009" h="1057275">
                  <a:moveTo>
                    <a:pt x="495934" y="0"/>
                  </a:moveTo>
                  <a:lnTo>
                    <a:pt x="447675" y="2539"/>
                  </a:lnTo>
                  <a:lnTo>
                    <a:pt x="401320" y="8889"/>
                  </a:lnTo>
                  <a:lnTo>
                    <a:pt x="356870" y="19049"/>
                  </a:lnTo>
                  <a:lnTo>
                    <a:pt x="314325" y="33019"/>
                  </a:lnTo>
                  <a:lnTo>
                    <a:pt x="274320" y="50799"/>
                  </a:lnTo>
                  <a:lnTo>
                    <a:pt x="236220" y="72389"/>
                  </a:lnTo>
                  <a:lnTo>
                    <a:pt x="200659" y="96519"/>
                  </a:lnTo>
                  <a:lnTo>
                    <a:pt x="167639" y="124459"/>
                  </a:lnTo>
                  <a:lnTo>
                    <a:pt x="137159" y="154939"/>
                  </a:lnTo>
                  <a:lnTo>
                    <a:pt x="109854" y="187959"/>
                  </a:lnTo>
                  <a:lnTo>
                    <a:pt x="85089" y="223519"/>
                  </a:lnTo>
                  <a:lnTo>
                    <a:pt x="63500" y="261619"/>
                  </a:lnTo>
                  <a:lnTo>
                    <a:pt x="44450" y="302259"/>
                  </a:lnTo>
                  <a:lnTo>
                    <a:pt x="28575" y="344804"/>
                  </a:lnTo>
                  <a:lnTo>
                    <a:pt x="16509" y="388619"/>
                  </a:lnTo>
                  <a:lnTo>
                    <a:pt x="7620" y="434339"/>
                  </a:lnTo>
                  <a:lnTo>
                    <a:pt x="1904" y="481964"/>
                  </a:lnTo>
                  <a:lnTo>
                    <a:pt x="0" y="530224"/>
                  </a:lnTo>
                  <a:lnTo>
                    <a:pt x="2539" y="576579"/>
                  </a:lnTo>
                  <a:lnTo>
                    <a:pt x="10159" y="621029"/>
                  </a:lnTo>
                  <a:lnTo>
                    <a:pt x="21589" y="664844"/>
                  </a:lnTo>
                  <a:lnTo>
                    <a:pt x="38100" y="706754"/>
                  </a:lnTo>
                  <a:lnTo>
                    <a:pt x="57784" y="747394"/>
                  </a:lnTo>
                  <a:lnTo>
                    <a:pt x="81914" y="785494"/>
                  </a:lnTo>
                  <a:lnTo>
                    <a:pt x="108584" y="822324"/>
                  </a:lnTo>
                  <a:lnTo>
                    <a:pt x="139064" y="856614"/>
                  </a:lnTo>
                  <a:lnTo>
                    <a:pt x="172084" y="888999"/>
                  </a:lnTo>
                  <a:lnTo>
                    <a:pt x="208279" y="919479"/>
                  </a:lnTo>
                  <a:lnTo>
                    <a:pt x="245745" y="946784"/>
                  </a:lnTo>
                  <a:lnTo>
                    <a:pt x="286384" y="971549"/>
                  </a:lnTo>
                  <a:lnTo>
                    <a:pt x="327659" y="993139"/>
                  </a:lnTo>
                  <a:lnTo>
                    <a:pt x="371475" y="1012189"/>
                  </a:lnTo>
                  <a:lnTo>
                    <a:pt x="415925" y="1028064"/>
                  </a:lnTo>
                  <a:lnTo>
                    <a:pt x="461009" y="1040764"/>
                  </a:lnTo>
                  <a:lnTo>
                    <a:pt x="507364" y="1050289"/>
                  </a:lnTo>
                  <a:lnTo>
                    <a:pt x="553720" y="1055369"/>
                  </a:lnTo>
                  <a:lnTo>
                    <a:pt x="600709" y="1057274"/>
                  </a:lnTo>
                  <a:lnTo>
                    <a:pt x="648970" y="1054734"/>
                  </a:lnTo>
                  <a:lnTo>
                    <a:pt x="695325" y="1047114"/>
                  </a:lnTo>
                  <a:lnTo>
                    <a:pt x="739775" y="1035049"/>
                  </a:lnTo>
                  <a:lnTo>
                    <a:pt x="781684" y="1017904"/>
                  </a:lnTo>
                  <a:lnTo>
                    <a:pt x="822325" y="997584"/>
                  </a:lnTo>
                  <a:lnTo>
                    <a:pt x="859789" y="972184"/>
                  </a:lnTo>
                  <a:lnTo>
                    <a:pt x="895350" y="944244"/>
                  </a:lnTo>
                  <a:lnTo>
                    <a:pt x="928370" y="912494"/>
                  </a:lnTo>
                  <a:lnTo>
                    <a:pt x="958850" y="877569"/>
                  </a:lnTo>
                  <a:lnTo>
                    <a:pt x="986154" y="840104"/>
                  </a:lnTo>
                  <a:lnTo>
                    <a:pt x="1010920" y="800099"/>
                  </a:lnTo>
                  <a:lnTo>
                    <a:pt x="1033145" y="758189"/>
                  </a:lnTo>
                  <a:lnTo>
                    <a:pt x="1051559" y="714374"/>
                  </a:lnTo>
                  <a:lnTo>
                    <a:pt x="1067434" y="668654"/>
                  </a:lnTo>
                  <a:lnTo>
                    <a:pt x="1079500" y="621664"/>
                  </a:lnTo>
                  <a:lnTo>
                    <a:pt x="1088389" y="574039"/>
                  </a:lnTo>
                  <a:lnTo>
                    <a:pt x="1094104" y="525779"/>
                  </a:lnTo>
                  <a:lnTo>
                    <a:pt x="1096009" y="476249"/>
                  </a:lnTo>
                  <a:lnTo>
                    <a:pt x="1093470" y="431164"/>
                  </a:lnTo>
                  <a:lnTo>
                    <a:pt x="1085850" y="387349"/>
                  </a:lnTo>
                  <a:lnTo>
                    <a:pt x="1074420" y="345439"/>
                  </a:lnTo>
                  <a:lnTo>
                    <a:pt x="1057909" y="306069"/>
                  </a:lnTo>
                  <a:lnTo>
                    <a:pt x="1038225" y="268604"/>
                  </a:lnTo>
                  <a:lnTo>
                    <a:pt x="1014095" y="233044"/>
                  </a:lnTo>
                  <a:lnTo>
                    <a:pt x="987425" y="200024"/>
                  </a:lnTo>
                  <a:lnTo>
                    <a:pt x="956945" y="169544"/>
                  </a:lnTo>
                  <a:lnTo>
                    <a:pt x="923925" y="140969"/>
                  </a:lnTo>
                  <a:lnTo>
                    <a:pt x="888364" y="114934"/>
                  </a:lnTo>
                  <a:lnTo>
                    <a:pt x="850264" y="91439"/>
                  </a:lnTo>
                  <a:lnTo>
                    <a:pt x="810259" y="70484"/>
                  </a:lnTo>
                  <a:lnTo>
                    <a:pt x="768350" y="52069"/>
                  </a:lnTo>
                  <a:lnTo>
                    <a:pt x="724534" y="36829"/>
                  </a:lnTo>
                  <a:lnTo>
                    <a:pt x="680084" y="23494"/>
                  </a:lnTo>
                  <a:lnTo>
                    <a:pt x="635000" y="13334"/>
                  </a:lnTo>
                  <a:lnTo>
                    <a:pt x="588645" y="6349"/>
                  </a:lnTo>
                  <a:lnTo>
                    <a:pt x="542289" y="1904"/>
                  </a:lnTo>
                  <a:lnTo>
                    <a:pt x="495934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7325" y="5111750"/>
              <a:ext cx="1101090" cy="1071880"/>
            </a:xfrm>
            <a:custGeom>
              <a:avLst/>
              <a:gdLst/>
              <a:ahLst/>
              <a:cxnLst/>
              <a:rect l="l" t="t" r="r" b="b"/>
              <a:pathLst>
                <a:path w="1101090" h="1071879">
                  <a:moveTo>
                    <a:pt x="522604" y="0"/>
                  </a:moveTo>
                  <a:lnTo>
                    <a:pt x="476250" y="635"/>
                  </a:lnTo>
                  <a:lnTo>
                    <a:pt x="430529" y="5080"/>
                  </a:lnTo>
                  <a:lnTo>
                    <a:pt x="386079" y="12700"/>
                  </a:lnTo>
                  <a:lnTo>
                    <a:pt x="342900" y="24764"/>
                  </a:lnTo>
                  <a:lnTo>
                    <a:pt x="300990" y="40005"/>
                  </a:lnTo>
                  <a:lnTo>
                    <a:pt x="260350" y="59689"/>
                  </a:lnTo>
                  <a:lnTo>
                    <a:pt x="222250" y="82550"/>
                  </a:lnTo>
                  <a:lnTo>
                    <a:pt x="185420" y="109855"/>
                  </a:lnTo>
                  <a:lnTo>
                    <a:pt x="151765" y="141605"/>
                  </a:lnTo>
                  <a:lnTo>
                    <a:pt x="120015" y="177164"/>
                  </a:lnTo>
                  <a:lnTo>
                    <a:pt x="90804" y="217169"/>
                  </a:lnTo>
                  <a:lnTo>
                    <a:pt x="64134" y="261619"/>
                  </a:lnTo>
                  <a:lnTo>
                    <a:pt x="44450" y="303530"/>
                  </a:lnTo>
                  <a:lnTo>
                    <a:pt x="28575" y="347980"/>
                  </a:lnTo>
                  <a:lnTo>
                    <a:pt x="15240" y="394335"/>
                  </a:lnTo>
                  <a:lnTo>
                    <a:pt x="6350" y="441325"/>
                  </a:lnTo>
                  <a:lnTo>
                    <a:pt x="1270" y="489585"/>
                  </a:lnTo>
                  <a:lnTo>
                    <a:pt x="116" y="533400"/>
                  </a:lnTo>
                  <a:lnTo>
                    <a:pt x="0" y="537844"/>
                  </a:lnTo>
                  <a:lnTo>
                    <a:pt x="3175" y="584835"/>
                  </a:lnTo>
                  <a:lnTo>
                    <a:pt x="11429" y="631825"/>
                  </a:lnTo>
                  <a:lnTo>
                    <a:pt x="24129" y="676275"/>
                  </a:lnTo>
                  <a:lnTo>
                    <a:pt x="40004" y="716914"/>
                  </a:lnTo>
                  <a:lnTo>
                    <a:pt x="59690" y="756285"/>
                  </a:lnTo>
                  <a:lnTo>
                    <a:pt x="83820" y="794385"/>
                  </a:lnTo>
                  <a:lnTo>
                    <a:pt x="110490" y="830580"/>
                  </a:lnTo>
                  <a:lnTo>
                    <a:pt x="140970" y="865505"/>
                  </a:lnTo>
                  <a:lnTo>
                    <a:pt x="173990" y="897890"/>
                  </a:lnTo>
                  <a:lnTo>
                    <a:pt x="209550" y="927735"/>
                  </a:lnTo>
                  <a:lnTo>
                    <a:pt x="247015" y="955675"/>
                  </a:lnTo>
                  <a:lnTo>
                    <a:pt x="287020" y="981075"/>
                  </a:lnTo>
                  <a:lnTo>
                    <a:pt x="328295" y="1003935"/>
                  </a:lnTo>
                  <a:lnTo>
                    <a:pt x="370840" y="1023620"/>
                  </a:lnTo>
                  <a:lnTo>
                    <a:pt x="415290" y="1040130"/>
                  </a:lnTo>
                  <a:lnTo>
                    <a:pt x="459740" y="1053465"/>
                  </a:lnTo>
                  <a:lnTo>
                    <a:pt x="504825" y="1063625"/>
                  </a:lnTo>
                  <a:lnTo>
                    <a:pt x="550545" y="1069975"/>
                  </a:lnTo>
                  <a:lnTo>
                    <a:pt x="595629" y="1071880"/>
                  </a:lnTo>
                  <a:lnTo>
                    <a:pt x="640715" y="1070610"/>
                  </a:lnTo>
                  <a:lnTo>
                    <a:pt x="685165" y="1064895"/>
                  </a:lnTo>
                  <a:lnTo>
                    <a:pt x="711834" y="1059180"/>
                  </a:lnTo>
                  <a:lnTo>
                    <a:pt x="604520" y="1059180"/>
                  </a:lnTo>
                  <a:lnTo>
                    <a:pt x="552450" y="1057275"/>
                  </a:lnTo>
                  <a:lnTo>
                    <a:pt x="500379" y="1050925"/>
                  </a:lnTo>
                  <a:lnTo>
                    <a:pt x="448945" y="1039495"/>
                  </a:lnTo>
                  <a:lnTo>
                    <a:pt x="398779" y="1024255"/>
                  </a:lnTo>
                  <a:lnTo>
                    <a:pt x="354329" y="1007110"/>
                  </a:lnTo>
                  <a:lnTo>
                    <a:pt x="309879" y="986790"/>
                  </a:lnTo>
                  <a:lnTo>
                    <a:pt x="267970" y="962660"/>
                  </a:lnTo>
                  <a:lnTo>
                    <a:pt x="227329" y="935355"/>
                  </a:lnTo>
                  <a:lnTo>
                    <a:pt x="188595" y="904875"/>
                  </a:lnTo>
                  <a:lnTo>
                    <a:pt x="153034" y="871220"/>
                  </a:lnTo>
                  <a:lnTo>
                    <a:pt x="120650" y="835660"/>
                  </a:lnTo>
                  <a:lnTo>
                    <a:pt x="91440" y="796925"/>
                  </a:lnTo>
                  <a:lnTo>
                    <a:pt x="66040" y="755650"/>
                  </a:lnTo>
                  <a:lnTo>
                    <a:pt x="45084" y="712469"/>
                  </a:lnTo>
                  <a:lnTo>
                    <a:pt x="27940" y="667385"/>
                  </a:lnTo>
                  <a:lnTo>
                    <a:pt x="16509" y="620394"/>
                  </a:lnTo>
                  <a:lnTo>
                    <a:pt x="10795" y="571500"/>
                  </a:lnTo>
                  <a:lnTo>
                    <a:pt x="10159" y="522605"/>
                  </a:lnTo>
                  <a:lnTo>
                    <a:pt x="13334" y="474344"/>
                  </a:lnTo>
                  <a:lnTo>
                    <a:pt x="20320" y="427355"/>
                  </a:lnTo>
                  <a:lnTo>
                    <a:pt x="31115" y="382269"/>
                  </a:lnTo>
                  <a:lnTo>
                    <a:pt x="45084" y="337819"/>
                  </a:lnTo>
                  <a:lnTo>
                    <a:pt x="62865" y="295910"/>
                  </a:lnTo>
                  <a:lnTo>
                    <a:pt x="83820" y="255905"/>
                  </a:lnTo>
                  <a:lnTo>
                    <a:pt x="107950" y="217805"/>
                  </a:lnTo>
                  <a:lnTo>
                    <a:pt x="135254" y="182244"/>
                  </a:lnTo>
                  <a:lnTo>
                    <a:pt x="165734" y="149860"/>
                  </a:lnTo>
                  <a:lnTo>
                    <a:pt x="198754" y="120650"/>
                  </a:lnTo>
                  <a:lnTo>
                    <a:pt x="234950" y="93980"/>
                  </a:lnTo>
                  <a:lnTo>
                    <a:pt x="273684" y="71119"/>
                  </a:lnTo>
                  <a:lnTo>
                    <a:pt x="314325" y="52069"/>
                  </a:lnTo>
                  <a:lnTo>
                    <a:pt x="358140" y="36830"/>
                  </a:lnTo>
                  <a:lnTo>
                    <a:pt x="404495" y="25400"/>
                  </a:lnTo>
                  <a:lnTo>
                    <a:pt x="452120" y="19050"/>
                  </a:lnTo>
                  <a:lnTo>
                    <a:pt x="502920" y="17144"/>
                  </a:lnTo>
                  <a:lnTo>
                    <a:pt x="655320" y="17144"/>
                  </a:lnTo>
                  <a:lnTo>
                    <a:pt x="617854" y="9525"/>
                  </a:lnTo>
                  <a:lnTo>
                    <a:pt x="570229" y="3175"/>
                  </a:lnTo>
                  <a:lnTo>
                    <a:pt x="522604" y="0"/>
                  </a:lnTo>
                  <a:close/>
                </a:path>
                <a:path w="1101090" h="1071879">
                  <a:moveTo>
                    <a:pt x="655320" y="17144"/>
                  </a:moveTo>
                  <a:lnTo>
                    <a:pt x="502920" y="17144"/>
                  </a:lnTo>
                  <a:lnTo>
                    <a:pt x="548004" y="18414"/>
                  </a:lnTo>
                  <a:lnTo>
                    <a:pt x="593725" y="22225"/>
                  </a:lnTo>
                  <a:lnTo>
                    <a:pt x="640079" y="29844"/>
                  </a:lnTo>
                  <a:lnTo>
                    <a:pt x="686434" y="40639"/>
                  </a:lnTo>
                  <a:lnTo>
                    <a:pt x="732154" y="53975"/>
                  </a:lnTo>
                  <a:lnTo>
                    <a:pt x="777240" y="70485"/>
                  </a:lnTo>
                  <a:lnTo>
                    <a:pt x="820420" y="89535"/>
                  </a:lnTo>
                  <a:lnTo>
                    <a:pt x="862329" y="111760"/>
                  </a:lnTo>
                  <a:lnTo>
                    <a:pt x="902334" y="136525"/>
                  </a:lnTo>
                  <a:lnTo>
                    <a:pt x="939165" y="164464"/>
                  </a:lnTo>
                  <a:lnTo>
                    <a:pt x="973454" y="195580"/>
                  </a:lnTo>
                  <a:lnTo>
                    <a:pt x="1004570" y="228600"/>
                  </a:lnTo>
                  <a:lnTo>
                    <a:pt x="1031875" y="264794"/>
                  </a:lnTo>
                  <a:lnTo>
                    <a:pt x="1055370" y="303530"/>
                  </a:lnTo>
                  <a:lnTo>
                    <a:pt x="1074420" y="344805"/>
                  </a:lnTo>
                  <a:lnTo>
                    <a:pt x="1087754" y="389255"/>
                  </a:lnTo>
                  <a:lnTo>
                    <a:pt x="1096645" y="435610"/>
                  </a:lnTo>
                  <a:lnTo>
                    <a:pt x="1099184" y="484505"/>
                  </a:lnTo>
                  <a:lnTo>
                    <a:pt x="1097279" y="533400"/>
                  </a:lnTo>
                  <a:lnTo>
                    <a:pt x="1092200" y="581660"/>
                  </a:lnTo>
                  <a:lnTo>
                    <a:pt x="1082675" y="629285"/>
                  </a:lnTo>
                  <a:lnTo>
                    <a:pt x="1069975" y="676275"/>
                  </a:lnTo>
                  <a:lnTo>
                    <a:pt x="1053465" y="721994"/>
                  </a:lnTo>
                  <a:lnTo>
                    <a:pt x="1033779" y="766444"/>
                  </a:lnTo>
                  <a:lnTo>
                    <a:pt x="1010920" y="808989"/>
                  </a:lnTo>
                  <a:lnTo>
                    <a:pt x="984250" y="849630"/>
                  </a:lnTo>
                  <a:lnTo>
                    <a:pt x="954404" y="887730"/>
                  </a:lnTo>
                  <a:lnTo>
                    <a:pt x="922020" y="923290"/>
                  </a:lnTo>
                  <a:lnTo>
                    <a:pt x="885825" y="955675"/>
                  </a:lnTo>
                  <a:lnTo>
                    <a:pt x="847090" y="984250"/>
                  </a:lnTo>
                  <a:lnTo>
                    <a:pt x="805179" y="1009650"/>
                  </a:lnTo>
                  <a:lnTo>
                    <a:pt x="757554" y="1031240"/>
                  </a:lnTo>
                  <a:lnTo>
                    <a:pt x="707390" y="1046480"/>
                  </a:lnTo>
                  <a:lnTo>
                    <a:pt x="656590" y="1055370"/>
                  </a:lnTo>
                  <a:lnTo>
                    <a:pt x="604520" y="1059180"/>
                  </a:lnTo>
                  <a:lnTo>
                    <a:pt x="711834" y="1059180"/>
                  </a:lnTo>
                  <a:lnTo>
                    <a:pt x="770890" y="1040765"/>
                  </a:lnTo>
                  <a:lnTo>
                    <a:pt x="811529" y="1021715"/>
                  </a:lnTo>
                  <a:lnTo>
                    <a:pt x="854075" y="995680"/>
                  </a:lnTo>
                  <a:lnTo>
                    <a:pt x="892809" y="966470"/>
                  </a:lnTo>
                  <a:lnTo>
                    <a:pt x="929004" y="932815"/>
                  </a:lnTo>
                  <a:lnTo>
                    <a:pt x="961390" y="896620"/>
                  </a:lnTo>
                  <a:lnTo>
                    <a:pt x="990600" y="857250"/>
                  </a:lnTo>
                  <a:lnTo>
                    <a:pt x="1016000" y="815339"/>
                  </a:lnTo>
                  <a:lnTo>
                    <a:pt x="1038225" y="771525"/>
                  </a:lnTo>
                  <a:lnTo>
                    <a:pt x="1057275" y="725805"/>
                  </a:lnTo>
                  <a:lnTo>
                    <a:pt x="1073150" y="678814"/>
                  </a:lnTo>
                  <a:lnTo>
                    <a:pt x="1085215" y="630555"/>
                  </a:lnTo>
                  <a:lnTo>
                    <a:pt x="1094104" y="582294"/>
                  </a:lnTo>
                  <a:lnTo>
                    <a:pt x="1099184" y="533400"/>
                  </a:lnTo>
                  <a:lnTo>
                    <a:pt x="1101090" y="484505"/>
                  </a:lnTo>
                  <a:lnTo>
                    <a:pt x="1098550" y="437514"/>
                  </a:lnTo>
                  <a:lnTo>
                    <a:pt x="1090929" y="391794"/>
                  </a:lnTo>
                  <a:lnTo>
                    <a:pt x="1078229" y="347980"/>
                  </a:lnTo>
                  <a:lnTo>
                    <a:pt x="1061084" y="306705"/>
                  </a:lnTo>
                  <a:lnTo>
                    <a:pt x="1039495" y="267335"/>
                  </a:lnTo>
                  <a:lnTo>
                    <a:pt x="1014095" y="230505"/>
                  </a:lnTo>
                  <a:lnTo>
                    <a:pt x="984884" y="196214"/>
                  </a:lnTo>
                  <a:lnTo>
                    <a:pt x="952500" y="164464"/>
                  </a:lnTo>
                  <a:lnTo>
                    <a:pt x="917575" y="135255"/>
                  </a:lnTo>
                  <a:lnTo>
                    <a:pt x="880109" y="108585"/>
                  </a:lnTo>
                  <a:lnTo>
                    <a:pt x="840740" y="85089"/>
                  </a:lnTo>
                  <a:lnTo>
                    <a:pt x="799465" y="64135"/>
                  </a:lnTo>
                  <a:lnTo>
                    <a:pt x="756920" y="46989"/>
                  </a:lnTo>
                  <a:lnTo>
                    <a:pt x="713740" y="32385"/>
                  </a:lnTo>
                  <a:lnTo>
                    <a:pt x="665479" y="19050"/>
                  </a:lnTo>
                  <a:lnTo>
                    <a:pt x="655320" y="1714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2220" y="3315334"/>
              <a:ext cx="1076325" cy="22574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60315" y="3303269"/>
              <a:ext cx="1097915" cy="2273300"/>
            </a:xfrm>
            <a:custGeom>
              <a:avLst/>
              <a:gdLst/>
              <a:ahLst/>
              <a:cxnLst/>
              <a:rect l="l" t="t" r="r" b="b"/>
              <a:pathLst>
                <a:path w="1097914" h="2273300">
                  <a:moveTo>
                    <a:pt x="26670" y="2032000"/>
                  </a:moveTo>
                  <a:lnTo>
                    <a:pt x="0" y="2273300"/>
                  </a:lnTo>
                  <a:lnTo>
                    <a:pt x="1905" y="2273300"/>
                  </a:lnTo>
                  <a:lnTo>
                    <a:pt x="31750" y="2044700"/>
                  </a:lnTo>
                  <a:lnTo>
                    <a:pt x="26670" y="2032000"/>
                  </a:lnTo>
                  <a:close/>
                </a:path>
                <a:path w="1097914" h="2273300">
                  <a:moveTo>
                    <a:pt x="1027430" y="1384300"/>
                  </a:moveTo>
                  <a:lnTo>
                    <a:pt x="1010920" y="1384300"/>
                  </a:lnTo>
                  <a:lnTo>
                    <a:pt x="1004570" y="1435100"/>
                  </a:lnTo>
                  <a:lnTo>
                    <a:pt x="995680" y="1485900"/>
                  </a:lnTo>
                  <a:lnTo>
                    <a:pt x="985520" y="1536700"/>
                  </a:lnTo>
                  <a:lnTo>
                    <a:pt x="973455" y="1587500"/>
                  </a:lnTo>
                  <a:lnTo>
                    <a:pt x="958850" y="1625600"/>
                  </a:lnTo>
                  <a:lnTo>
                    <a:pt x="942339" y="1676400"/>
                  </a:lnTo>
                  <a:lnTo>
                    <a:pt x="923925" y="1727200"/>
                  </a:lnTo>
                  <a:lnTo>
                    <a:pt x="903605" y="1765300"/>
                  </a:lnTo>
                  <a:lnTo>
                    <a:pt x="881380" y="1803400"/>
                  </a:lnTo>
                  <a:lnTo>
                    <a:pt x="856614" y="1854200"/>
                  </a:lnTo>
                  <a:lnTo>
                    <a:pt x="829945" y="1892300"/>
                  </a:lnTo>
                  <a:lnTo>
                    <a:pt x="800735" y="1930400"/>
                  </a:lnTo>
                  <a:lnTo>
                    <a:pt x="768985" y="1968500"/>
                  </a:lnTo>
                  <a:lnTo>
                    <a:pt x="734060" y="2006600"/>
                  </a:lnTo>
                  <a:lnTo>
                    <a:pt x="697230" y="2044700"/>
                  </a:lnTo>
                  <a:lnTo>
                    <a:pt x="658495" y="2070100"/>
                  </a:lnTo>
                  <a:lnTo>
                    <a:pt x="617855" y="2108200"/>
                  </a:lnTo>
                  <a:lnTo>
                    <a:pt x="532130" y="2159000"/>
                  </a:lnTo>
                  <a:lnTo>
                    <a:pt x="487045" y="2184400"/>
                  </a:lnTo>
                  <a:lnTo>
                    <a:pt x="394335" y="2209800"/>
                  </a:lnTo>
                  <a:lnTo>
                    <a:pt x="346710" y="2235200"/>
                  </a:lnTo>
                  <a:lnTo>
                    <a:pt x="249555" y="2260600"/>
                  </a:lnTo>
                  <a:lnTo>
                    <a:pt x="200025" y="2260600"/>
                  </a:lnTo>
                  <a:lnTo>
                    <a:pt x="150495" y="2273300"/>
                  </a:lnTo>
                  <a:lnTo>
                    <a:pt x="211455" y="2273300"/>
                  </a:lnTo>
                  <a:lnTo>
                    <a:pt x="448310" y="2209800"/>
                  </a:lnTo>
                  <a:lnTo>
                    <a:pt x="493395" y="2184400"/>
                  </a:lnTo>
                  <a:lnTo>
                    <a:pt x="537845" y="2171700"/>
                  </a:lnTo>
                  <a:lnTo>
                    <a:pt x="623570" y="2120900"/>
                  </a:lnTo>
                  <a:lnTo>
                    <a:pt x="663575" y="2082800"/>
                  </a:lnTo>
                  <a:lnTo>
                    <a:pt x="702945" y="2057400"/>
                  </a:lnTo>
                  <a:lnTo>
                    <a:pt x="739775" y="2019300"/>
                  </a:lnTo>
                  <a:lnTo>
                    <a:pt x="774700" y="1981200"/>
                  </a:lnTo>
                  <a:lnTo>
                    <a:pt x="806450" y="1943100"/>
                  </a:lnTo>
                  <a:lnTo>
                    <a:pt x="833120" y="1917700"/>
                  </a:lnTo>
                  <a:lnTo>
                    <a:pt x="856614" y="1879600"/>
                  </a:lnTo>
                  <a:lnTo>
                    <a:pt x="882650" y="1841500"/>
                  </a:lnTo>
                  <a:lnTo>
                    <a:pt x="906780" y="1790700"/>
                  </a:lnTo>
                  <a:lnTo>
                    <a:pt x="928370" y="1752600"/>
                  </a:lnTo>
                  <a:lnTo>
                    <a:pt x="948055" y="1714500"/>
                  </a:lnTo>
                  <a:lnTo>
                    <a:pt x="965200" y="1663700"/>
                  </a:lnTo>
                  <a:lnTo>
                    <a:pt x="980439" y="1612900"/>
                  </a:lnTo>
                  <a:lnTo>
                    <a:pt x="993775" y="1574800"/>
                  </a:lnTo>
                  <a:lnTo>
                    <a:pt x="1005205" y="1524000"/>
                  </a:lnTo>
                  <a:lnTo>
                    <a:pt x="1014730" y="1473200"/>
                  </a:lnTo>
                  <a:lnTo>
                    <a:pt x="1022350" y="1435100"/>
                  </a:lnTo>
                  <a:lnTo>
                    <a:pt x="1027430" y="1384300"/>
                  </a:lnTo>
                  <a:close/>
                </a:path>
                <a:path w="1097914" h="2273300">
                  <a:moveTo>
                    <a:pt x="176530" y="2070100"/>
                  </a:moveTo>
                  <a:lnTo>
                    <a:pt x="99060" y="2070100"/>
                  </a:lnTo>
                  <a:lnTo>
                    <a:pt x="140335" y="2082800"/>
                  </a:lnTo>
                  <a:lnTo>
                    <a:pt x="199389" y="2082800"/>
                  </a:lnTo>
                  <a:lnTo>
                    <a:pt x="176530" y="2070100"/>
                  </a:lnTo>
                  <a:close/>
                </a:path>
                <a:path w="1097914" h="2273300">
                  <a:moveTo>
                    <a:pt x="226459" y="2075383"/>
                  </a:moveTo>
                  <a:lnTo>
                    <a:pt x="199389" y="2082800"/>
                  </a:lnTo>
                  <a:lnTo>
                    <a:pt x="296545" y="2082800"/>
                  </a:lnTo>
                  <a:lnTo>
                    <a:pt x="226459" y="2075383"/>
                  </a:lnTo>
                  <a:close/>
                </a:path>
                <a:path w="1097914" h="2273300">
                  <a:moveTo>
                    <a:pt x="646430" y="342900"/>
                  </a:moveTo>
                  <a:lnTo>
                    <a:pt x="636905" y="342900"/>
                  </a:lnTo>
                  <a:lnTo>
                    <a:pt x="671830" y="381000"/>
                  </a:lnTo>
                  <a:lnTo>
                    <a:pt x="706120" y="419100"/>
                  </a:lnTo>
                  <a:lnTo>
                    <a:pt x="739775" y="457200"/>
                  </a:lnTo>
                  <a:lnTo>
                    <a:pt x="772160" y="495300"/>
                  </a:lnTo>
                  <a:lnTo>
                    <a:pt x="803275" y="533400"/>
                  </a:lnTo>
                  <a:lnTo>
                    <a:pt x="832485" y="584200"/>
                  </a:lnTo>
                  <a:lnTo>
                    <a:pt x="860425" y="622300"/>
                  </a:lnTo>
                  <a:lnTo>
                    <a:pt x="887095" y="660400"/>
                  </a:lnTo>
                  <a:lnTo>
                    <a:pt x="910589" y="711200"/>
                  </a:lnTo>
                  <a:lnTo>
                    <a:pt x="932180" y="749300"/>
                  </a:lnTo>
                  <a:lnTo>
                    <a:pt x="951864" y="800100"/>
                  </a:lnTo>
                  <a:lnTo>
                    <a:pt x="968375" y="850900"/>
                  </a:lnTo>
                  <a:lnTo>
                    <a:pt x="981710" y="901700"/>
                  </a:lnTo>
                  <a:lnTo>
                    <a:pt x="992505" y="952500"/>
                  </a:lnTo>
                  <a:lnTo>
                    <a:pt x="1001395" y="1003300"/>
                  </a:lnTo>
                  <a:lnTo>
                    <a:pt x="1009014" y="1054100"/>
                  </a:lnTo>
                  <a:lnTo>
                    <a:pt x="1014095" y="1104900"/>
                  </a:lnTo>
                  <a:lnTo>
                    <a:pt x="1017905" y="1155700"/>
                  </a:lnTo>
                  <a:lnTo>
                    <a:pt x="1019810" y="1206500"/>
                  </a:lnTo>
                  <a:lnTo>
                    <a:pt x="1019810" y="1257300"/>
                  </a:lnTo>
                  <a:lnTo>
                    <a:pt x="1017270" y="1308100"/>
                  </a:lnTo>
                  <a:lnTo>
                    <a:pt x="1000125" y="1358900"/>
                  </a:lnTo>
                  <a:lnTo>
                    <a:pt x="980439" y="1409700"/>
                  </a:lnTo>
                  <a:lnTo>
                    <a:pt x="958850" y="1460500"/>
                  </a:lnTo>
                  <a:lnTo>
                    <a:pt x="935355" y="1511300"/>
                  </a:lnTo>
                  <a:lnTo>
                    <a:pt x="909955" y="1549400"/>
                  </a:lnTo>
                  <a:lnTo>
                    <a:pt x="883285" y="1600200"/>
                  </a:lnTo>
                  <a:lnTo>
                    <a:pt x="854075" y="1638300"/>
                  </a:lnTo>
                  <a:lnTo>
                    <a:pt x="826770" y="1676400"/>
                  </a:lnTo>
                  <a:lnTo>
                    <a:pt x="796925" y="1714500"/>
                  </a:lnTo>
                  <a:lnTo>
                    <a:pt x="764539" y="1752600"/>
                  </a:lnTo>
                  <a:lnTo>
                    <a:pt x="730885" y="1790700"/>
                  </a:lnTo>
                  <a:lnTo>
                    <a:pt x="694689" y="1828800"/>
                  </a:lnTo>
                  <a:lnTo>
                    <a:pt x="657860" y="1866900"/>
                  </a:lnTo>
                  <a:lnTo>
                    <a:pt x="618489" y="1905000"/>
                  </a:lnTo>
                  <a:lnTo>
                    <a:pt x="578485" y="1930400"/>
                  </a:lnTo>
                  <a:lnTo>
                    <a:pt x="537210" y="1968500"/>
                  </a:lnTo>
                  <a:lnTo>
                    <a:pt x="450850" y="2019300"/>
                  </a:lnTo>
                  <a:lnTo>
                    <a:pt x="406400" y="2032000"/>
                  </a:lnTo>
                  <a:lnTo>
                    <a:pt x="361314" y="2057400"/>
                  </a:lnTo>
                  <a:lnTo>
                    <a:pt x="315595" y="2070100"/>
                  </a:lnTo>
                  <a:lnTo>
                    <a:pt x="245745" y="2070100"/>
                  </a:lnTo>
                  <a:lnTo>
                    <a:pt x="226459" y="2075383"/>
                  </a:lnTo>
                  <a:lnTo>
                    <a:pt x="296545" y="2082800"/>
                  </a:lnTo>
                  <a:lnTo>
                    <a:pt x="317500" y="2082800"/>
                  </a:lnTo>
                  <a:lnTo>
                    <a:pt x="351789" y="2070100"/>
                  </a:lnTo>
                  <a:lnTo>
                    <a:pt x="396875" y="2057400"/>
                  </a:lnTo>
                  <a:lnTo>
                    <a:pt x="440689" y="2032000"/>
                  </a:lnTo>
                  <a:lnTo>
                    <a:pt x="523875" y="1981200"/>
                  </a:lnTo>
                  <a:lnTo>
                    <a:pt x="564514" y="1955800"/>
                  </a:lnTo>
                  <a:lnTo>
                    <a:pt x="603250" y="1930400"/>
                  </a:lnTo>
                  <a:lnTo>
                    <a:pt x="640714" y="1905000"/>
                  </a:lnTo>
                  <a:lnTo>
                    <a:pt x="676910" y="1866900"/>
                  </a:lnTo>
                  <a:lnTo>
                    <a:pt x="712470" y="1841500"/>
                  </a:lnTo>
                  <a:lnTo>
                    <a:pt x="746125" y="1803400"/>
                  </a:lnTo>
                  <a:lnTo>
                    <a:pt x="779145" y="1765300"/>
                  </a:lnTo>
                  <a:lnTo>
                    <a:pt x="810260" y="1727200"/>
                  </a:lnTo>
                  <a:lnTo>
                    <a:pt x="840739" y="1689100"/>
                  </a:lnTo>
                  <a:lnTo>
                    <a:pt x="869314" y="1651000"/>
                  </a:lnTo>
                  <a:lnTo>
                    <a:pt x="897255" y="1612900"/>
                  </a:lnTo>
                  <a:lnTo>
                    <a:pt x="923289" y="1562100"/>
                  </a:lnTo>
                  <a:lnTo>
                    <a:pt x="947420" y="1524000"/>
                  </a:lnTo>
                  <a:lnTo>
                    <a:pt x="970280" y="1485900"/>
                  </a:lnTo>
                  <a:lnTo>
                    <a:pt x="991870" y="1435100"/>
                  </a:lnTo>
                  <a:lnTo>
                    <a:pt x="1010920" y="1384300"/>
                  </a:lnTo>
                  <a:lnTo>
                    <a:pt x="1028064" y="1384300"/>
                  </a:lnTo>
                  <a:lnTo>
                    <a:pt x="1032510" y="1333500"/>
                  </a:lnTo>
                  <a:lnTo>
                    <a:pt x="1047114" y="1282700"/>
                  </a:lnTo>
                  <a:lnTo>
                    <a:pt x="1055370" y="1257300"/>
                  </a:lnTo>
                  <a:lnTo>
                    <a:pt x="1035050" y="1257300"/>
                  </a:lnTo>
                  <a:lnTo>
                    <a:pt x="1034414" y="1206500"/>
                  </a:lnTo>
                  <a:lnTo>
                    <a:pt x="1031875" y="1155700"/>
                  </a:lnTo>
                  <a:lnTo>
                    <a:pt x="1027430" y="1104900"/>
                  </a:lnTo>
                  <a:lnTo>
                    <a:pt x="1021080" y="1054100"/>
                  </a:lnTo>
                  <a:lnTo>
                    <a:pt x="1012825" y="1003300"/>
                  </a:lnTo>
                  <a:lnTo>
                    <a:pt x="1003300" y="952500"/>
                  </a:lnTo>
                  <a:lnTo>
                    <a:pt x="991870" y="901700"/>
                  </a:lnTo>
                  <a:lnTo>
                    <a:pt x="977264" y="850900"/>
                  </a:lnTo>
                  <a:lnTo>
                    <a:pt x="960120" y="800100"/>
                  </a:lnTo>
                  <a:lnTo>
                    <a:pt x="939800" y="749300"/>
                  </a:lnTo>
                  <a:lnTo>
                    <a:pt x="916939" y="698500"/>
                  </a:lnTo>
                  <a:lnTo>
                    <a:pt x="891539" y="660400"/>
                  </a:lnTo>
                  <a:lnTo>
                    <a:pt x="864235" y="609600"/>
                  </a:lnTo>
                  <a:lnTo>
                    <a:pt x="835025" y="571500"/>
                  </a:lnTo>
                  <a:lnTo>
                    <a:pt x="804545" y="533400"/>
                  </a:lnTo>
                  <a:lnTo>
                    <a:pt x="772160" y="482600"/>
                  </a:lnTo>
                  <a:lnTo>
                    <a:pt x="739139" y="444500"/>
                  </a:lnTo>
                  <a:lnTo>
                    <a:pt x="669289" y="368300"/>
                  </a:lnTo>
                  <a:lnTo>
                    <a:pt x="646430" y="342900"/>
                  </a:lnTo>
                  <a:close/>
                </a:path>
                <a:path w="1097914" h="2273300">
                  <a:moveTo>
                    <a:pt x="48260" y="2044700"/>
                  </a:moveTo>
                  <a:lnTo>
                    <a:pt x="31750" y="2044700"/>
                  </a:lnTo>
                  <a:lnTo>
                    <a:pt x="62230" y="2070100"/>
                  </a:lnTo>
                  <a:lnTo>
                    <a:pt x="86360" y="2070100"/>
                  </a:lnTo>
                  <a:lnTo>
                    <a:pt x="48260" y="2044700"/>
                  </a:lnTo>
                  <a:close/>
                </a:path>
                <a:path w="1097914" h="2273300">
                  <a:moveTo>
                    <a:pt x="686435" y="25400"/>
                  </a:moveTo>
                  <a:lnTo>
                    <a:pt x="674370" y="25400"/>
                  </a:lnTo>
                  <a:lnTo>
                    <a:pt x="668020" y="114300"/>
                  </a:lnTo>
                  <a:lnTo>
                    <a:pt x="671195" y="114300"/>
                  </a:lnTo>
                  <a:lnTo>
                    <a:pt x="709930" y="152400"/>
                  </a:lnTo>
                  <a:lnTo>
                    <a:pt x="747395" y="190500"/>
                  </a:lnTo>
                  <a:lnTo>
                    <a:pt x="782955" y="228600"/>
                  </a:lnTo>
                  <a:lnTo>
                    <a:pt x="817245" y="266700"/>
                  </a:lnTo>
                  <a:lnTo>
                    <a:pt x="849630" y="304800"/>
                  </a:lnTo>
                  <a:lnTo>
                    <a:pt x="880745" y="342900"/>
                  </a:lnTo>
                  <a:lnTo>
                    <a:pt x="909320" y="381000"/>
                  </a:lnTo>
                  <a:lnTo>
                    <a:pt x="936625" y="431800"/>
                  </a:lnTo>
                  <a:lnTo>
                    <a:pt x="961389" y="469900"/>
                  </a:lnTo>
                  <a:lnTo>
                    <a:pt x="984250" y="520700"/>
                  </a:lnTo>
                  <a:lnTo>
                    <a:pt x="1004570" y="571500"/>
                  </a:lnTo>
                  <a:lnTo>
                    <a:pt x="1022985" y="622300"/>
                  </a:lnTo>
                  <a:lnTo>
                    <a:pt x="1038860" y="673100"/>
                  </a:lnTo>
                  <a:lnTo>
                    <a:pt x="1051560" y="711200"/>
                  </a:lnTo>
                  <a:lnTo>
                    <a:pt x="1061720" y="762000"/>
                  </a:lnTo>
                  <a:lnTo>
                    <a:pt x="1069339" y="812800"/>
                  </a:lnTo>
                  <a:lnTo>
                    <a:pt x="1074420" y="863600"/>
                  </a:lnTo>
                  <a:lnTo>
                    <a:pt x="1077595" y="914400"/>
                  </a:lnTo>
                  <a:lnTo>
                    <a:pt x="1078230" y="965200"/>
                  </a:lnTo>
                  <a:lnTo>
                    <a:pt x="1076325" y="1016000"/>
                  </a:lnTo>
                  <a:lnTo>
                    <a:pt x="1071880" y="1066800"/>
                  </a:lnTo>
                  <a:lnTo>
                    <a:pt x="1066164" y="1117600"/>
                  </a:lnTo>
                  <a:lnTo>
                    <a:pt x="1057910" y="1155700"/>
                  </a:lnTo>
                  <a:lnTo>
                    <a:pt x="1047114" y="1206500"/>
                  </a:lnTo>
                  <a:lnTo>
                    <a:pt x="1035050" y="1257300"/>
                  </a:lnTo>
                  <a:lnTo>
                    <a:pt x="1055370" y="1257300"/>
                  </a:lnTo>
                  <a:lnTo>
                    <a:pt x="1071880" y="1193800"/>
                  </a:lnTo>
                  <a:lnTo>
                    <a:pt x="1080770" y="1143000"/>
                  </a:lnTo>
                  <a:lnTo>
                    <a:pt x="1088389" y="1092200"/>
                  </a:lnTo>
                  <a:lnTo>
                    <a:pt x="1093470" y="1054100"/>
                  </a:lnTo>
                  <a:lnTo>
                    <a:pt x="1096645" y="1003300"/>
                  </a:lnTo>
                  <a:lnTo>
                    <a:pt x="1097914" y="952500"/>
                  </a:lnTo>
                  <a:lnTo>
                    <a:pt x="1096645" y="901700"/>
                  </a:lnTo>
                  <a:lnTo>
                    <a:pt x="1093470" y="850900"/>
                  </a:lnTo>
                  <a:lnTo>
                    <a:pt x="1087755" y="800100"/>
                  </a:lnTo>
                  <a:lnTo>
                    <a:pt x="1079500" y="762000"/>
                  </a:lnTo>
                  <a:lnTo>
                    <a:pt x="1069339" y="711200"/>
                  </a:lnTo>
                  <a:lnTo>
                    <a:pt x="1056639" y="660400"/>
                  </a:lnTo>
                  <a:lnTo>
                    <a:pt x="1041400" y="622300"/>
                  </a:lnTo>
                  <a:lnTo>
                    <a:pt x="1024255" y="571500"/>
                  </a:lnTo>
                  <a:lnTo>
                    <a:pt x="1005205" y="520700"/>
                  </a:lnTo>
                  <a:lnTo>
                    <a:pt x="984250" y="482600"/>
                  </a:lnTo>
                  <a:lnTo>
                    <a:pt x="961389" y="444500"/>
                  </a:lnTo>
                  <a:lnTo>
                    <a:pt x="936625" y="393700"/>
                  </a:lnTo>
                  <a:lnTo>
                    <a:pt x="909955" y="355600"/>
                  </a:lnTo>
                  <a:lnTo>
                    <a:pt x="882014" y="317500"/>
                  </a:lnTo>
                  <a:lnTo>
                    <a:pt x="852170" y="279400"/>
                  </a:lnTo>
                  <a:lnTo>
                    <a:pt x="821055" y="241300"/>
                  </a:lnTo>
                  <a:lnTo>
                    <a:pt x="788035" y="203200"/>
                  </a:lnTo>
                  <a:lnTo>
                    <a:pt x="754380" y="177800"/>
                  </a:lnTo>
                  <a:lnTo>
                    <a:pt x="718820" y="139700"/>
                  </a:lnTo>
                  <a:lnTo>
                    <a:pt x="681989" y="114300"/>
                  </a:lnTo>
                  <a:lnTo>
                    <a:pt x="686435" y="25400"/>
                  </a:lnTo>
                  <a:close/>
                </a:path>
                <a:path w="1097914" h="2273300">
                  <a:moveTo>
                    <a:pt x="687705" y="0"/>
                  </a:moveTo>
                  <a:lnTo>
                    <a:pt x="460375" y="114300"/>
                  </a:lnTo>
                  <a:lnTo>
                    <a:pt x="611505" y="457200"/>
                  </a:lnTo>
                  <a:lnTo>
                    <a:pt x="617220" y="431800"/>
                  </a:lnTo>
                  <a:lnTo>
                    <a:pt x="609600" y="431800"/>
                  </a:lnTo>
                  <a:lnTo>
                    <a:pt x="473710" y="127000"/>
                  </a:lnTo>
                  <a:lnTo>
                    <a:pt x="674370" y="25400"/>
                  </a:lnTo>
                  <a:lnTo>
                    <a:pt x="686435" y="25400"/>
                  </a:lnTo>
                  <a:lnTo>
                    <a:pt x="687705" y="0"/>
                  </a:lnTo>
                  <a:close/>
                </a:path>
                <a:path w="1097914" h="2273300">
                  <a:moveTo>
                    <a:pt x="633730" y="330200"/>
                  </a:moveTo>
                  <a:lnTo>
                    <a:pt x="609600" y="431800"/>
                  </a:lnTo>
                  <a:lnTo>
                    <a:pt x="617220" y="431800"/>
                  </a:lnTo>
                  <a:lnTo>
                    <a:pt x="636905" y="342900"/>
                  </a:lnTo>
                  <a:lnTo>
                    <a:pt x="646430" y="342900"/>
                  </a:lnTo>
                  <a:lnTo>
                    <a:pt x="633730" y="3302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26048" y="2511679"/>
            <a:ext cx="941069" cy="698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2200" spc="-10" dirty="0">
                <a:latin typeface="Arial"/>
                <a:cs typeface="Arial"/>
              </a:rPr>
              <a:t>Følelse aktivert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1926" y="5410961"/>
            <a:ext cx="1112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"/>
                <a:cs typeface="Arial"/>
              </a:rPr>
              <a:t>Avstengt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36946" y="5631941"/>
            <a:ext cx="708660" cy="698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2200" spc="-20" dirty="0">
                <a:latin typeface="Arial"/>
                <a:cs typeface="Arial"/>
              </a:rPr>
              <a:t>Uro/ </a:t>
            </a:r>
            <a:r>
              <a:rPr sz="2200" spc="-10" dirty="0">
                <a:latin typeface="Arial"/>
                <a:cs typeface="Arial"/>
              </a:rPr>
              <a:t>angst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87622" y="3912489"/>
            <a:ext cx="847725" cy="6940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190"/>
              </a:spcBef>
            </a:pPr>
            <a:r>
              <a:rPr sz="2200" spc="-10" dirty="0">
                <a:latin typeface="Arial"/>
                <a:cs typeface="Arial"/>
              </a:rPr>
              <a:t>Holder tilbake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47700" y="1888489"/>
            <a:ext cx="3771265" cy="3314700"/>
            <a:chOff x="647700" y="1888489"/>
            <a:chExt cx="3771265" cy="331470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209" y="1913254"/>
              <a:ext cx="3736975" cy="328739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7700" y="1888489"/>
              <a:ext cx="3771265" cy="3314700"/>
            </a:xfrm>
            <a:custGeom>
              <a:avLst/>
              <a:gdLst/>
              <a:ahLst/>
              <a:cxnLst/>
              <a:rect l="l" t="t" r="r" b="b"/>
              <a:pathLst>
                <a:path w="3771265" h="3314700">
                  <a:moveTo>
                    <a:pt x="209794" y="3302976"/>
                  </a:moveTo>
                  <a:lnTo>
                    <a:pt x="212725" y="3314700"/>
                  </a:lnTo>
                  <a:lnTo>
                    <a:pt x="216534" y="3314700"/>
                  </a:lnTo>
                  <a:lnTo>
                    <a:pt x="209794" y="3302976"/>
                  </a:lnTo>
                  <a:close/>
                </a:path>
                <a:path w="3771265" h="3314700">
                  <a:moveTo>
                    <a:pt x="247724" y="3301252"/>
                  </a:moveTo>
                  <a:lnTo>
                    <a:pt x="217805" y="3314700"/>
                  </a:lnTo>
                  <a:lnTo>
                    <a:pt x="223519" y="3314700"/>
                  </a:lnTo>
                  <a:lnTo>
                    <a:pt x="247724" y="3301252"/>
                  </a:lnTo>
                  <a:close/>
                </a:path>
                <a:path w="3771265" h="3314700">
                  <a:moveTo>
                    <a:pt x="209550" y="3302000"/>
                  </a:moveTo>
                  <a:lnTo>
                    <a:pt x="209232" y="3302000"/>
                  </a:lnTo>
                  <a:lnTo>
                    <a:pt x="209794" y="3302976"/>
                  </a:lnTo>
                  <a:lnTo>
                    <a:pt x="209550" y="3302000"/>
                  </a:lnTo>
                  <a:close/>
                </a:path>
                <a:path w="3771265" h="3314700">
                  <a:moveTo>
                    <a:pt x="204176" y="3293207"/>
                  </a:moveTo>
                  <a:lnTo>
                    <a:pt x="206375" y="3302000"/>
                  </a:lnTo>
                  <a:lnTo>
                    <a:pt x="209232" y="3302000"/>
                  </a:lnTo>
                  <a:lnTo>
                    <a:pt x="204176" y="3293207"/>
                  </a:lnTo>
                  <a:close/>
                </a:path>
                <a:path w="3771265" h="3314700">
                  <a:moveTo>
                    <a:pt x="203200" y="3289300"/>
                  </a:moveTo>
                  <a:lnTo>
                    <a:pt x="201930" y="3289300"/>
                  </a:lnTo>
                  <a:lnTo>
                    <a:pt x="204176" y="3293207"/>
                  </a:lnTo>
                  <a:lnTo>
                    <a:pt x="203200" y="3289300"/>
                  </a:lnTo>
                  <a:close/>
                </a:path>
                <a:path w="3771265" h="3314700">
                  <a:moveTo>
                    <a:pt x="2483485" y="25400"/>
                  </a:moveTo>
                  <a:lnTo>
                    <a:pt x="2172970" y="25400"/>
                  </a:lnTo>
                  <a:lnTo>
                    <a:pt x="1879600" y="101600"/>
                  </a:lnTo>
                  <a:lnTo>
                    <a:pt x="1831975" y="127000"/>
                  </a:lnTo>
                  <a:lnTo>
                    <a:pt x="1784350" y="139700"/>
                  </a:lnTo>
                  <a:lnTo>
                    <a:pt x="1737995" y="165100"/>
                  </a:lnTo>
                  <a:lnTo>
                    <a:pt x="1691639" y="177800"/>
                  </a:lnTo>
                  <a:lnTo>
                    <a:pt x="1645920" y="203200"/>
                  </a:lnTo>
                  <a:lnTo>
                    <a:pt x="1557020" y="254000"/>
                  </a:lnTo>
                  <a:lnTo>
                    <a:pt x="1470025" y="304800"/>
                  </a:lnTo>
                  <a:lnTo>
                    <a:pt x="1388745" y="355600"/>
                  </a:lnTo>
                  <a:lnTo>
                    <a:pt x="1310005" y="406400"/>
                  </a:lnTo>
                  <a:lnTo>
                    <a:pt x="1271905" y="444500"/>
                  </a:lnTo>
                  <a:lnTo>
                    <a:pt x="1233805" y="469900"/>
                  </a:lnTo>
                  <a:lnTo>
                    <a:pt x="1196975" y="508000"/>
                  </a:lnTo>
                  <a:lnTo>
                    <a:pt x="1160780" y="533400"/>
                  </a:lnTo>
                  <a:lnTo>
                    <a:pt x="1124585" y="571500"/>
                  </a:lnTo>
                  <a:lnTo>
                    <a:pt x="993775" y="647700"/>
                  </a:lnTo>
                  <a:lnTo>
                    <a:pt x="908685" y="698500"/>
                  </a:lnTo>
                  <a:lnTo>
                    <a:pt x="786130" y="774700"/>
                  </a:lnTo>
                  <a:lnTo>
                    <a:pt x="746760" y="812800"/>
                  </a:lnTo>
                  <a:lnTo>
                    <a:pt x="708025" y="838200"/>
                  </a:lnTo>
                  <a:lnTo>
                    <a:pt x="670560" y="876300"/>
                  </a:lnTo>
                  <a:lnTo>
                    <a:pt x="633094" y="901700"/>
                  </a:lnTo>
                  <a:lnTo>
                    <a:pt x="596900" y="939800"/>
                  </a:lnTo>
                  <a:lnTo>
                    <a:pt x="561340" y="977900"/>
                  </a:lnTo>
                  <a:lnTo>
                    <a:pt x="526415" y="1003300"/>
                  </a:lnTo>
                  <a:lnTo>
                    <a:pt x="492759" y="1041400"/>
                  </a:lnTo>
                  <a:lnTo>
                    <a:pt x="459740" y="1079500"/>
                  </a:lnTo>
                  <a:lnTo>
                    <a:pt x="427355" y="1117600"/>
                  </a:lnTo>
                  <a:lnTo>
                    <a:pt x="396240" y="1155700"/>
                  </a:lnTo>
                  <a:lnTo>
                    <a:pt x="366394" y="1193800"/>
                  </a:lnTo>
                  <a:lnTo>
                    <a:pt x="337184" y="1231900"/>
                  </a:lnTo>
                  <a:lnTo>
                    <a:pt x="309244" y="1282700"/>
                  </a:lnTo>
                  <a:lnTo>
                    <a:pt x="282575" y="1320800"/>
                  </a:lnTo>
                  <a:lnTo>
                    <a:pt x="256540" y="1358900"/>
                  </a:lnTo>
                  <a:lnTo>
                    <a:pt x="231775" y="1409700"/>
                  </a:lnTo>
                  <a:lnTo>
                    <a:pt x="207644" y="1447800"/>
                  </a:lnTo>
                  <a:lnTo>
                    <a:pt x="185419" y="1498600"/>
                  </a:lnTo>
                  <a:lnTo>
                    <a:pt x="163829" y="1536700"/>
                  </a:lnTo>
                  <a:lnTo>
                    <a:pt x="144145" y="1587500"/>
                  </a:lnTo>
                  <a:lnTo>
                    <a:pt x="125095" y="1625600"/>
                  </a:lnTo>
                  <a:lnTo>
                    <a:pt x="107315" y="1676400"/>
                  </a:lnTo>
                  <a:lnTo>
                    <a:pt x="91440" y="1727200"/>
                  </a:lnTo>
                  <a:lnTo>
                    <a:pt x="76834" y="1778000"/>
                  </a:lnTo>
                  <a:lnTo>
                    <a:pt x="63500" y="1816100"/>
                  </a:lnTo>
                  <a:lnTo>
                    <a:pt x="51434" y="1866900"/>
                  </a:lnTo>
                  <a:lnTo>
                    <a:pt x="40640" y="1917700"/>
                  </a:lnTo>
                  <a:lnTo>
                    <a:pt x="31115" y="1968500"/>
                  </a:lnTo>
                  <a:lnTo>
                    <a:pt x="23495" y="2019300"/>
                  </a:lnTo>
                  <a:lnTo>
                    <a:pt x="16509" y="2057400"/>
                  </a:lnTo>
                  <a:lnTo>
                    <a:pt x="10795" y="2108200"/>
                  </a:lnTo>
                  <a:lnTo>
                    <a:pt x="6350" y="2159000"/>
                  </a:lnTo>
                  <a:lnTo>
                    <a:pt x="2540" y="2209800"/>
                  </a:lnTo>
                  <a:lnTo>
                    <a:pt x="634" y="2260600"/>
                  </a:lnTo>
                  <a:lnTo>
                    <a:pt x="0" y="2311400"/>
                  </a:lnTo>
                  <a:lnTo>
                    <a:pt x="0" y="2362200"/>
                  </a:lnTo>
                  <a:lnTo>
                    <a:pt x="1270" y="2413000"/>
                  </a:lnTo>
                  <a:lnTo>
                    <a:pt x="3809" y="2463800"/>
                  </a:lnTo>
                  <a:lnTo>
                    <a:pt x="6984" y="2501900"/>
                  </a:lnTo>
                  <a:lnTo>
                    <a:pt x="11429" y="2552700"/>
                  </a:lnTo>
                  <a:lnTo>
                    <a:pt x="17145" y="2603500"/>
                  </a:lnTo>
                  <a:lnTo>
                    <a:pt x="24129" y="2654300"/>
                  </a:lnTo>
                  <a:lnTo>
                    <a:pt x="31750" y="2705100"/>
                  </a:lnTo>
                  <a:lnTo>
                    <a:pt x="40640" y="2755900"/>
                  </a:lnTo>
                  <a:lnTo>
                    <a:pt x="50165" y="2806700"/>
                  </a:lnTo>
                  <a:lnTo>
                    <a:pt x="60325" y="2857500"/>
                  </a:lnTo>
                  <a:lnTo>
                    <a:pt x="72390" y="2895600"/>
                  </a:lnTo>
                  <a:lnTo>
                    <a:pt x="84454" y="2946400"/>
                  </a:lnTo>
                  <a:lnTo>
                    <a:pt x="112395" y="3048000"/>
                  </a:lnTo>
                  <a:lnTo>
                    <a:pt x="127634" y="3086100"/>
                  </a:lnTo>
                  <a:lnTo>
                    <a:pt x="143509" y="3136900"/>
                  </a:lnTo>
                  <a:lnTo>
                    <a:pt x="160654" y="3187700"/>
                  </a:lnTo>
                  <a:lnTo>
                    <a:pt x="178434" y="3225800"/>
                  </a:lnTo>
                  <a:lnTo>
                    <a:pt x="196850" y="3276600"/>
                  </a:lnTo>
                  <a:lnTo>
                    <a:pt x="201930" y="3289300"/>
                  </a:lnTo>
                  <a:lnTo>
                    <a:pt x="185419" y="3238500"/>
                  </a:lnTo>
                  <a:lnTo>
                    <a:pt x="168909" y="3200400"/>
                  </a:lnTo>
                  <a:lnTo>
                    <a:pt x="152400" y="3149600"/>
                  </a:lnTo>
                  <a:lnTo>
                    <a:pt x="137159" y="3098800"/>
                  </a:lnTo>
                  <a:lnTo>
                    <a:pt x="123190" y="3060700"/>
                  </a:lnTo>
                  <a:lnTo>
                    <a:pt x="109220" y="3009900"/>
                  </a:lnTo>
                  <a:lnTo>
                    <a:pt x="96520" y="2959100"/>
                  </a:lnTo>
                  <a:lnTo>
                    <a:pt x="85090" y="2908300"/>
                  </a:lnTo>
                  <a:lnTo>
                    <a:pt x="73659" y="2870200"/>
                  </a:lnTo>
                  <a:lnTo>
                    <a:pt x="63500" y="2819400"/>
                  </a:lnTo>
                  <a:lnTo>
                    <a:pt x="54609" y="2768600"/>
                  </a:lnTo>
                  <a:lnTo>
                    <a:pt x="46354" y="2717800"/>
                  </a:lnTo>
                  <a:lnTo>
                    <a:pt x="39370" y="2667000"/>
                  </a:lnTo>
                  <a:lnTo>
                    <a:pt x="33020" y="2616200"/>
                  </a:lnTo>
                  <a:lnTo>
                    <a:pt x="27304" y="2565400"/>
                  </a:lnTo>
                  <a:lnTo>
                    <a:pt x="22859" y="2527300"/>
                  </a:lnTo>
                  <a:lnTo>
                    <a:pt x="19684" y="2476500"/>
                  </a:lnTo>
                  <a:lnTo>
                    <a:pt x="17779" y="2425700"/>
                  </a:lnTo>
                  <a:lnTo>
                    <a:pt x="16509" y="2374900"/>
                  </a:lnTo>
                  <a:lnTo>
                    <a:pt x="16509" y="2324100"/>
                  </a:lnTo>
                  <a:lnTo>
                    <a:pt x="17145" y="2273300"/>
                  </a:lnTo>
                  <a:lnTo>
                    <a:pt x="19050" y="2222500"/>
                  </a:lnTo>
                  <a:lnTo>
                    <a:pt x="22225" y="2171700"/>
                  </a:lnTo>
                  <a:lnTo>
                    <a:pt x="26670" y="2133600"/>
                  </a:lnTo>
                  <a:lnTo>
                    <a:pt x="32384" y="2082800"/>
                  </a:lnTo>
                  <a:lnTo>
                    <a:pt x="39370" y="2032000"/>
                  </a:lnTo>
                  <a:lnTo>
                    <a:pt x="46990" y="1981200"/>
                  </a:lnTo>
                  <a:lnTo>
                    <a:pt x="56515" y="1930400"/>
                  </a:lnTo>
                  <a:lnTo>
                    <a:pt x="66675" y="1879600"/>
                  </a:lnTo>
                  <a:lnTo>
                    <a:pt x="78740" y="1841500"/>
                  </a:lnTo>
                  <a:lnTo>
                    <a:pt x="91440" y="1790700"/>
                  </a:lnTo>
                  <a:lnTo>
                    <a:pt x="105409" y="1739900"/>
                  </a:lnTo>
                  <a:lnTo>
                    <a:pt x="121284" y="1701800"/>
                  </a:lnTo>
                  <a:lnTo>
                    <a:pt x="138429" y="1651000"/>
                  </a:lnTo>
                  <a:lnTo>
                    <a:pt x="156209" y="1600200"/>
                  </a:lnTo>
                  <a:lnTo>
                    <a:pt x="175894" y="1562100"/>
                  </a:lnTo>
                  <a:lnTo>
                    <a:pt x="197484" y="1511300"/>
                  </a:lnTo>
                  <a:lnTo>
                    <a:pt x="219709" y="1473200"/>
                  </a:lnTo>
                  <a:lnTo>
                    <a:pt x="243205" y="1422400"/>
                  </a:lnTo>
                  <a:lnTo>
                    <a:pt x="268605" y="1384300"/>
                  </a:lnTo>
                  <a:lnTo>
                    <a:pt x="295275" y="1346200"/>
                  </a:lnTo>
                  <a:lnTo>
                    <a:pt x="323215" y="1295400"/>
                  </a:lnTo>
                  <a:lnTo>
                    <a:pt x="351790" y="1257300"/>
                  </a:lnTo>
                  <a:lnTo>
                    <a:pt x="381634" y="1219200"/>
                  </a:lnTo>
                  <a:lnTo>
                    <a:pt x="412115" y="1168400"/>
                  </a:lnTo>
                  <a:lnTo>
                    <a:pt x="476884" y="1092200"/>
                  </a:lnTo>
                  <a:lnTo>
                    <a:pt x="545465" y="1016000"/>
                  </a:lnTo>
                  <a:lnTo>
                    <a:pt x="581660" y="977900"/>
                  </a:lnTo>
                  <a:lnTo>
                    <a:pt x="617855" y="952500"/>
                  </a:lnTo>
                  <a:lnTo>
                    <a:pt x="655319" y="914400"/>
                  </a:lnTo>
                  <a:lnTo>
                    <a:pt x="693419" y="876300"/>
                  </a:lnTo>
                  <a:lnTo>
                    <a:pt x="732790" y="850900"/>
                  </a:lnTo>
                  <a:lnTo>
                    <a:pt x="772160" y="812800"/>
                  </a:lnTo>
                  <a:lnTo>
                    <a:pt x="854075" y="762000"/>
                  </a:lnTo>
                  <a:lnTo>
                    <a:pt x="895985" y="723900"/>
                  </a:lnTo>
                  <a:lnTo>
                    <a:pt x="1069975" y="622300"/>
                  </a:lnTo>
                  <a:lnTo>
                    <a:pt x="1104900" y="622300"/>
                  </a:lnTo>
                  <a:lnTo>
                    <a:pt x="1116964" y="609600"/>
                  </a:lnTo>
                  <a:lnTo>
                    <a:pt x="1154430" y="584200"/>
                  </a:lnTo>
                  <a:lnTo>
                    <a:pt x="1243964" y="533400"/>
                  </a:lnTo>
                  <a:lnTo>
                    <a:pt x="1210945" y="533400"/>
                  </a:lnTo>
                  <a:lnTo>
                    <a:pt x="1250950" y="495300"/>
                  </a:lnTo>
                  <a:lnTo>
                    <a:pt x="1291589" y="457200"/>
                  </a:lnTo>
                  <a:lnTo>
                    <a:pt x="1332864" y="431800"/>
                  </a:lnTo>
                  <a:lnTo>
                    <a:pt x="1374775" y="393700"/>
                  </a:lnTo>
                  <a:lnTo>
                    <a:pt x="1461135" y="342900"/>
                  </a:lnTo>
                  <a:lnTo>
                    <a:pt x="1505585" y="317500"/>
                  </a:lnTo>
                  <a:lnTo>
                    <a:pt x="1550670" y="279400"/>
                  </a:lnTo>
                  <a:lnTo>
                    <a:pt x="1642110" y="228600"/>
                  </a:lnTo>
                  <a:lnTo>
                    <a:pt x="1689100" y="215900"/>
                  </a:lnTo>
                  <a:lnTo>
                    <a:pt x="1784985" y="165100"/>
                  </a:lnTo>
                  <a:lnTo>
                    <a:pt x="1832610" y="152400"/>
                  </a:lnTo>
                  <a:lnTo>
                    <a:pt x="1880870" y="127000"/>
                  </a:lnTo>
                  <a:lnTo>
                    <a:pt x="2178050" y="50800"/>
                  </a:lnTo>
                  <a:lnTo>
                    <a:pt x="2228850" y="50800"/>
                  </a:lnTo>
                  <a:lnTo>
                    <a:pt x="2279650" y="38100"/>
                  </a:lnTo>
                  <a:lnTo>
                    <a:pt x="2432050" y="38100"/>
                  </a:lnTo>
                  <a:lnTo>
                    <a:pt x="2483485" y="25400"/>
                  </a:lnTo>
                  <a:close/>
                </a:path>
                <a:path w="3771265" h="3314700">
                  <a:moveTo>
                    <a:pt x="318134" y="3263900"/>
                  </a:moveTo>
                  <a:lnTo>
                    <a:pt x="283844" y="3276600"/>
                  </a:lnTo>
                  <a:lnTo>
                    <a:pt x="274319" y="3289300"/>
                  </a:lnTo>
                  <a:lnTo>
                    <a:pt x="318134" y="3263900"/>
                  </a:lnTo>
                  <a:close/>
                </a:path>
                <a:path w="3771265" h="3314700">
                  <a:moveTo>
                    <a:pt x="334644" y="3251200"/>
                  </a:moveTo>
                  <a:lnTo>
                    <a:pt x="331469" y="3251200"/>
                  </a:lnTo>
                  <a:lnTo>
                    <a:pt x="318134" y="3263900"/>
                  </a:lnTo>
                  <a:lnTo>
                    <a:pt x="334644" y="3251200"/>
                  </a:lnTo>
                  <a:close/>
                </a:path>
                <a:path w="3771265" h="3314700">
                  <a:moveTo>
                    <a:pt x="1104900" y="622300"/>
                  </a:moveTo>
                  <a:lnTo>
                    <a:pt x="1069975" y="622300"/>
                  </a:lnTo>
                  <a:lnTo>
                    <a:pt x="1000125" y="698500"/>
                  </a:lnTo>
                  <a:lnTo>
                    <a:pt x="965835" y="736600"/>
                  </a:lnTo>
                  <a:lnTo>
                    <a:pt x="932815" y="774700"/>
                  </a:lnTo>
                  <a:lnTo>
                    <a:pt x="900430" y="812800"/>
                  </a:lnTo>
                  <a:lnTo>
                    <a:pt x="868680" y="850900"/>
                  </a:lnTo>
                  <a:lnTo>
                    <a:pt x="838200" y="889000"/>
                  </a:lnTo>
                  <a:lnTo>
                    <a:pt x="808355" y="927100"/>
                  </a:lnTo>
                  <a:lnTo>
                    <a:pt x="779144" y="977900"/>
                  </a:lnTo>
                  <a:lnTo>
                    <a:pt x="750569" y="1016000"/>
                  </a:lnTo>
                  <a:lnTo>
                    <a:pt x="722630" y="1054100"/>
                  </a:lnTo>
                  <a:lnTo>
                    <a:pt x="695960" y="1104900"/>
                  </a:lnTo>
                  <a:lnTo>
                    <a:pt x="669925" y="1143000"/>
                  </a:lnTo>
                  <a:lnTo>
                    <a:pt x="645160" y="1193800"/>
                  </a:lnTo>
                  <a:lnTo>
                    <a:pt x="620394" y="1231900"/>
                  </a:lnTo>
                  <a:lnTo>
                    <a:pt x="596900" y="1282700"/>
                  </a:lnTo>
                  <a:lnTo>
                    <a:pt x="574675" y="1320800"/>
                  </a:lnTo>
                  <a:lnTo>
                    <a:pt x="552450" y="1371600"/>
                  </a:lnTo>
                  <a:lnTo>
                    <a:pt x="531494" y="1422400"/>
                  </a:lnTo>
                  <a:lnTo>
                    <a:pt x="511809" y="1460500"/>
                  </a:lnTo>
                  <a:lnTo>
                    <a:pt x="492759" y="1511300"/>
                  </a:lnTo>
                  <a:lnTo>
                    <a:pt x="474344" y="1562100"/>
                  </a:lnTo>
                  <a:lnTo>
                    <a:pt x="456565" y="1612900"/>
                  </a:lnTo>
                  <a:lnTo>
                    <a:pt x="440055" y="1651000"/>
                  </a:lnTo>
                  <a:lnTo>
                    <a:pt x="424180" y="1701800"/>
                  </a:lnTo>
                  <a:lnTo>
                    <a:pt x="409575" y="1752600"/>
                  </a:lnTo>
                  <a:lnTo>
                    <a:pt x="395605" y="1803400"/>
                  </a:lnTo>
                  <a:lnTo>
                    <a:pt x="383540" y="1854200"/>
                  </a:lnTo>
                  <a:lnTo>
                    <a:pt x="372109" y="1892300"/>
                  </a:lnTo>
                  <a:lnTo>
                    <a:pt x="361315" y="1943100"/>
                  </a:lnTo>
                  <a:lnTo>
                    <a:pt x="351155" y="1993900"/>
                  </a:lnTo>
                  <a:lnTo>
                    <a:pt x="342265" y="2044700"/>
                  </a:lnTo>
                  <a:lnTo>
                    <a:pt x="334644" y="2095500"/>
                  </a:lnTo>
                  <a:lnTo>
                    <a:pt x="327659" y="2146300"/>
                  </a:lnTo>
                  <a:lnTo>
                    <a:pt x="322580" y="2197100"/>
                  </a:lnTo>
                  <a:lnTo>
                    <a:pt x="318769" y="2247900"/>
                  </a:lnTo>
                  <a:lnTo>
                    <a:pt x="316865" y="2298700"/>
                  </a:lnTo>
                  <a:lnTo>
                    <a:pt x="316865" y="2349500"/>
                  </a:lnTo>
                  <a:lnTo>
                    <a:pt x="318134" y="2400300"/>
                  </a:lnTo>
                  <a:lnTo>
                    <a:pt x="321944" y="2451100"/>
                  </a:lnTo>
                  <a:lnTo>
                    <a:pt x="327659" y="2501900"/>
                  </a:lnTo>
                  <a:lnTo>
                    <a:pt x="335915" y="2552700"/>
                  </a:lnTo>
                  <a:lnTo>
                    <a:pt x="346709" y="2603500"/>
                  </a:lnTo>
                  <a:lnTo>
                    <a:pt x="360044" y="2654300"/>
                  </a:lnTo>
                  <a:lnTo>
                    <a:pt x="375919" y="2692400"/>
                  </a:lnTo>
                  <a:lnTo>
                    <a:pt x="392430" y="2743200"/>
                  </a:lnTo>
                  <a:lnTo>
                    <a:pt x="410209" y="2781300"/>
                  </a:lnTo>
                  <a:lnTo>
                    <a:pt x="429259" y="2832100"/>
                  </a:lnTo>
                  <a:lnTo>
                    <a:pt x="449580" y="2882900"/>
                  </a:lnTo>
                  <a:lnTo>
                    <a:pt x="472440" y="2921000"/>
                  </a:lnTo>
                  <a:lnTo>
                    <a:pt x="497205" y="2959100"/>
                  </a:lnTo>
                  <a:lnTo>
                    <a:pt x="520065" y="2997200"/>
                  </a:lnTo>
                  <a:lnTo>
                    <a:pt x="545465" y="3035300"/>
                  </a:lnTo>
                  <a:lnTo>
                    <a:pt x="573405" y="3060700"/>
                  </a:lnTo>
                  <a:lnTo>
                    <a:pt x="607060" y="3086100"/>
                  </a:lnTo>
                  <a:lnTo>
                    <a:pt x="582930" y="3098800"/>
                  </a:lnTo>
                  <a:lnTo>
                    <a:pt x="544830" y="3124200"/>
                  </a:lnTo>
                  <a:lnTo>
                    <a:pt x="441959" y="3187700"/>
                  </a:lnTo>
                  <a:lnTo>
                    <a:pt x="386080" y="3213100"/>
                  </a:lnTo>
                  <a:lnTo>
                    <a:pt x="334644" y="3251200"/>
                  </a:lnTo>
                  <a:lnTo>
                    <a:pt x="624205" y="3086100"/>
                  </a:lnTo>
                  <a:lnTo>
                    <a:pt x="588644" y="3060700"/>
                  </a:lnTo>
                  <a:lnTo>
                    <a:pt x="557530" y="3035300"/>
                  </a:lnTo>
                  <a:lnTo>
                    <a:pt x="530225" y="2997200"/>
                  </a:lnTo>
                  <a:lnTo>
                    <a:pt x="506730" y="2959100"/>
                  </a:lnTo>
                  <a:lnTo>
                    <a:pt x="485140" y="2921000"/>
                  </a:lnTo>
                  <a:lnTo>
                    <a:pt x="466090" y="2882900"/>
                  </a:lnTo>
                  <a:lnTo>
                    <a:pt x="447675" y="2844800"/>
                  </a:lnTo>
                  <a:lnTo>
                    <a:pt x="431165" y="2806700"/>
                  </a:lnTo>
                  <a:lnTo>
                    <a:pt x="413384" y="2755900"/>
                  </a:lnTo>
                  <a:lnTo>
                    <a:pt x="396240" y="2717800"/>
                  </a:lnTo>
                  <a:lnTo>
                    <a:pt x="380365" y="2667000"/>
                  </a:lnTo>
                  <a:lnTo>
                    <a:pt x="366394" y="2616200"/>
                  </a:lnTo>
                  <a:lnTo>
                    <a:pt x="354965" y="2578100"/>
                  </a:lnTo>
                  <a:lnTo>
                    <a:pt x="345440" y="2527300"/>
                  </a:lnTo>
                  <a:lnTo>
                    <a:pt x="339725" y="2476500"/>
                  </a:lnTo>
                  <a:lnTo>
                    <a:pt x="335915" y="2438400"/>
                  </a:lnTo>
                  <a:lnTo>
                    <a:pt x="334009" y="2400300"/>
                  </a:lnTo>
                  <a:lnTo>
                    <a:pt x="332740" y="2349500"/>
                  </a:lnTo>
                  <a:lnTo>
                    <a:pt x="334009" y="2311400"/>
                  </a:lnTo>
                  <a:lnTo>
                    <a:pt x="335915" y="2260600"/>
                  </a:lnTo>
                  <a:lnTo>
                    <a:pt x="339725" y="2209800"/>
                  </a:lnTo>
                  <a:lnTo>
                    <a:pt x="344805" y="2159000"/>
                  </a:lnTo>
                  <a:lnTo>
                    <a:pt x="351155" y="2108200"/>
                  </a:lnTo>
                  <a:lnTo>
                    <a:pt x="358140" y="2057400"/>
                  </a:lnTo>
                  <a:lnTo>
                    <a:pt x="366394" y="2019300"/>
                  </a:lnTo>
                  <a:lnTo>
                    <a:pt x="375919" y="1968500"/>
                  </a:lnTo>
                  <a:lnTo>
                    <a:pt x="386715" y="1917700"/>
                  </a:lnTo>
                  <a:lnTo>
                    <a:pt x="398144" y="1866900"/>
                  </a:lnTo>
                  <a:lnTo>
                    <a:pt x="410844" y="1816100"/>
                  </a:lnTo>
                  <a:lnTo>
                    <a:pt x="424180" y="1778000"/>
                  </a:lnTo>
                  <a:lnTo>
                    <a:pt x="438784" y="1727200"/>
                  </a:lnTo>
                  <a:lnTo>
                    <a:pt x="454025" y="1676400"/>
                  </a:lnTo>
                  <a:lnTo>
                    <a:pt x="470534" y="1638300"/>
                  </a:lnTo>
                  <a:lnTo>
                    <a:pt x="487680" y="1587500"/>
                  </a:lnTo>
                  <a:lnTo>
                    <a:pt x="506094" y="1536700"/>
                  </a:lnTo>
                  <a:lnTo>
                    <a:pt x="525144" y="1498600"/>
                  </a:lnTo>
                  <a:lnTo>
                    <a:pt x="544830" y="1447800"/>
                  </a:lnTo>
                  <a:lnTo>
                    <a:pt x="565150" y="1397000"/>
                  </a:lnTo>
                  <a:lnTo>
                    <a:pt x="586740" y="1358900"/>
                  </a:lnTo>
                  <a:lnTo>
                    <a:pt x="608330" y="1308100"/>
                  </a:lnTo>
                  <a:lnTo>
                    <a:pt x="631190" y="1270000"/>
                  </a:lnTo>
                  <a:lnTo>
                    <a:pt x="654685" y="1219200"/>
                  </a:lnTo>
                  <a:lnTo>
                    <a:pt x="678815" y="1181100"/>
                  </a:lnTo>
                  <a:lnTo>
                    <a:pt x="704215" y="1143000"/>
                  </a:lnTo>
                  <a:lnTo>
                    <a:pt x="730885" y="1092200"/>
                  </a:lnTo>
                  <a:lnTo>
                    <a:pt x="758825" y="1054100"/>
                  </a:lnTo>
                  <a:lnTo>
                    <a:pt x="787400" y="1003300"/>
                  </a:lnTo>
                  <a:lnTo>
                    <a:pt x="816610" y="965200"/>
                  </a:lnTo>
                  <a:lnTo>
                    <a:pt x="846455" y="927100"/>
                  </a:lnTo>
                  <a:lnTo>
                    <a:pt x="877569" y="876300"/>
                  </a:lnTo>
                  <a:lnTo>
                    <a:pt x="909319" y="838200"/>
                  </a:lnTo>
                  <a:lnTo>
                    <a:pt x="975360" y="762000"/>
                  </a:lnTo>
                  <a:lnTo>
                    <a:pt x="1009650" y="723900"/>
                  </a:lnTo>
                  <a:lnTo>
                    <a:pt x="1044575" y="685800"/>
                  </a:lnTo>
                  <a:lnTo>
                    <a:pt x="1104900" y="622300"/>
                  </a:lnTo>
                  <a:close/>
                </a:path>
                <a:path w="3771265" h="3314700">
                  <a:moveTo>
                    <a:pt x="2457450" y="330200"/>
                  </a:moveTo>
                  <a:lnTo>
                    <a:pt x="2386965" y="330200"/>
                  </a:lnTo>
                  <a:lnTo>
                    <a:pt x="2485390" y="355600"/>
                  </a:lnTo>
                  <a:lnTo>
                    <a:pt x="2534285" y="355600"/>
                  </a:lnTo>
                  <a:lnTo>
                    <a:pt x="2775585" y="419100"/>
                  </a:lnTo>
                  <a:lnTo>
                    <a:pt x="2823210" y="444500"/>
                  </a:lnTo>
                  <a:lnTo>
                    <a:pt x="2917825" y="469900"/>
                  </a:lnTo>
                  <a:lnTo>
                    <a:pt x="2964179" y="495300"/>
                  </a:lnTo>
                  <a:lnTo>
                    <a:pt x="3010535" y="508000"/>
                  </a:lnTo>
                  <a:lnTo>
                    <a:pt x="3056890" y="533400"/>
                  </a:lnTo>
                  <a:lnTo>
                    <a:pt x="3102610" y="546100"/>
                  </a:lnTo>
                  <a:lnTo>
                    <a:pt x="3148329" y="571500"/>
                  </a:lnTo>
                  <a:lnTo>
                    <a:pt x="3192779" y="584200"/>
                  </a:lnTo>
                  <a:lnTo>
                    <a:pt x="3025140" y="723900"/>
                  </a:lnTo>
                  <a:lnTo>
                    <a:pt x="3731895" y="762000"/>
                  </a:lnTo>
                  <a:lnTo>
                    <a:pt x="3732529" y="749300"/>
                  </a:lnTo>
                  <a:lnTo>
                    <a:pt x="3719829" y="749300"/>
                  </a:lnTo>
                  <a:lnTo>
                    <a:pt x="3051810" y="711200"/>
                  </a:lnTo>
                  <a:lnTo>
                    <a:pt x="3209290" y="584200"/>
                  </a:lnTo>
                  <a:lnTo>
                    <a:pt x="3203575" y="584200"/>
                  </a:lnTo>
                  <a:lnTo>
                    <a:pt x="3158490" y="558800"/>
                  </a:lnTo>
                  <a:lnTo>
                    <a:pt x="3114040" y="546100"/>
                  </a:lnTo>
                  <a:lnTo>
                    <a:pt x="3068954" y="520700"/>
                  </a:lnTo>
                  <a:lnTo>
                    <a:pt x="3023235" y="508000"/>
                  </a:lnTo>
                  <a:lnTo>
                    <a:pt x="2977515" y="482600"/>
                  </a:lnTo>
                  <a:lnTo>
                    <a:pt x="2885440" y="457200"/>
                  </a:lnTo>
                  <a:lnTo>
                    <a:pt x="2838450" y="431800"/>
                  </a:lnTo>
                  <a:lnTo>
                    <a:pt x="2457450" y="330200"/>
                  </a:lnTo>
                  <a:close/>
                </a:path>
                <a:path w="3771265" h="3314700">
                  <a:moveTo>
                    <a:pt x="3769360" y="254000"/>
                  </a:moveTo>
                  <a:lnTo>
                    <a:pt x="3752850" y="254000"/>
                  </a:lnTo>
                  <a:lnTo>
                    <a:pt x="3719829" y="749300"/>
                  </a:lnTo>
                  <a:lnTo>
                    <a:pt x="3732529" y="749300"/>
                  </a:lnTo>
                  <a:lnTo>
                    <a:pt x="3769360" y="254000"/>
                  </a:lnTo>
                  <a:close/>
                </a:path>
                <a:path w="3771265" h="3314700">
                  <a:moveTo>
                    <a:pt x="1905000" y="330200"/>
                  </a:moveTo>
                  <a:lnTo>
                    <a:pt x="1826260" y="330200"/>
                  </a:lnTo>
                  <a:lnTo>
                    <a:pt x="1442085" y="431800"/>
                  </a:lnTo>
                  <a:lnTo>
                    <a:pt x="1395095" y="457200"/>
                  </a:lnTo>
                  <a:lnTo>
                    <a:pt x="1302385" y="482600"/>
                  </a:lnTo>
                  <a:lnTo>
                    <a:pt x="1210945" y="533400"/>
                  </a:lnTo>
                  <a:lnTo>
                    <a:pt x="1243964" y="533400"/>
                  </a:lnTo>
                  <a:lnTo>
                    <a:pt x="1289685" y="520700"/>
                  </a:lnTo>
                  <a:lnTo>
                    <a:pt x="1335405" y="495300"/>
                  </a:lnTo>
                  <a:lnTo>
                    <a:pt x="1381125" y="482600"/>
                  </a:lnTo>
                  <a:lnTo>
                    <a:pt x="1428114" y="457200"/>
                  </a:lnTo>
                  <a:lnTo>
                    <a:pt x="1569085" y="419100"/>
                  </a:lnTo>
                  <a:lnTo>
                    <a:pt x="1616710" y="393700"/>
                  </a:lnTo>
                  <a:lnTo>
                    <a:pt x="1711960" y="368300"/>
                  </a:lnTo>
                  <a:lnTo>
                    <a:pt x="1760220" y="368300"/>
                  </a:lnTo>
                  <a:lnTo>
                    <a:pt x="1905000" y="330200"/>
                  </a:lnTo>
                  <a:close/>
                </a:path>
                <a:path w="3771265" h="3314700">
                  <a:moveTo>
                    <a:pt x="2784475" y="25400"/>
                  </a:moveTo>
                  <a:lnTo>
                    <a:pt x="2483485" y="25400"/>
                  </a:lnTo>
                  <a:lnTo>
                    <a:pt x="2533015" y="38100"/>
                  </a:lnTo>
                  <a:lnTo>
                    <a:pt x="2682875" y="38100"/>
                  </a:lnTo>
                  <a:lnTo>
                    <a:pt x="2732404" y="50800"/>
                  </a:lnTo>
                  <a:lnTo>
                    <a:pt x="2781935" y="50800"/>
                  </a:lnTo>
                  <a:lnTo>
                    <a:pt x="2880995" y="76200"/>
                  </a:lnTo>
                  <a:lnTo>
                    <a:pt x="2929890" y="76200"/>
                  </a:lnTo>
                  <a:lnTo>
                    <a:pt x="3075304" y="114300"/>
                  </a:lnTo>
                  <a:lnTo>
                    <a:pt x="3122929" y="139700"/>
                  </a:lnTo>
                  <a:lnTo>
                    <a:pt x="3217545" y="165100"/>
                  </a:lnTo>
                  <a:lnTo>
                    <a:pt x="3263900" y="190500"/>
                  </a:lnTo>
                  <a:lnTo>
                    <a:pt x="3310254" y="203200"/>
                  </a:lnTo>
                  <a:lnTo>
                    <a:pt x="3355975" y="228600"/>
                  </a:lnTo>
                  <a:lnTo>
                    <a:pt x="3401060" y="241300"/>
                  </a:lnTo>
                  <a:lnTo>
                    <a:pt x="3489960" y="292100"/>
                  </a:lnTo>
                  <a:lnTo>
                    <a:pt x="3576320" y="342900"/>
                  </a:lnTo>
                  <a:lnTo>
                    <a:pt x="3580765" y="342900"/>
                  </a:lnTo>
                  <a:lnTo>
                    <a:pt x="3604895" y="330200"/>
                  </a:lnTo>
                  <a:lnTo>
                    <a:pt x="3581400" y="330200"/>
                  </a:lnTo>
                  <a:lnTo>
                    <a:pt x="3498215" y="279400"/>
                  </a:lnTo>
                  <a:lnTo>
                    <a:pt x="3413125" y="228600"/>
                  </a:lnTo>
                  <a:lnTo>
                    <a:pt x="3369310" y="215900"/>
                  </a:lnTo>
                  <a:lnTo>
                    <a:pt x="3325495" y="190500"/>
                  </a:lnTo>
                  <a:lnTo>
                    <a:pt x="3281045" y="177800"/>
                  </a:lnTo>
                  <a:lnTo>
                    <a:pt x="3233420" y="152400"/>
                  </a:lnTo>
                  <a:lnTo>
                    <a:pt x="3184525" y="139700"/>
                  </a:lnTo>
                  <a:lnTo>
                    <a:pt x="3135629" y="114300"/>
                  </a:lnTo>
                  <a:lnTo>
                    <a:pt x="2784475" y="25400"/>
                  </a:lnTo>
                  <a:close/>
                </a:path>
                <a:path w="3771265" h="3314700">
                  <a:moveTo>
                    <a:pt x="2000885" y="317500"/>
                  </a:moveTo>
                  <a:lnTo>
                    <a:pt x="1924050" y="317500"/>
                  </a:lnTo>
                  <a:lnTo>
                    <a:pt x="1875155" y="330200"/>
                  </a:lnTo>
                  <a:lnTo>
                    <a:pt x="1952625" y="330200"/>
                  </a:lnTo>
                  <a:lnTo>
                    <a:pt x="2000885" y="317500"/>
                  </a:lnTo>
                  <a:close/>
                </a:path>
                <a:path w="3771265" h="3314700">
                  <a:moveTo>
                    <a:pt x="2360295" y="317500"/>
                  </a:moveTo>
                  <a:lnTo>
                    <a:pt x="2287905" y="317500"/>
                  </a:lnTo>
                  <a:lnTo>
                    <a:pt x="2337435" y="330200"/>
                  </a:lnTo>
                  <a:lnTo>
                    <a:pt x="2409190" y="330200"/>
                  </a:lnTo>
                  <a:lnTo>
                    <a:pt x="2360295" y="317500"/>
                  </a:lnTo>
                  <a:close/>
                </a:path>
                <a:path w="3771265" h="3314700">
                  <a:moveTo>
                    <a:pt x="3771265" y="228600"/>
                  </a:moveTo>
                  <a:lnTo>
                    <a:pt x="3581400" y="330200"/>
                  </a:lnTo>
                  <a:lnTo>
                    <a:pt x="3604895" y="330200"/>
                  </a:lnTo>
                  <a:lnTo>
                    <a:pt x="3752850" y="254000"/>
                  </a:lnTo>
                  <a:lnTo>
                    <a:pt x="3769360" y="254000"/>
                  </a:lnTo>
                  <a:lnTo>
                    <a:pt x="3771265" y="228600"/>
                  </a:lnTo>
                  <a:close/>
                </a:path>
                <a:path w="3771265" h="3314700">
                  <a:moveTo>
                    <a:pt x="2262505" y="304800"/>
                  </a:moveTo>
                  <a:lnTo>
                    <a:pt x="2021839" y="304800"/>
                  </a:lnTo>
                  <a:lnTo>
                    <a:pt x="1972945" y="317500"/>
                  </a:lnTo>
                  <a:lnTo>
                    <a:pt x="2311400" y="317500"/>
                  </a:lnTo>
                  <a:lnTo>
                    <a:pt x="2262505" y="304800"/>
                  </a:lnTo>
                  <a:close/>
                </a:path>
                <a:path w="3771265" h="3314700">
                  <a:moveTo>
                    <a:pt x="2682240" y="12700"/>
                  </a:moveTo>
                  <a:lnTo>
                    <a:pt x="2273300" y="12700"/>
                  </a:lnTo>
                  <a:lnTo>
                    <a:pt x="2223135" y="25400"/>
                  </a:lnTo>
                  <a:lnTo>
                    <a:pt x="2733675" y="25400"/>
                  </a:lnTo>
                  <a:lnTo>
                    <a:pt x="2682240" y="12700"/>
                  </a:lnTo>
                  <a:close/>
                </a:path>
                <a:path w="3771265" h="3314700">
                  <a:moveTo>
                    <a:pt x="2475865" y="0"/>
                  </a:moveTo>
                  <a:lnTo>
                    <a:pt x="2425065" y="12700"/>
                  </a:lnTo>
                  <a:lnTo>
                    <a:pt x="2527300" y="12700"/>
                  </a:lnTo>
                  <a:lnTo>
                    <a:pt x="247586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7590" y="1755635"/>
            <a:ext cx="3498215" cy="50953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269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5250324" y="588320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Grenser</a:t>
            </a:r>
            <a:r>
              <a:rPr spc="-105" dirty="0"/>
              <a:t> </a:t>
            </a:r>
            <a:r>
              <a:rPr dirty="0"/>
              <a:t>og</a:t>
            </a:r>
            <a:r>
              <a:rPr spc="-114" dirty="0"/>
              <a:t> </a:t>
            </a:r>
            <a:r>
              <a:rPr spc="-10" dirty="0"/>
              <a:t>behov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0950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0950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0" name="object 10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5" dirty="0"/>
              <a:t> </a:t>
            </a:r>
            <a:r>
              <a:rPr dirty="0"/>
              <a:t>er</a:t>
            </a:r>
            <a:r>
              <a:rPr spc="-95" dirty="0"/>
              <a:t> </a:t>
            </a:r>
            <a:r>
              <a:rPr dirty="0"/>
              <a:t>grenser</a:t>
            </a:r>
            <a:r>
              <a:rPr spc="-90" dirty="0"/>
              <a:t> </a:t>
            </a:r>
            <a:r>
              <a:rPr dirty="0"/>
              <a:t>og</a:t>
            </a:r>
            <a:r>
              <a:rPr spc="-95" dirty="0"/>
              <a:t> </a:t>
            </a:r>
            <a:r>
              <a:rPr spc="-10" dirty="0"/>
              <a:t>behov?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5583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583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Dine</a:t>
            </a:r>
            <a:r>
              <a:rPr spc="-110" dirty="0"/>
              <a:t> </a:t>
            </a:r>
            <a:r>
              <a:rPr dirty="0"/>
              <a:t>grenser</a:t>
            </a:r>
            <a:r>
              <a:rPr spc="-110" dirty="0"/>
              <a:t> </a:t>
            </a:r>
            <a:r>
              <a:rPr dirty="0"/>
              <a:t>og</a:t>
            </a:r>
            <a:r>
              <a:rPr spc="-100" dirty="0"/>
              <a:t> </a:t>
            </a:r>
            <a:r>
              <a:rPr dirty="0"/>
              <a:t>dine</a:t>
            </a:r>
            <a:r>
              <a:rPr spc="-105" dirty="0"/>
              <a:t> </a:t>
            </a:r>
            <a:r>
              <a:rPr spc="-10" dirty="0"/>
              <a:t>behov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801541" y="2034433"/>
            <a:ext cx="4471670" cy="4456430"/>
            <a:chOff x="4716779" y="2552700"/>
            <a:chExt cx="4471670" cy="4456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5575" y="5819775"/>
              <a:ext cx="78104" cy="1822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4154" y="5711189"/>
              <a:ext cx="74293" cy="1854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6779" y="2552700"/>
              <a:ext cx="4288789" cy="445643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9883" y="1635012"/>
            <a:ext cx="5311140" cy="3303904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1300" marR="169418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måte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sette </a:t>
            </a:r>
            <a:r>
              <a:rPr sz="2200" dirty="0">
                <a:latin typeface="Arial"/>
                <a:cs typeface="Arial"/>
              </a:rPr>
              <a:t>grenser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overfor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andre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på?</a:t>
            </a:r>
            <a:endParaRPr sz="2200">
              <a:latin typeface="Arial"/>
              <a:cs typeface="Arial"/>
            </a:endParaRPr>
          </a:p>
          <a:p>
            <a:pPr marL="241300" marR="1926589" indent="-229235">
              <a:lnSpc>
                <a:spcPct val="113599"/>
              </a:lnSpc>
              <a:spcBef>
                <a:spcPts val="112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måte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stå </a:t>
            </a:r>
            <a:r>
              <a:rPr sz="2200" dirty="0">
                <a:latin typeface="Arial"/>
                <a:cs typeface="Arial"/>
              </a:rPr>
              <a:t>opp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på?</a:t>
            </a:r>
            <a:endParaRPr sz="2200">
              <a:latin typeface="Arial"/>
              <a:cs typeface="Arial"/>
            </a:endParaRPr>
          </a:p>
          <a:p>
            <a:pPr marL="241300" marR="2112645" indent="-229235">
              <a:lnSpc>
                <a:spcPct val="113599"/>
              </a:lnSpc>
              <a:spcBef>
                <a:spcPts val="113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måte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å </a:t>
            </a:r>
            <a:r>
              <a:rPr sz="2200" dirty="0">
                <a:latin typeface="Arial"/>
                <a:cs typeface="Arial"/>
              </a:rPr>
              <a:t>uttrykke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sine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behov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på?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52627"/>
            <a:ext cx="6116955" cy="1452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95"/>
              </a:spcBef>
            </a:pPr>
            <a:r>
              <a:rPr sz="4400" dirty="0"/>
              <a:t>Hvor</a:t>
            </a:r>
            <a:r>
              <a:rPr sz="4400" spc="-30" dirty="0"/>
              <a:t> </a:t>
            </a:r>
            <a:r>
              <a:rPr sz="4400" dirty="0"/>
              <a:t>mye</a:t>
            </a:r>
            <a:r>
              <a:rPr sz="4400" spc="-25" dirty="0"/>
              <a:t> </a:t>
            </a:r>
            <a:r>
              <a:rPr sz="4400" dirty="0"/>
              <a:t>opplever</a:t>
            </a:r>
            <a:r>
              <a:rPr sz="4400" spc="-25" dirty="0"/>
              <a:t> </a:t>
            </a:r>
            <a:r>
              <a:rPr sz="4400" dirty="0"/>
              <a:t>du</a:t>
            </a:r>
            <a:r>
              <a:rPr sz="4400" spc="-25" dirty="0"/>
              <a:t> at </a:t>
            </a:r>
            <a:r>
              <a:rPr sz="4400" dirty="0"/>
              <a:t>du</a:t>
            </a:r>
            <a:r>
              <a:rPr sz="4400" spc="-35" dirty="0"/>
              <a:t> </a:t>
            </a:r>
            <a:r>
              <a:rPr sz="4400" dirty="0"/>
              <a:t>kan</a:t>
            </a:r>
            <a:r>
              <a:rPr sz="4400" spc="-30" dirty="0"/>
              <a:t> </a:t>
            </a:r>
            <a:r>
              <a:rPr sz="4400" dirty="0"/>
              <a:t>påvirke</a:t>
            </a:r>
            <a:r>
              <a:rPr sz="4400" spc="-30" dirty="0"/>
              <a:t> </a:t>
            </a:r>
            <a:r>
              <a:rPr sz="4400" spc="-25" dirty="0"/>
              <a:t>...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6930" y="3089732"/>
          <a:ext cx="8967469" cy="2035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8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6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 marR="133985" indent="-40005">
                        <a:lnSpc>
                          <a:spcPts val="1620"/>
                        </a:lnSpc>
                        <a:spcBef>
                          <a:spcPts val="4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Ikke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det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hele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tatt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Nokså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lite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Verken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eller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Nokså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mye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Mye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egen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situasjon?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B.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Familien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din?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C.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Skolen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jobben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din?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D.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norske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samfunnet?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ts val="16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E.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Utviklingen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verden?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26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600"/>
                        </a:lnSpc>
                        <a:spcBef>
                          <a:spcPts val="26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00"/>
                        </a:lnSpc>
                        <a:spcBef>
                          <a:spcPts val="26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600"/>
                        </a:lnSpc>
                        <a:spcBef>
                          <a:spcPts val="26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1600"/>
                        </a:lnSpc>
                        <a:spcBef>
                          <a:spcPts val="26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037194" y="447177"/>
            <a:ext cx="1864360" cy="2360295"/>
            <a:chOff x="8037194" y="447177"/>
            <a:chExt cx="1864360" cy="2360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7194" y="447177"/>
              <a:ext cx="354329" cy="1502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9619" y="447230"/>
              <a:ext cx="1414779" cy="1344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5129" y="1948179"/>
              <a:ext cx="152729" cy="812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0874" y="2425065"/>
              <a:ext cx="93979" cy="3352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03564" y="546734"/>
              <a:ext cx="1405255" cy="2091055"/>
            </a:xfrm>
            <a:custGeom>
              <a:avLst/>
              <a:gdLst/>
              <a:ahLst/>
              <a:cxnLst/>
              <a:rect l="l" t="t" r="r" b="b"/>
              <a:pathLst>
                <a:path w="1405254" h="2091055">
                  <a:moveTo>
                    <a:pt x="301625" y="0"/>
                  </a:moveTo>
                  <a:lnTo>
                    <a:pt x="0" y="1863089"/>
                  </a:lnTo>
                  <a:lnTo>
                    <a:pt x="1014094" y="2091054"/>
                  </a:lnTo>
                  <a:lnTo>
                    <a:pt x="1058544" y="2090419"/>
                  </a:lnTo>
                  <a:lnTo>
                    <a:pt x="1098550" y="2069464"/>
                  </a:lnTo>
                  <a:lnTo>
                    <a:pt x="1129029" y="2032635"/>
                  </a:lnTo>
                  <a:lnTo>
                    <a:pt x="1146175" y="1983104"/>
                  </a:lnTo>
                  <a:lnTo>
                    <a:pt x="1405254" y="386079"/>
                  </a:lnTo>
                  <a:lnTo>
                    <a:pt x="1404619" y="332740"/>
                  </a:lnTo>
                  <a:lnTo>
                    <a:pt x="1387475" y="285115"/>
                  </a:lnTo>
                  <a:lnTo>
                    <a:pt x="1356994" y="248284"/>
                  </a:lnTo>
                  <a:lnTo>
                    <a:pt x="1315719" y="228600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02294" y="545464"/>
              <a:ext cx="1408430" cy="2094864"/>
            </a:xfrm>
            <a:custGeom>
              <a:avLst/>
              <a:gdLst/>
              <a:ahLst/>
              <a:cxnLst/>
              <a:rect l="l" t="t" r="r" b="b"/>
              <a:pathLst>
                <a:path w="1408429" h="2094864">
                  <a:moveTo>
                    <a:pt x="301625" y="0"/>
                  </a:moveTo>
                  <a:lnTo>
                    <a:pt x="0" y="1864360"/>
                  </a:lnTo>
                  <a:lnTo>
                    <a:pt x="1021714" y="2094230"/>
                  </a:lnTo>
                  <a:lnTo>
                    <a:pt x="1028700" y="2094864"/>
                  </a:lnTo>
                  <a:lnTo>
                    <a:pt x="1035684" y="2094864"/>
                  </a:lnTo>
                  <a:lnTo>
                    <a:pt x="1043304" y="2092960"/>
                  </a:lnTo>
                  <a:lnTo>
                    <a:pt x="1028700" y="2092960"/>
                  </a:lnTo>
                  <a:lnTo>
                    <a:pt x="1021714" y="2092325"/>
                  </a:lnTo>
                  <a:lnTo>
                    <a:pt x="1904" y="1863089"/>
                  </a:lnTo>
                  <a:lnTo>
                    <a:pt x="302895" y="1904"/>
                  </a:lnTo>
                  <a:lnTo>
                    <a:pt x="310514" y="1904"/>
                  </a:lnTo>
                  <a:lnTo>
                    <a:pt x="301625" y="0"/>
                  </a:lnTo>
                  <a:close/>
                </a:path>
                <a:path w="1408429" h="2094864">
                  <a:moveTo>
                    <a:pt x="1316354" y="227965"/>
                  </a:moveTo>
                  <a:lnTo>
                    <a:pt x="1316354" y="229870"/>
                  </a:lnTo>
                  <a:lnTo>
                    <a:pt x="1352550" y="246379"/>
                  </a:lnTo>
                  <a:lnTo>
                    <a:pt x="1381759" y="276225"/>
                  </a:lnTo>
                  <a:lnTo>
                    <a:pt x="1400175" y="315595"/>
                  </a:lnTo>
                  <a:lnTo>
                    <a:pt x="1407159" y="360679"/>
                  </a:lnTo>
                  <a:lnTo>
                    <a:pt x="1406582" y="367029"/>
                  </a:lnTo>
                  <a:lnTo>
                    <a:pt x="1406525" y="374015"/>
                  </a:lnTo>
                  <a:lnTo>
                    <a:pt x="1405889" y="380365"/>
                  </a:lnTo>
                  <a:lnTo>
                    <a:pt x="1404620" y="386715"/>
                  </a:lnTo>
                  <a:lnTo>
                    <a:pt x="1146175" y="1983739"/>
                  </a:lnTo>
                  <a:lnTo>
                    <a:pt x="1132204" y="2028189"/>
                  </a:lnTo>
                  <a:lnTo>
                    <a:pt x="1106804" y="2062480"/>
                  </a:lnTo>
                  <a:lnTo>
                    <a:pt x="1073784" y="2085339"/>
                  </a:lnTo>
                  <a:lnTo>
                    <a:pt x="1035684" y="2092960"/>
                  </a:lnTo>
                  <a:lnTo>
                    <a:pt x="1043304" y="2092960"/>
                  </a:lnTo>
                  <a:lnTo>
                    <a:pt x="1108075" y="2063750"/>
                  </a:lnTo>
                  <a:lnTo>
                    <a:pt x="1133475" y="2028825"/>
                  </a:lnTo>
                  <a:lnTo>
                    <a:pt x="1148079" y="1983739"/>
                  </a:lnTo>
                  <a:lnTo>
                    <a:pt x="1406525" y="386715"/>
                  </a:lnTo>
                  <a:lnTo>
                    <a:pt x="1408429" y="360679"/>
                  </a:lnTo>
                  <a:lnTo>
                    <a:pt x="1402168" y="315595"/>
                  </a:lnTo>
                  <a:lnTo>
                    <a:pt x="1402079" y="314960"/>
                  </a:lnTo>
                  <a:lnTo>
                    <a:pt x="1383029" y="274954"/>
                  </a:lnTo>
                  <a:lnTo>
                    <a:pt x="1353820" y="245110"/>
                  </a:lnTo>
                  <a:lnTo>
                    <a:pt x="1316354" y="227965"/>
                  </a:lnTo>
                  <a:close/>
                </a:path>
                <a:path w="1408429" h="2094864">
                  <a:moveTo>
                    <a:pt x="310514" y="1904"/>
                  </a:moveTo>
                  <a:lnTo>
                    <a:pt x="302895" y="1904"/>
                  </a:lnTo>
                  <a:lnTo>
                    <a:pt x="1316354" y="229870"/>
                  </a:lnTo>
                  <a:lnTo>
                    <a:pt x="1316354" y="227965"/>
                  </a:lnTo>
                  <a:lnTo>
                    <a:pt x="310514" y="190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6294" y="581659"/>
              <a:ext cx="1445258" cy="22256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63939" y="581659"/>
              <a:ext cx="1140459" cy="958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64854" y="581659"/>
              <a:ext cx="133984" cy="121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64854" y="701039"/>
              <a:ext cx="114300" cy="7042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4854" y="2446654"/>
              <a:ext cx="1438909" cy="3136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64854" y="581659"/>
              <a:ext cx="239395" cy="9544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64854" y="1606549"/>
              <a:ext cx="156209" cy="8750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02344" y="581659"/>
              <a:ext cx="478154" cy="958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56319" y="581659"/>
              <a:ext cx="431800" cy="958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79154" y="581659"/>
              <a:ext cx="21590" cy="1193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98509" y="820419"/>
              <a:ext cx="1036955" cy="1559560"/>
            </a:xfrm>
            <a:custGeom>
              <a:avLst/>
              <a:gdLst/>
              <a:ahLst/>
              <a:cxnLst/>
              <a:rect l="l" t="t" r="r" b="b"/>
              <a:pathLst>
                <a:path w="1036954" h="1559560">
                  <a:moveTo>
                    <a:pt x="1270" y="1367155"/>
                  </a:moveTo>
                  <a:lnTo>
                    <a:pt x="0" y="1376045"/>
                  </a:lnTo>
                  <a:lnTo>
                    <a:pt x="814070" y="1559560"/>
                  </a:lnTo>
                  <a:lnTo>
                    <a:pt x="815340" y="1550035"/>
                  </a:lnTo>
                  <a:lnTo>
                    <a:pt x="1270" y="1367155"/>
                  </a:lnTo>
                  <a:close/>
                </a:path>
                <a:path w="1036954" h="1559560">
                  <a:moveTo>
                    <a:pt x="23495" y="1230630"/>
                  </a:moveTo>
                  <a:lnTo>
                    <a:pt x="22225" y="1239520"/>
                  </a:lnTo>
                  <a:lnTo>
                    <a:pt x="836295" y="1423035"/>
                  </a:lnTo>
                  <a:lnTo>
                    <a:pt x="837565" y="1413510"/>
                  </a:lnTo>
                  <a:lnTo>
                    <a:pt x="23495" y="1230630"/>
                  </a:lnTo>
                  <a:close/>
                </a:path>
                <a:path w="1036954" h="1559560">
                  <a:moveTo>
                    <a:pt x="45720" y="1093470"/>
                  </a:moveTo>
                  <a:lnTo>
                    <a:pt x="44450" y="1102995"/>
                  </a:lnTo>
                  <a:lnTo>
                    <a:pt x="857885" y="1285875"/>
                  </a:lnTo>
                  <a:lnTo>
                    <a:pt x="859790" y="1276985"/>
                  </a:lnTo>
                  <a:lnTo>
                    <a:pt x="45720" y="1093470"/>
                  </a:lnTo>
                  <a:close/>
                </a:path>
                <a:path w="1036954" h="1559560">
                  <a:moveTo>
                    <a:pt x="67945" y="956945"/>
                  </a:moveTo>
                  <a:lnTo>
                    <a:pt x="66675" y="965835"/>
                  </a:lnTo>
                  <a:lnTo>
                    <a:pt x="880110" y="1149350"/>
                  </a:lnTo>
                  <a:lnTo>
                    <a:pt x="882015" y="1140460"/>
                  </a:lnTo>
                  <a:lnTo>
                    <a:pt x="67945" y="956945"/>
                  </a:lnTo>
                  <a:close/>
                </a:path>
                <a:path w="1036954" h="1559560">
                  <a:moveTo>
                    <a:pt x="90170" y="820420"/>
                  </a:moveTo>
                  <a:lnTo>
                    <a:pt x="88265" y="829310"/>
                  </a:lnTo>
                  <a:lnTo>
                    <a:pt x="902335" y="1012825"/>
                  </a:lnTo>
                  <a:lnTo>
                    <a:pt x="904240" y="1003300"/>
                  </a:lnTo>
                  <a:lnTo>
                    <a:pt x="90170" y="820420"/>
                  </a:lnTo>
                  <a:close/>
                </a:path>
                <a:path w="1036954" h="1559560">
                  <a:moveTo>
                    <a:pt x="112395" y="683260"/>
                  </a:moveTo>
                  <a:lnTo>
                    <a:pt x="110490" y="692785"/>
                  </a:lnTo>
                  <a:lnTo>
                    <a:pt x="924560" y="875665"/>
                  </a:lnTo>
                  <a:lnTo>
                    <a:pt x="925830" y="866775"/>
                  </a:lnTo>
                  <a:lnTo>
                    <a:pt x="112395" y="683260"/>
                  </a:lnTo>
                  <a:close/>
                </a:path>
                <a:path w="1036954" h="1559560">
                  <a:moveTo>
                    <a:pt x="134620" y="546735"/>
                  </a:moveTo>
                  <a:lnTo>
                    <a:pt x="132715" y="555625"/>
                  </a:lnTo>
                  <a:lnTo>
                    <a:pt x="946785" y="739140"/>
                  </a:lnTo>
                  <a:lnTo>
                    <a:pt x="948055" y="730250"/>
                  </a:lnTo>
                  <a:lnTo>
                    <a:pt x="134620" y="546735"/>
                  </a:lnTo>
                  <a:close/>
                </a:path>
                <a:path w="1036954" h="1559560">
                  <a:moveTo>
                    <a:pt x="156210" y="410210"/>
                  </a:moveTo>
                  <a:lnTo>
                    <a:pt x="154940" y="419100"/>
                  </a:lnTo>
                  <a:lnTo>
                    <a:pt x="969010" y="602615"/>
                  </a:lnTo>
                  <a:lnTo>
                    <a:pt x="970280" y="593090"/>
                  </a:lnTo>
                  <a:lnTo>
                    <a:pt x="156210" y="410210"/>
                  </a:lnTo>
                  <a:close/>
                </a:path>
                <a:path w="1036954" h="1559560">
                  <a:moveTo>
                    <a:pt x="178435" y="273050"/>
                  </a:moveTo>
                  <a:lnTo>
                    <a:pt x="177165" y="282575"/>
                  </a:lnTo>
                  <a:lnTo>
                    <a:pt x="991235" y="465455"/>
                  </a:lnTo>
                  <a:lnTo>
                    <a:pt x="992505" y="456565"/>
                  </a:lnTo>
                  <a:lnTo>
                    <a:pt x="178435" y="273050"/>
                  </a:lnTo>
                  <a:close/>
                </a:path>
                <a:path w="1036954" h="1559560">
                  <a:moveTo>
                    <a:pt x="200660" y="136525"/>
                  </a:moveTo>
                  <a:lnTo>
                    <a:pt x="199390" y="145415"/>
                  </a:lnTo>
                  <a:lnTo>
                    <a:pt x="1013460" y="328930"/>
                  </a:lnTo>
                  <a:lnTo>
                    <a:pt x="1014730" y="320040"/>
                  </a:lnTo>
                  <a:lnTo>
                    <a:pt x="200660" y="136525"/>
                  </a:lnTo>
                  <a:close/>
                </a:path>
                <a:path w="1036954" h="1559560">
                  <a:moveTo>
                    <a:pt x="222885" y="0"/>
                  </a:moveTo>
                  <a:lnTo>
                    <a:pt x="221615" y="8890"/>
                  </a:lnTo>
                  <a:lnTo>
                    <a:pt x="1035050" y="192405"/>
                  </a:lnTo>
                  <a:lnTo>
                    <a:pt x="1036955" y="182880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21699" y="677544"/>
              <a:ext cx="1292225" cy="2051685"/>
            </a:xfrm>
            <a:custGeom>
              <a:avLst/>
              <a:gdLst/>
              <a:ahLst/>
              <a:cxnLst/>
              <a:rect l="l" t="t" r="r" b="b"/>
              <a:pathLst>
                <a:path w="1292225" h="2051685">
                  <a:moveTo>
                    <a:pt x="1292225" y="0"/>
                  </a:moveTo>
                  <a:lnTo>
                    <a:pt x="0" y="0"/>
                  </a:lnTo>
                  <a:lnTo>
                    <a:pt x="0" y="2051685"/>
                  </a:lnTo>
                  <a:lnTo>
                    <a:pt x="1292225" y="2051685"/>
                  </a:lnTo>
                  <a:lnTo>
                    <a:pt x="1292225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21065" y="676274"/>
              <a:ext cx="1293495" cy="2054225"/>
            </a:xfrm>
            <a:custGeom>
              <a:avLst/>
              <a:gdLst/>
              <a:ahLst/>
              <a:cxnLst/>
              <a:rect l="l" t="t" r="r" b="b"/>
              <a:pathLst>
                <a:path w="1293495" h="2054225">
                  <a:moveTo>
                    <a:pt x="1293495" y="0"/>
                  </a:moveTo>
                  <a:lnTo>
                    <a:pt x="1292225" y="0"/>
                  </a:lnTo>
                  <a:lnTo>
                    <a:pt x="1292225" y="127"/>
                  </a:lnTo>
                  <a:lnTo>
                    <a:pt x="0" y="127"/>
                  </a:lnTo>
                  <a:lnTo>
                    <a:pt x="0" y="2667"/>
                  </a:lnTo>
                  <a:lnTo>
                    <a:pt x="0" y="2051177"/>
                  </a:lnTo>
                  <a:lnTo>
                    <a:pt x="0" y="2053717"/>
                  </a:lnTo>
                  <a:lnTo>
                    <a:pt x="1293495" y="2053717"/>
                  </a:lnTo>
                  <a:lnTo>
                    <a:pt x="1293495" y="2051177"/>
                  </a:lnTo>
                  <a:lnTo>
                    <a:pt x="1905" y="2051177"/>
                  </a:lnTo>
                  <a:lnTo>
                    <a:pt x="1905" y="2667"/>
                  </a:lnTo>
                  <a:lnTo>
                    <a:pt x="1292225" y="2667"/>
                  </a:lnTo>
                  <a:lnTo>
                    <a:pt x="1292225" y="2051050"/>
                  </a:lnTo>
                  <a:lnTo>
                    <a:pt x="1293495" y="2051050"/>
                  </a:lnTo>
                  <a:lnTo>
                    <a:pt x="129349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27439" y="1092834"/>
              <a:ext cx="969644" cy="229870"/>
            </a:xfrm>
            <a:custGeom>
              <a:avLst/>
              <a:gdLst/>
              <a:ahLst/>
              <a:cxnLst/>
              <a:rect l="l" t="t" r="r" b="b"/>
              <a:pathLst>
                <a:path w="969645" h="229869">
                  <a:moveTo>
                    <a:pt x="963294" y="216535"/>
                  </a:moveTo>
                  <a:lnTo>
                    <a:pt x="0" y="219710"/>
                  </a:lnTo>
                  <a:lnTo>
                    <a:pt x="1269" y="229869"/>
                  </a:lnTo>
                  <a:lnTo>
                    <a:pt x="963929" y="227329"/>
                  </a:lnTo>
                  <a:lnTo>
                    <a:pt x="963294" y="216535"/>
                  </a:lnTo>
                  <a:close/>
                </a:path>
                <a:path w="969645" h="229869">
                  <a:moveTo>
                    <a:pt x="965834" y="108585"/>
                  </a:moveTo>
                  <a:lnTo>
                    <a:pt x="6350" y="111760"/>
                  </a:lnTo>
                  <a:lnTo>
                    <a:pt x="6984" y="122554"/>
                  </a:lnTo>
                  <a:lnTo>
                    <a:pt x="966469" y="119379"/>
                  </a:lnTo>
                  <a:lnTo>
                    <a:pt x="965834" y="108585"/>
                  </a:lnTo>
                  <a:close/>
                </a:path>
                <a:path w="969645" h="229869">
                  <a:moveTo>
                    <a:pt x="968375" y="0"/>
                  </a:moveTo>
                  <a:lnTo>
                    <a:pt x="6350" y="4444"/>
                  </a:lnTo>
                  <a:lnTo>
                    <a:pt x="6984" y="14604"/>
                  </a:lnTo>
                  <a:lnTo>
                    <a:pt x="969644" y="10794"/>
                  </a:lnTo>
                  <a:lnTo>
                    <a:pt x="96837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7899" y="801369"/>
              <a:ext cx="1095375" cy="5251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613139" y="1406524"/>
              <a:ext cx="1078865" cy="422909"/>
            </a:xfrm>
            <a:custGeom>
              <a:avLst/>
              <a:gdLst/>
              <a:ahLst/>
              <a:cxnLst/>
              <a:rect l="l" t="t" r="r" b="b"/>
              <a:pathLst>
                <a:path w="1078865" h="422910">
                  <a:moveTo>
                    <a:pt x="1078229" y="405129"/>
                  </a:moveTo>
                  <a:lnTo>
                    <a:pt x="0" y="410845"/>
                  </a:lnTo>
                  <a:lnTo>
                    <a:pt x="634" y="422910"/>
                  </a:lnTo>
                  <a:lnTo>
                    <a:pt x="1078864" y="417195"/>
                  </a:lnTo>
                  <a:lnTo>
                    <a:pt x="1078229" y="405129"/>
                  </a:lnTo>
                  <a:close/>
                </a:path>
                <a:path w="1078865" h="422910">
                  <a:moveTo>
                    <a:pt x="1078229" y="303529"/>
                  </a:moveTo>
                  <a:lnTo>
                    <a:pt x="0" y="308610"/>
                  </a:lnTo>
                  <a:lnTo>
                    <a:pt x="634" y="320675"/>
                  </a:lnTo>
                  <a:lnTo>
                    <a:pt x="1078864" y="314960"/>
                  </a:lnTo>
                  <a:lnTo>
                    <a:pt x="1078229" y="303529"/>
                  </a:lnTo>
                  <a:close/>
                </a:path>
                <a:path w="1078865" h="422910">
                  <a:moveTo>
                    <a:pt x="1078229" y="203835"/>
                  </a:moveTo>
                  <a:lnTo>
                    <a:pt x="0" y="209550"/>
                  </a:lnTo>
                  <a:lnTo>
                    <a:pt x="634" y="221614"/>
                  </a:lnTo>
                  <a:lnTo>
                    <a:pt x="1078864" y="215900"/>
                  </a:lnTo>
                  <a:lnTo>
                    <a:pt x="1078229" y="203835"/>
                  </a:lnTo>
                  <a:close/>
                </a:path>
                <a:path w="1078865" h="422910">
                  <a:moveTo>
                    <a:pt x="1078229" y="99060"/>
                  </a:moveTo>
                  <a:lnTo>
                    <a:pt x="0" y="104139"/>
                  </a:lnTo>
                  <a:lnTo>
                    <a:pt x="634" y="116204"/>
                  </a:lnTo>
                  <a:lnTo>
                    <a:pt x="1078864" y="111125"/>
                  </a:lnTo>
                  <a:lnTo>
                    <a:pt x="1078229" y="99060"/>
                  </a:lnTo>
                  <a:close/>
                </a:path>
                <a:path w="1078865" h="422910">
                  <a:moveTo>
                    <a:pt x="1078229" y="0"/>
                  </a:moveTo>
                  <a:lnTo>
                    <a:pt x="0" y="5079"/>
                  </a:lnTo>
                  <a:lnTo>
                    <a:pt x="634" y="17145"/>
                  </a:lnTo>
                  <a:lnTo>
                    <a:pt x="1078864" y="12064"/>
                  </a:lnTo>
                  <a:lnTo>
                    <a:pt x="1078229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67114" y="1726565"/>
              <a:ext cx="664845" cy="207010"/>
            </a:xfrm>
            <a:custGeom>
              <a:avLst/>
              <a:gdLst/>
              <a:ahLst/>
              <a:cxnLst/>
              <a:rect l="l" t="t" r="r" b="b"/>
              <a:pathLst>
                <a:path w="664845" h="207010">
                  <a:moveTo>
                    <a:pt x="60325" y="0"/>
                  </a:moveTo>
                  <a:lnTo>
                    <a:pt x="0" y="0"/>
                  </a:lnTo>
                  <a:lnTo>
                    <a:pt x="227964" y="89535"/>
                  </a:lnTo>
                  <a:lnTo>
                    <a:pt x="286384" y="88900"/>
                  </a:lnTo>
                  <a:lnTo>
                    <a:pt x="60325" y="0"/>
                  </a:lnTo>
                  <a:close/>
                </a:path>
                <a:path w="664845" h="207010">
                  <a:moveTo>
                    <a:pt x="316229" y="100964"/>
                  </a:moveTo>
                  <a:lnTo>
                    <a:pt x="258444" y="100964"/>
                  </a:lnTo>
                  <a:lnTo>
                    <a:pt x="444500" y="171450"/>
                  </a:lnTo>
                  <a:lnTo>
                    <a:pt x="487679" y="187325"/>
                  </a:lnTo>
                  <a:lnTo>
                    <a:pt x="533400" y="201930"/>
                  </a:lnTo>
                  <a:lnTo>
                    <a:pt x="599439" y="206375"/>
                  </a:lnTo>
                  <a:lnTo>
                    <a:pt x="622934" y="207010"/>
                  </a:lnTo>
                  <a:lnTo>
                    <a:pt x="637539" y="207010"/>
                  </a:lnTo>
                  <a:lnTo>
                    <a:pt x="650239" y="205739"/>
                  </a:lnTo>
                  <a:lnTo>
                    <a:pt x="659129" y="204470"/>
                  </a:lnTo>
                  <a:lnTo>
                    <a:pt x="664209" y="201930"/>
                  </a:lnTo>
                  <a:lnTo>
                    <a:pt x="664844" y="198755"/>
                  </a:lnTo>
                  <a:lnTo>
                    <a:pt x="662304" y="193675"/>
                  </a:lnTo>
                  <a:lnTo>
                    <a:pt x="654684" y="184150"/>
                  </a:lnTo>
                  <a:lnTo>
                    <a:pt x="546734" y="184150"/>
                  </a:lnTo>
                  <a:lnTo>
                    <a:pt x="528954" y="182880"/>
                  </a:lnTo>
                  <a:lnTo>
                    <a:pt x="520064" y="180975"/>
                  </a:lnTo>
                  <a:lnTo>
                    <a:pt x="511175" y="177800"/>
                  </a:lnTo>
                  <a:lnTo>
                    <a:pt x="316229" y="100964"/>
                  </a:lnTo>
                  <a:close/>
                </a:path>
                <a:path w="664845" h="207010">
                  <a:moveTo>
                    <a:pt x="650875" y="179705"/>
                  </a:moveTo>
                  <a:lnTo>
                    <a:pt x="616584" y="180339"/>
                  </a:lnTo>
                  <a:lnTo>
                    <a:pt x="572134" y="182245"/>
                  </a:lnTo>
                  <a:lnTo>
                    <a:pt x="561975" y="182880"/>
                  </a:lnTo>
                  <a:lnTo>
                    <a:pt x="551814" y="184150"/>
                  </a:lnTo>
                  <a:lnTo>
                    <a:pt x="654684" y="184150"/>
                  </a:lnTo>
                  <a:lnTo>
                    <a:pt x="650875" y="179705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77859" y="1550034"/>
              <a:ext cx="60325" cy="444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34374" y="1573529"/>
              <a:ext cx="186689" cy="958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87409" y="1640840"/>
              <a:ext cx="240029" cy="8636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895079" y="1816099"/>
              <a:ext cx="88265" cy="12065"/>
            </a:xfrm>
            <a:custGeom>
              <a:avLst/>
              <a:gdLst/>
              <a:ahLst/>
              <a:cxnLst/>
              <a:rect l="l" t="t" r="r" b="b"/>
              <a:pathLst>
                <a:path w="88265" h="12064">
                  <a:moveTo>
                    <a:pt x="58420" y="0"/>
                  </a:moveTo>
                  <a:lnTo>
                    <a:pt x="0" y="635"/>
                  </a:lnTo>
                  <a:lnTo>
                    <a:pt x="30479" y="12064"/>
                  </a:lnTo>
                  <a:lnTo>
                    <a:pt x="88265" y="12064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96579" y="1442084"/>
              <a:ext cx="1148715" cy="464184"/>
            </a:xfrm>
            <a:custGeom>
              <a:avLst/>
              <a:gdLst/>
              <a:ahLst/>
              <a:cxnLst/>
              <a:rect l="l" t="t" r="r" b="b"/>
              <a:pathLst>
                <a:path w="1148715" h="464185">
                  <a:moveTo>
                    <a:pt x="35560" y="0"/>
                  </a:moveTo>
                  <a:lnTo>
                    <a:pt x="20954" y="4444"/>
                  </a:lnTo>
                  <a:lnTo>
                    <a:pt x="9525" y="13969"/>
                  </a:lnTo>
                  <a:lnTo>
                    <a:pt x="1904" y="27939"/>
                  </a:lnTo>
                  <a:lnTo>
                    <a:pt x="0" y="43814"/>
                  </a:lnTo>
                  <a:lnTo>
                    <a:pt x="3810" y="59689"/>
                  </a:lnTo>
                  <a:lnTo>
                    <a:pt x="982979" y="458469"/>
                  </a:lnTo>
                  <a:lnTo>
                    <a:pt x="1019175" y="464185"/>
                  </a:lnTo>
                  <a:lnTo>
                    <a:pt x="1054735" y="461644"/>
                  </a:lnTo>
                  <a:lnTo>
                    <a:pt x="1085850" y="460375"/>
                  </a:lnTo>
                  <a:lnTo>
                    <a:pt x="1146810" y="459104"/>
                  </a:lnTo>
                  <a:lnTo>
                    <a:pt x="1148715" y="453389"/>
                  </a:lnTo>
                  <a:lnTo>
                    <a:pt x="1101090" y="411479"/>
                  </a:lnTo>
                  <a:lnTo>
                    <a:pt x="1040765" y="356235"/>
                  </a:lnTo>
                  <a:lnTo>
                    <a:pt x="50800" y="2539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248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91499" y="1437004"/>
              <a:ext cx="1156970" cy="474345"/>
            </a:xfrm>
            <a:custGeom>
              <a:avLst/>
              <a:gdLst/>
              <a:ahLst/>
              <a:cxnLst/>
              <a:rect l="l" t="t" r="r" b="b"/>
              <a:pathLst>
                <a:path w="1156970" h="474344">
                  <a:moveTo>
                    <a:pt x="1904" y="31115"/>
                  </a:moveTo>
                  <a:lnTo>
                    <a:pt x="634" y="36195"/>
                  </a:lnTo>
                  <a:lnTo>
                    <a:pt x="0" y="41275"/>
                  </a:lnTo>
                  <a:lnTo>
                    <a:pt x="0" y="45720"/>
                  </a:lnTo>
                  <a:lnTo>
                    <a:pt x="17145" y="83185"/>
                  </a:lnTo>
                  <a:lnTo>
                    <a:pt x="986154" y="467995"/>
                  </a:lnTo>
                  <a:lnTo>
                    <a:pt x="1021715" y="474345"/>
                  </a:lnTo>
                  <a:lnTo>
                    <a:pt x="1026795" y="474345"/>
                  </a:lnTo>
                  <a:lnTo>
                    <a:pt x="1036954" y="473075"/>
                  </a:lnTo>
                  <a:lnTo>
                    <a:pt x="1047115" y="472440"/>
                  </a:lnTo>
                  <a:lnTo>
                    <a:pt x="1091565" y="470535"/>
                  </a:lnTo>
                  <a:lnTo>
                    <a:pt x="1148079" y="469265"/>
                  </a:lnTo>
                  <a:lnTo>
                    <a:pt x="1150620" y="469265"/>
                  </a:lnTo>
                  <a:lnTo>
                    <a:pt x="1153159" y="467995"/>
                  </a:lnTo>
                  <a:lnTo>
                    <a:pt x="1154429" y="466090"/>
                  </a:lnTo>
                  <a:lnTo>
                    <a:pt x="1156334" y="464185"/>
                  </a:lnTo>
                  <a:lnTo>
                    <a:pt x="1021715" y="464185"/>
                  </a:lnTo>
                  <a:lnTo>
                    <a:pt x="26034" y="78740"/>
                  </a:lnTo>
                  <a:lnTo>
                    <a:pt x="10159" y="53340"/>
                  </a:lnTo>
                  <a:lnTo>
                    <a:pt x="10265" y="41275"/>
                  </a:lnTo>
                  <a:lnTo>
                    <a:pt x="11429" y="34290"/>
                  </a:lnTo>
                  <a:lnTo>
                    <a:pt x="1904" y="31115"/>
                  </a:lnTo>
                  <a:close/>
                </a:path>
                <a:path w="1156970" h="474344">
                  <a:moveTo>
                    <a:pt x="1156970" y="459105"/>
                  </a:moveTo>
                  <a:lnTo>
                    <a:pt x="1147445" y="459105"/>
                  </a:lnTo>
                  <a:lnTo>
                    <a:pt x="1147445" y="459740"/>
                  </a:lnTo>
                  <a:lnTo>
                    <a:pt x="1127759" y="459740"/>
                  </a:lnTo>
                  <a:lnTo>
                    <a:pt x="1090929" y="460375"/>
                  </a:lnTo>
                  <a:lnTo>
                    <a:pt x="1046479" y="462280"/>
                  </a:lnTo>
                  <a:lnTo>
                    <a:pt x="1035684" y="463550"/>
                  </a:lnTo>
                  <a:lnTo>
                    <a:pt x="1031240" y="463550"/>
                  </a:lnTo>
                  <a:lnTo>
                    <a:pt x="1026159" y="464185"/>
                  </a:lnTo>
                  <a:lnTo>
                    <a:pt x="1156334" y="464185"/>
                  </a:lnTo>
                  <a:lnTo>
                    <a:pt x="1156970" y="461645"/>
                  </a:lnTo>
                  <a:lnTo>
                    <a:pt x="1156970" y="459740"/>
                  </a:lnTo>
                  <a:lnTo>
                    <a:pt x="1146809" y="459740"/>
                  </a:lnTo>
                  <a:lnTo>
                    <a:pt x="1146809" y="459105"/>
                  </a:lnTo>
                  <a:lnTo>
                    <a:pt x="1156970" y="459105"/>
                  </a:lnTo>
                  <a:close/>
                </a:path>
                <a:path w="1156970" h="474344">
                  <a:moveTo>
                    <a:pt x="79375" y="10160"/>
                  </a:moveTo>
                  <a:lnTo>
                    <a:pt x="46990" y="10160"/>
                  </a:lnTo>
                  <a:lnTo>
                    <a:pt x="50800" y="10795"/>
                  </a:lnTo>
                  <a:lnTo>
                    <a:pt x="1022350" y="354330"/>
                  </a:lnTo>
                  <a:lnTo>
                    <a:pt x="1032509" y="358775"/>
                  </a:lnTo>
                  <a:lnTo>
                    <a:pt x="1042670" y="365125"/>
                  </a:lnTo>
                  <a:lnTo>
                    <a:pt x="1052195" y="372745"/>
                  </a:lnTo>
                  <a:lnTo>
                    <a:pt x="1068704" y="389255"/>
                  </a:lnTo>
                  <a:lnTo>
                    <a:pt x="1090295" y="409575"/>
                  </a:lnTo>
                  <a:lnTo>
                    <a:pt x="1102995" y="420370"/>
                  </a:lnTo>
                  <a:lnTo>
                    <a:pt x="1115695" y="431800"/>
                  </a:lnTo>
                  <a:lnTo>
                    <a:pt x="1146809" y="459105"/>
                  </a:lnTo>
                  <a:lnTo>
                    <a:pt x="1146809" y="459740"/>
                  </a:lnTo>
                  <a:lnTo>
                    <a:pt x="1147445" y="459105"/>
                  </a:lnTo>
                  <a:lnTo>
                    <a:pt x="1156970" y="459105"/>
                  </a:lnTo>
                  <a:lnTo>
                    <a:pt x="1156970" y="456565"/>
                  </a:lnTo>
                  <a:lnTo>
                    <a:pt x="1156334" y="454025"/>
                  </a:lnTo>
                  <a:lnTo>
                    <a:pt x="1153795" y="452120"/>
                  </a:lnTo>
                  <a:lnTo>
                    <a:pt x="1122045" y="424180"/>
                  </a:lnTo>
                  <a:lnTo>
                    <a:pt x="1109979" y="412750"/>
                  </a:lnTo>
                  <a:lnTo>
                    <a:pt x="1097279" y="401955"/>
                  </a:lnTo>
                  <a:lnTo>
                    <a:pt x="1075690" y="381635"/>
                  </a:lnTo>
                  <a:lnTo>
                    <a:pt x="1037590" y="349885"/>
                  </a:lnTo>
                  <a:lnTo>
                    <a:pt x="1025525" y="344805"/>
                  </a:lnTo>
                  <a:lnTo>
                    <a:pt x="79375" y="10160"/>
                  </a:lnTo>
                  <a:close/>
                </a:path>
                <a:path w="1156970" h="474344">
                  <a:moveTo>
                    <a:pt x="1147445" y="459105"/>
                  </a:moveTo>
                  <a:lnTo>
                    <a:pt x="1146809" y="459740"/>
                  </a:lnTo>
                  <a:lnTo>
                    <a:pt x="1147445" y="459740"/>
                  </a:lnTo>
                  <a:lnTo>
                    <a:pt x="1147445" y="459105"/>
                  </a:lnTo>
                  <a:close/>
                </a:path>
                <a:path w="1156970" h="474344">
                  <a:moveTo>
                    <a:pt x="48259" y="0"/>
                  </a:moveTo>
                  <a:lnTo>
                    <a:pt x="43179" y="0"/>
                  </a:lnTo>
                  <a:lnTo>
                    <a:pt x="29845" y="2540"/>
                  </a:lnTo>
                  <a:lnTo>
                    <a:pt x="17779" y="8255"/>
                  </a:lnTo>
                  <a:lnTo>
                    <a:pt x="8254" y="18415"/>
                  </a:lnTo>
                  <a:lnTo>
                    <a:pt x="1904" y="31115"/>
                  </a:lnTo>
                  <a:lnTo>
                    <a:pt x="11429" y="34290"/>
                  </a:lnTo>
                  <a:lnTo>
                    <a:pt x="16509" y="24130"/>
                  </a:lnTo>
                  <a:lnTo>
                    <a:pt x="24129" y="16510"/>
                  </a:lnTo>
                  <a:lnTo>
                    <a:pt x="33020" y="12065"/>
                  </a:lnTo>
                  <a:lnTo>
                    <a:pt x="43179" y="10160"/>
                  </a:lnTo>
                  <a:lnTo>
                    <a:pt x="79375" y="10160"/>
                  </a:lnTo>
                  <a:lnTo>
                    <a:pt x="52704" y="635"/>
                  </a:lnTo>
                  <a:lnTo>
                    <a:pt x="4825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79154" y="1543049"/>
              <a:ext cx="394335" cy="144780"/>
            </a:xfrm>
            <a:custGeom>
              <a:avLst/>
              <a:gdLst/>
              <a:ahLst/>
              <a:cxnLst/>
              <a:rect l="l" t="t" r="r" b="b"/>
              <a:pathLst>
                <a:path w="394334" h="144780">
                  <a:moveTo>
                    <a:pt x="12065" y="0"/>
                  </a:moveTo>
                  <a:lnTo>
                    <a:pt x="6350" y="0"/>
                  </a:lnTo>
                  <a:lnTo>
                    <a:pt x="1270" y="3810"/>
                  </a:lnTo>
                  <a:lnTo>
                    <a:pt x="0" y="8889"/>
                  </a:lnTo>
                  <a:lnTo>
                    <a:pt x="4445" y="15875"/>
                  </a:lnTo>
                  <a:lnTo>
                    <a:pt x="6985" y="17145"/>
                  </a:lnTo>
                  <a:lnTo>
                    <a:pt x="10795" y="17145"/>
                  </a:lnTo>
                  <a:lnTo>
                    <a:pt x="12700" y="16510"/>
                  </a:lnTo>
                  <a:lnTo>
                    <a:pt x="17779" y="13335"/>
                  </a:lnTo>
                  <a:lnTo>
                    <a:pt x="19050" y="8254"/>
                  </a:lnTo>
                  <a:lnTo>
                    <a:pt x="14604" y="1270"/>
                  </a:lnTo>
                  <a:lnTo>
                    <a:pt x="12065" y="0"/>
                  </a:lnTo>
                  <a:close/>
                </a:path>
                <a:path w="394334" h="144780">
                  <a:moveTo>
                    <a:pt x="41275" y="12064"/>
                  </a:moveTo>
                  <a:lnTo>
                    <a:pt x="39370" y="13970"/>
                  </a:lnTo>
                  <a:lnTo>
                    <a:pt x="37465" y="19685"/>
                  </a:lnTo>
                  <a:lnTo>
                    <a:pt x="39370" y="22860"/>
                  </a:lnTo>
                  <a:lnTo>
                    <a:pt x="386079" y="144779"/>
                  </a:lnTo>
                  <a:lnTo>
                    <a:pt x="390525" y="144779"/>
                  </a:lnTo>
                  <a:lnTo>
                    <a:pt x="392429" y="143510"/>
                  </a:lnTo>
                  <a:lnTo>
                    <a:pt x="394335" y="137795"/>
                  </a:lnTo>
                  <a:lnTo>
                    <a:pt x="392429" y="134620"/>
                  </a:lnTo>
                  <a:lnTo>
                    <a:pt x="45085" y="12700"/>
                  </a:lnTo>
                  <a:lnTo>
                    <a:pt x="41275" y="12064"/>
                  </a:lnTo>
                  <a:close/>
                </a:path>
              </a:pathLst>
            </a:custGeom>
            <a:solidFill>
              <a:srgbClr val="92C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13724" y="1455419"/>
              <a:ext cx="1108710" cy="440690"/>
            </a:xfrm>
            <a:custGeom>
              <a:avLst/>
              <a:gdLst/>
              <a:ahLst/>
              <a:cxnLst/>
              <a:rect l="l" t="t" r="r" b="b"/>
              <a:pathLst>
                <a:path w="1108709" h="440689">
                  <a:moveTo>
                    <a:pt x="8254" y="0"/>
                  </a:moveTo>
                  <a:lnTo>
                    <a:pt x="3809" y="5079"/>
                  </a:lnTo>
                  <a:lnTo>
                    <a:pt x="1270" y="11429"/>
                  </a:lnTo>
                  <a:lnTo>
                    <a:pt x="0" y="18414"/>
                  </a:lnTo>
                  <a:lnTo>
                    <a:pt x="0" y="33019"/>
                  </a:lnTo>
                  <a:lnTo>
                    <a:pt x="26670" y="66039"/>
                  </a:lnTo>
                  <a:lnTo>
                    <a:pt x="963929" y="434975"/>
                  </a:lnTo>
                  <a:lnTo>
                    <a:pt x="996315" y="440689"/>
                  </a:lnTo>
                  <a:lnTo>
                    <a:pt x="1001395" y="440689"/>
                  </a:lnTo>
                  <a:lnTo>
                    <a:pt x="1031875" y="438784"/>
                  </a:lnTo>
                  <a:lnTo>
                    <a:pt x="1080770" y="436244"/>
                  </a:lnTo>
                  <a:lnTo>
                    <a:pt x="1106804" y="435609"/>
                  </a:lnTo>
                  <a:lnTo>
                    <a:pt x="1108709" y="430529"/>
                  </a:lnTo>
                  <a:lnTo>
                    <a:pt x="1080770" y="417829"/>
                  </a:lnTo>
                  <a:lnTo>
                    <a:pt x="1031875" y="420369"/>
                  </a:lnTo>
                  <a:lnTo>
                    <a:pt x="1009650" y="422275"/>
                  </a:lnTo>
                  <a:lnTo>
                    <a:pt x="996315" y="422275"/>
                  </a:lnTo>
                  <a:lnTo>
                    <a:pt x="33654" y="46989"/>
                  </a:lnTo>
                  <a:lnTo>
                    <a:pt x="8254" y="1460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237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05569" y="87756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6350" y="0"/>
                  </a:moveTo>
                  <a:lnTo>
                    <a:pt x="1904" y="0"/>
                  </a:lnTo>
                  <a:lnTo>
                    <a:pt x="0" y="1905"/>
                  </a:lnTo>
                  <a:lnTo>
                    <a:pt x="0" y="6985"/>
                  </a:lnTo>
                  <a:lnTo>
                    <a:pt x="1904" y="8255"/>
                  </a:lnTo>
                  <a:lnTo>
                    <a:pt x="6350" y="8255"/>
                  </a:lnTo>
                  <a:lnTo>
                    <a:pt x="8254" y="6985"/>
                  </a:lnTo>
                  <a:lnTo>
                    <a:pt x="8254" y="190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05569" y="87756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54" y="4445"/>
                  </a:moveTo>
                  <a:lnTo>
                    <a:pt x="8254" y="6985"/>
                  </a:lnTo>
                  <a:lnTo>
                    <a:pt x="6350" y="8255"/>
                  </a:lnTo>
                  <a:lnTo>
                    <a:pt x="3809" y="8255"/>
                  </a:lnTo>
                  <a:lnTo>
                    <a:pt x="1904" y="8255"/>
                  </a:lnTo>
                  <a:lnTo>
                    <a:pt x="0" y="6985"/>
                  </a:lnTo>
                  <a:lnTo>
                    <a:pt x="0" y="4445"/>
                  </a:lnTo>
                  <a:lnTo>
                    <a:pt x="0" y="1905"/>
                  </a:lnTo>
                  <a:lnTo>
                    <a:pt x="1904" y="0"/>
                  </a:lnTo>
                  <a:lnTo>
                    <a:pt x="3809" y="0"/>
                  </a:lnTo>
                  <a:lnTo>
                    <a:pt x="6350" y="0"/>
                  </a:lnTo>
                  <a:lnTo>
                    <a:pt x="8254" y="1905"/>
                  </a:lnTo>
                  <a:lnTo>
                    <a:pt x="8254" y="4445"/>
                  </a:lnTo>
                  <a:close/>
                </a:path>
              </a:pathLst>
            </a:custGeom>
            <a:ln w="337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32874" y="8756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6350" y="0"/>
                  </a:moveTo>
                  <a:lnTo>
                    <a:pt x="1904" y="0"/>
                  </a:lnTo>
                  <a:lnTo>
                    <a:pt x="0" y="1904"/>
                  </a:lnTo>
                  <a:lnTo>
                    <a:pt x="0" y="6985"/>
                  </a:lnTo>
                  <a:lnTo>
                    <a:pt x="1904" y="8254"/>
                  </a:lnTo>
                  <a:lnTo>
                    <a:pt x="6350" y="8254"/>
                  </a:lnTo>
                  <a:lnTo>
                    <a:pt x="8254" y="6985"/>
                  </a:lnTo>
                  <a:lnTo>
                    <a:pt x="8254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32874" y="87566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54" y="4445"/>
                  </a:moveTo>
                  <a:lnTo>
                    <a:pt x="8254" y="6985"/>
                  </a:lnTo>
                  <a:lnTo>
                    <a:pt x="6350" y="8254"/>
                  </a:lnTo>
                  <a:lnTo>
                    <a:pt x="3809" y="8254"/>
                  </a:lnTo>
                  <a:lnTo>
                    <a:pt x="1904" y="8254"/>
                  </a:lnTo>
                  <a:lnTo>
                    <a:pt x="0" y="6985"/>
                  </a:lnTo>
                  <a:lnTo>
                    <a:pt x="0" y="4445"/>
                  </a:lnTo>
                  <a:lnTo>
                    <a:pt x="0" y="1904"/>
                  </a:lnTo>
                  <a:lnTo>
                    <a:pt x="1904" y="0"/>
                  </a:lnTo>
                  <a:lnTo>
                    <a:pt x="3809" y="0"/>
                  </a:lnTo>
                  <a:lnTo>
                    <a:pt x="6350" y="0"/>
                  </a:lnTo>
                  <a:lnTo>
                    <a:pt x="8254" y="1904"/>
                  </a:lnTo>
                  <a:lnTo>
                    <a:pt x="8254" y="4445"/>
                  </a:lnTo>
                  <a:close/>
                </a:path>
              </a:pathLst>
            </a:custGeom>
            <a:ln w="337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63989" y="87630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6350" y="0"/>
                  </a:moveTo>
                  <a:lnTo>
                    <a:pt x="1904" y="0"/>
                  </a:lnTo>
                  <a:lnTo>
                    <a:pt x="0" y="1904"/>
                  </a:lnTo>
                  <a:lnTo>
                    <a:pt x="0" y="6350"/>
                  </a:lnTo>
                  <a:lnTo>
                    <a:pt x="1904" y="8254"/>
                  </a:lnTo>
                  <a:lnTo>
                    <a:pt x="6350" y="8254"/>
                  </a:lnTo>
                  <a:lnTo>
                    <a:pt x="8254" y="6350"/>
                  </a:lnTo>
                  <a:lnTo>
                    <a:pt x="8254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063989" y="87630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8254" y="4444"/>
                  </a:moveTo>
                  <a:lnTo>
                    <a:pt x="8254" y="6350"/>
                  </a:lnTo>
                  <a:lnTo>
                    <a:pt x="6350" y="8254"/>
                  </a:lnTo>
                  <a:lnTo>
                    <a:pt x="3809" y="8254"/>
                  </a:lnTo>
                  <a:lnTo>
                    <a:pt x="1904" y="8254"/>
                  </a:lnTo>
                  <a:lnTo>
                    <a:pt x="0" y="6350"/>
                  </a:lnTo>
                  <a:lnTo>
                    <a:pt x="0" y="4444"/>
                  </a:lnTo>
                  <a:lnTo>
                    <a:pt x="0" y="1904"/>
                  </a:lnTo>
                  <a:lnTo>
                    <a:pt x="1904" y="0"/>
                  </a:lnTo>
                  <a:lnTo>
                    <a:pt x="3809" y="0"/>
                  </a:lnTo>
                  <a:lnTo>
                    <a:pt x="6350" y="0"/>
                  </a:lnTo>
                  <a:lnTo>
                    <a:pt x="8254" y="1904"/>
                  </a:lnTo>
                  <a:lnTo>
                    <a:pt x="8254" y="4444"/>
                  </a:lnTo>
                  <a:close/>
                </a:path>
              </a:pathLst>
            </a:custGeom>
            <a:ln w="3377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59951" y="769619"/>
              <a:ext cx="96774" cy="14097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99575" y="801623"/>
              <a:ext cx="150114" cy="1135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85859" y="790955"/>
              <a:ext cx="229361" cy="18364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8803" y="867155"/>
              <a:ext cx="139446" cy="113538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8862821" y="783082"/>
            <a:ext cx="148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30" dirty="0">
                <a:latin typeface="Arial"/>
                <a:cs typeface="Arial"/>
              </a:rPr>
              <a:t>Jeg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Jeg</a:t>
            </a:r>
            <a:r>
              <a:rPr spc="-75" dirty="0"/>
              <a:t> </a:t>
            </a:r>
            <a:r>
              <a:rPr dirty="0"/>
              <a:t>er</a:t>
            </a:r>
            <a:r>
              <a:rPr spc="-75" dirty="0"/>
              <a:t> </a:t>
            </a:r>
            <a:r>
              <a:rPr dirty="0"/>
              <a:t>god</a:t>
            </a:r>
            <a:r>
              <a:rPr spc="-55" dirty="0"/>
              <a:t> </a:t>
            </a:r>
            <a:r>
              <a:rPr spc="-50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934082"/>
            <a:ext cx="2847340" cy="1684020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700" dirty="0">
                <a:latin typeface="Arial"/>
                <a:cs typeface="Arial"/>
              </a:rPr>
              <a:t>Jeg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er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god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på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å </a:t>
            </a:r>
            <a:r>
              <a:rPr sz="2700" spc="-50" dirty="0">
                <a:latin typeface="Arial"/>
                <a:cs typeface="Arial"/>
              </a:rPr>
              <a:t>…</a:t>
            </a:r>
            <a:endParaRPr sz="2700">
              <a:latin typeface="Arial"/>
              <a:cs typeface="Arial"/>
            </a:endParaRPr>
          </a:p>
          <a:p>
            <a:pPr marL="12700" marR="445134">
              <a:lnSpc>
                <a:spcPct val="111100"/>
              </a:lnSpc>
              <a:spcBef>
                <a:spcPts val="1130"/>
              </a:spcBef>
            </a:pPr>
            <a:r>
              <a:rPr sz="2700" dirty="0">
                <a:latin typeface="Arial"/>
                <a:cs typeface="Arial"/>
              </a:rPr>
              <a:t>Jeg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vil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bli</a:t>
            </a:r>
            <a:r>
              <a:rPr sz="2700" spc="-20" dirty="0">
                <a:latin typeface="Arial"/>
                <a:cs typeface="Arial"/>
              </a:rPr>
              <a:t> bedre </a:t>
            </a:r>
            <a:r>
              <a:rPr sz="2700" dirty="0">
                <a:latin typeface="Arial"/>
                <a:cs typeface="Arial"/>
              </a:rPr>
              <a:t>på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å </a:t>
            </a:r>
            <a:r>
              <a:rPr sz="2700" spc="-25" dirty="0">
                <a:latin typeface="Arial"/>
                <a:cs typeface="Arial"/>
              </a:rPr>
              <a:t>...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0575" y="471169"/>
            <a:ext cx="4696333" cy="63950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88505" y="4855209"/>
            <a:ext cx="2037714" cy="1929764"/>
            <a:chOff x="7088505" y="4855209"/>
            <a:chExt cx="2037714" cy="1929764"/>
          </a:xfrm>
        </p:grpSpPr>
        <p:sp>
          <p:nvSpPr>
            <p:cNvPr id="4" name="object 4"/>
            <p:cNvSpPr/>
            <p:nvPr/>
          </p:nvSpPr>
          <p:spPr>
            <a:xfrm>
              <a:off x="7135495" y="4863464"/>
              <a:ext cx="1990725" cy="1664335"/>
            </a:xfrm>
            <a:custGeom>
              <a:avLst/>
              <a:gdLst/>
              <a:ahLst/>
              <a:cxnLst/>
              <a:rect l="l" t="t" r="r" b="b"/>
              <a:pathLst>
                <a:path w="1990725" h="1664334">
                  <a:moveTo>
                    <a:pt x="1118234" y="0"/>
                  </a:moveTo>
                  <a:lnTo>
                    <a:pt x="1079246" y="508"/>
                  </a:lnTo>
                  <a:lnTo>
                    <a:pt x="1039622" y="6096"/>
                  </a:lnTo>
                  <a:lnTo>
                    <a:pt x="1000125" y="16891"/>
                  </a:lnTo>
                  <a:lnTo>
                    <a:pt x="960627" y="31750"/>
                  </a:lnTo>
                  <a:lnTo>
                    <a:pt x="921003" y="50292"/>
                  </a:lnTo>
                  <a:lnTo>
                    <a:pt x="883030" y="71247"/>
                  </a:lnTo>
                  <a:lnTo>
                    <a:pt x="846201" y="94869"/>
                  </a:lnTo>
                  <a:lnTo>
                    <a:pt x="811402" y="119888"/>
                  </a:lnTo>
                  <a:lnTo>
                    <a:pt x="778636" y="145542"/>
                  </a:lnTo>
                  <a:lnTo>
                    <a:pt x="749173" y="171196"/>
                  </a:lnTo>
                  <a:lnTo>
                    <a:pt x="698500" y="220345"/>
                  </a:lnTo>
                  <a:lnTo>
                    <a:pt x="664336" y="261366"/>
                  </a:lnTo>
                  <a:lnTo>
                    <a:pt x="648970" y="289052"/>
                  </a:lnTo>
                  <a:lnTo>
                    <a:pt x="649985" y="296291"/>
                  </a:lnTo>
                  <a:lnTo>
                    <a:pt x="632586" y="292227"/>
                  </a:lnTo>
                  <a:lnTo>
                    <a:pt x="588390" y="288036"/>
                  </a:lnTo>
                  <a:lnTo>
                    <a:pt x="528827" y="295275"/>
                  </a:lnTo>
                  <a:lnTo>
                    <a:pt x="465581" y="326009"/>
                  </a:lnTo>
                  <a:lnTo>
                    <a:pt x="422275" y="360807"/>
                  </a:lnTo>
                  <a:lnTo>
                    <a:pt x="369061" y="407543"/>
                  </a:lnTo>
                  <a:lnTo>
                    <a:pt x="169290" y="587883"/>
                  </a:lnTo>
                  <a:lnTo>
                    <a:pt x="132333" y="620268"/>
                  </a:lnTo>
                  <a:lnTo>
                    <a:pt x="94869" y="652526"/>
                  </a:lnTo>
                  <a:lnTo>
                    <a:pt x="57403" y="684276"/>
                  </a:lnTo>
                  <a:lnTo>
                    <a:pt x="33274" y="708914"/>
                  </a:lnTo>
                  <a:lnTo>
                    <a:pt x="15875" y="734568"/>
                  </a:lnTo>
                  <a:lnTo>
                    <a:pt x="4699" y="762254"/>
                  </a:lnTo>
                  <a:lnTo>
                    <a:pt x="0" y="790448"/>
                  </a:lnTo>
                  <a:lnTo>
                    <a:pt x="1015" y="820166"/>
                  </a:lnTo>
                  <a:lnTo>
                    <a:pt x="15875" y="881634"/>
                  </a:lnTo>
                  <a:lnTo>
                    <a:pt x="45338" y="945642"/>
                  </a:lnTo>
                  <a:lnTo>
                    <a:pt x="84327" y="1011301"/>
                  </a:lnTo>
                  <a:lnTo>
                    <a:pt x="105918" y="1044067"/>
                  </a:lnTo>
                  <a:lnTo>
                    <a:pt x="149732" y="1109726"/>
                  </a:lnTo>
                  <a:lnTo>
                    <a:pt x="170814" y="1141984"/>
                  </a:lnTo>
                  <a:lnTo>
                    <a:pt x="190373" y="1174369"/>
                  </a:lnTo>
                  <a:lnTo>
                    <a:pt x="208279" y="1205611"/>
                  </a:lnTo>
                  <a:lnTo>
                    <a:pt x="245109" y="1274318"/>
                  </a:lnTo>
                  <a:lnTo>
                    <a:pt x="263651" y="1307592"/>
                  </a:lnTo>
                  <a:lnTo>
                    <a:pt x="300989" y="1370584"/>
                  </a:lnTo>
                  <a:lnTo>
                    <a:pt x="343153" y="1429004"/>
                  </a:lnTo>
                  <a:lnTo>
                    <a:pt x="391159" y="1482877"/>
                  </a:lnTo>
                  <a:lnTo>
                    <a:pt x="448690" y="1531061"/>
                  </a:lnTo>
                  <a:lnTo>
                    <a:pt x="481837" y="1552587"/>
                  </a:lnTo>
                  <a:lnTo>
                    <a:pt x="518286" y="1572577"/>
                  </a:lnTo>
                  <a:lnTo>
                    <a:pt x="557783" y="1591030"/>
                  </a:lnTo>
                  <a:lnTo>
                    <a:pt x="601599" y="1607439"/>
                  </a:lnTo>
                  <a:lnTo>
                    <a:pt x="639445" y="1619745"/>
                  </a:lnTo>
                  <a:lnTo>
                    <a:pt x="677418" y="1630502"/>
                  </a:lnTo>
                  <a:lnTo>
                    <a:pt x="715390" y="1639735"/>
                  </a:lnTo>
                  <a:lnTo>
                    <a:pt x="752855" y="1647418"/>
                  </a:lnTo>
                  <a:lnTo>
                    <a:pt x="790828" y="1653565"/>
                  </a:lnTo>
                  <a:lnTo>
                    <a:pt x="829309" y="1658696"/>
                  </a:lnTo>
                  <a:lnTo>
                    <a:pt x="867790" y="1661769"/>
                  </a:lnTo>
                  <a:lnTo>
                    <a:pt x="906272" y="1663827"/>
                  </a:lnTo>
                  <a:lnTo>
                    <a:pt x="945260" y="1663827"/>
                  </a:lnTo>
                  <a:lnTo>
                    <a:pt x="985393" y="1662798"/>
                  </a:lnTo>
                  <a:lnTo>
                    <a:pt x="1025398" y="1660740"/>
                  </a:lnTo>
                  <a:lnTo>
                    <a:pt x="1066546" y="1657159"/>
                  </a:lnTo>
                  <a:lnTo>
                    <a:pt x="1108202" y="1652028"/>
                  </a:lnTo>
                  <a:lnTo>
                    <a:pt x="1150365" y="1645373"/>
                  </a:lnTo>
                  <a:lnTo>
                    <a:pt x="1193546" y="1637677"/>
                  </a:lnTo>
                  <a:lnTo>
                    <a:pt x="1238377" y="1628457"/>
                  </a:lnTo>
                  <a:lnTo>
                    <a:pt x="1283715" y="1618208"/>
                  </a:lnTo>
                  <a:lnTo>
                    <a:pt x="1330198" y="1606931"/>
                  </a:lnTo>
                  <a:lnTo>
                    <a:pt x="1379220" y="1593088"/>
                  </a:lnTo>
                  <a:lnTo>
                    <a:pt x="1425575" y="1579245"/>
                  </a:lnTo>
                  <a:lnTo>
                    <a:pt x="1469898" y="1563865"/>
                  </a:lnTo>
                  <a:lnTo>
                    <a:pt x="1512061" y="1547469"/>
                  </a:lnTo>
                  <a:lnTo>
                    <a:pt x="1552066" y="1530045"/>
                  </a:lnTo>
                  <a:lnTo>
                    <a:pt x="1589531" y="1511592"/>
                  </a:lnTo>
                  <a:lnTo>
                    <a:pt x="1624837" y="1492618"/>
                  </a:lnTo>
                  <a:lnTo>
                    <a:pt x="1657477" y="1472120"/>
                  </a:lnTo>
                  <a:lnTo>
                    <a:pt x="1715515" y="1427480"/>
                  </a:lnTo>
                  <a:lnTo>
                    <a:pt x="1764029" y="1378331"/>
                  </a:lnTo>
                  <a:lnTo>
                    <a:pt x="1801495" y="1324483"/>
                  </a:lnTo>
                  <a:lnTo>
                    <a:pt x="1828927" y="1265047"/>
                  </a:lnTo>
                  <a:lnTo>
                    <a:pt x="1849374" y="1196848"/>
                  </a:lnTo>
                  <a:lnTo>
                    <a:pt x="1863725" y="1159510"/>
                  </a:lnTo>
                  <a:lnTo>
                    <a:pt x="1879980" y="1122045"/>
                  </a:lnTo>
                  <a:lnTo>
                    <a:pt x="1897887" y="1084580"/>
                  </a:lnTo>
                  <a:lnTo>
                    <a:pt x="1934336" y="1010793"/>
                  </a:lnTo>
                  <a:lnTo>
                    <a:pt x="1951227" y="974344"/>
                  </a:lnTo>
                  <a:lnTo>
                    <a:pt x="1965959" y="939038"/>
                  </a:lnTo>
                  <a:lnTo>
                    <a:pt x="1978025" y="905256"/>
                  </a:lnTo>
                  <a:lnTo>
                    <a:pt x="1987041" y="872363"/>
                  </a:lnTo>
                  <a:lnTo>
                    <a:pt x="1990725" y="841121"/>
                  </a:lnTo>
                  <a:lnTo>
                    <a:pt x="1989708" y="811403"/>
                  </a:lnTo>
                  <a:lnTo>
                    <a:pt x="1982343" y="783717"/>
                  </a:lnTo>
                  <a:lnTo>
                    <a:pt x="1967483" y="758571"/>
                  </a:lnTo>
                  <a:lnTo>
                    <a:pt x="1945385" y="735584"/>
                  </a:lnTo>
                  <a:lnTo>
                    <a:pt x="1912747" y="705358"/>
                  </a:lnTo>
                  <a:lnTo>
                    <a:pt x="1884806" y="673989"/>
                  </a:lnTo>
                  <a:lnTo>
                    <a:pt x="1861565" y="641731"/>
                  </a:lnTo>
                  <a:lnTo>
                    <a:pt x="1842007" y="608457"/>
                  </a:lnTo>
                  <a:lnTo>
                    <a:pt x="1824608" y="574548"/>
                  </a:lnTo>
                  <a:lnTo>
                    <a:pt x="1779904" y="472059"/>
                  </a:lnTo>
                  <a:lnTo>
                    <a:pt x="1764537" y="437769"/>
                  </a:lnTo>
                  <a:lnTo>
                    <a:pt x="1726056" y="372110"/>
                  </a:lnTo>
                  <a:lnTo>
                    <a:pt x="1689100" y="327533"/>
                  </a:lnTo>
                  <a:lnTo>
                    <a:pt x="1639570" y="282448"/>
                  </a:lnTo>
                  <a:lnTo>
                    <a:pt x="1580006" y="236855"/>
                  </a:lnTo>
                  <a:lnTo>
                    <a:pt x="1546859" y="214249"/>
                  </a:lnTo>
                  <a:lnTo>
                    <a:pt x="1512061" y="191643"/>
                  </a:lnTo>
                  <a:lnTo>
                    <a:pt x="1475612" y="169164"/>
                  </a:lnTo>
                  <a:lnTo>
                    <a:pt x="1437639" y="146558"/>
                  </a:lnTo>
                  <a:lnTo>
                    <a:pt x="1398143" y="124587"/>
                  </a:lnTo>
                  <a:lnTo>
                    <a:pt x="1358137" y="102997"/>
                  </a:lnTo>
                  <a:lnTo>
                    <a:pt x="1275841" y="59944"/>
                  </a:lnTo>
                  <a:lnTo>
                    <a:pt x="1192022" y="19431"/>
                  </a:lnTo>
                  <a:lnTo>
                    <a:pt x="1155573" y="6096"/>
                  </a:lnTo>
                  <a:lnTo>
                    <a:pt x="11182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8505" y="4855209"/>
              <a:ext cx="1990725" cy="1664970"/>
            </a:xfrm>
            <a:custGeom>
              <a:avLst/>
              <a:gdLst/>
              <a:ahLst/>
              <a:cxnLst/>
              <a:rect l="l" t="t" r="r" b="b"/>
              <a:pathLst>
                <a:path w="1990725" h="1664970">
                  <a:moveTo>
                    <a:pt x="1118235" y="0"/>
                  </a:moveTo>
                  <a:lnTo>
                    <a:pt x="1079246" y="507"/>
                  </a:lnTo>
                  <a:lnTo>
                    <a:pt x="1039622" y="6095"/>
                  </a:lnTo>
                  <a:lnTo>
                    <a:pt x="1000125" y="16890"/>
                  </a:lnTo>
                  <a:lnTo>
                    <a:pt x="960627" y="31750"/>
                  </a:lnTo>
                  <a:lnTo>
                    <a:pt x="921512" y="50291"/>
                  </a:lnTo>
                  <a:lnTo>
                    <a:pt x="883030" y="71246"/>
                  </a:lnTo>
                  <a:lnTo>
                    <a:pt x="846709" y="94868"/>
                  </a:lnTo>
                  <a:lnTo>
                    <a:pt x="811402" y="120014"/>
                  </a:lnTo>
                  <a:lnTo>
                    <a:pt x="779145" y="145669"/>
                  </a:lnTo>
                  <a:lnTo>
                    <a:pt x="749173" y="171322"/>
                  </a:lnTo>
                  <a:lnTo>
                    <a:pt x="699135" y="220471"/>
                  </a:lnTo>
                  <a:lnTo>
                    <a:pt x="664337" y="261493"/>
                  </a:lnTo>
                  <a:lnTo>
                    <a:pt x="648970" y="289178"/>
                  </a:lnTo>
                  <a:lnTo>
                    <a:pt x="649986" y="296418"/>
                  </a:lnTo>
                  <a:lnTo>
                    <a:pt x="632587" y="292226"/>
                  </a:lnTo>
                  <a:lnTo>
                    <a:pt x="588391" y="288163"/>
                  </a:lnTo>
                  <a:lnTo>
                    <a:pt x="528827" y="295401"/>
                  </a:lnTo>
                  <a:lnTo>
                    <a:pt x="465581" y="326135"/>
                  </a:lnTo>
                  <a:lnTo>
                    <a:pt x="422275" y="360933"/>
                  </a:lnTo>
                  <a:lnTo>
                    <a:pt x="369062" y="407669"/>
                  </a:lnTo>
                  <a:lnTo>
                    <a:pt x="169291" y="588137"/>
                  </a:lnTo>
                  <a:lnTo>
                    <a:pt x="58039" y="684529"/>
                  </a:lnTo>
                  <a:lnTo>
                    <a:pt x="33274" y="709168"/>
                  </a:lnTo>
                  <a:lnTo>
                    <a:pt x="15875" y="734821"/>
                  </a:lnTo>
                  <a:lnTo>
                    <a:pt x="4699" y="762507"/>
                  </a:lnTo>
                  <a:lnTo>
                    <a:pt x="0" y="790701"/>
                  </a:lnTo>
                  <a:lnTo>
                    <a:pt x="1016" y="820419"/>
                  </a:lnTo>
                  <a:lnTo>
                    <a:pt x="16383" y="882014"/>
                  </a:lnTo>
                  <a:lnTo>
                    <a:pt x="45847" y="946022"/>
                  </a:lnTo>
                  <a:lnTo>
                    <a:pt x="84327" y="1011682"/>
                  </a:lnTo>
                  <a:lnTo>
                    <a:pt x="105918" y="1044575"/>
                  </a:lnTo>
                  <a:lnTo>
                    <a:pt x="149733" y="1110107"/>
                  </a:lnTo>
                  <a:lnTo>
                    <a:pt x="170815" y="1142492"/>
                  </a:lnTo>
                  <a:lnTo>
                    <a:pt x="190373" y="1174749"/>
                  </a:lnTo>
                  <a:lnTo>
                    <a:pt x="208279" y="1205992"/>
                  </a:lnTo>
                  <a:lnTo>
                    <a:pt x="245110" y="1274698"/>
                  </a:lnTo>
                  <a:lnTo>
                    <a:pt x="263651" y="1308099"/>
                  </a:lnTo>
                  <a:lnTo>
                    <a:pt x="300990" y="1371092"/>
                  </a:lnTo>
                  <a:lnTo>
                    <a:pt x="343153" y="1429639"/>
                  </a:lnTo>
                  <a:lnTo>
                    <a:pt x="391160" y="1483448"/>
                  </a:lnTo>
                  <a:lnTo>
                    <a:pt x="448691" y="1531645"/>
                  </a:lnTo>
                  <a:lnTo>
                    <a:pt x="481838" y="1553184"/>
                  </a:lnTo>
                  <a:lnTo>
                    <a:pt x="518287" y="1573187"/>
                  </a:lnTo>
                  <a:lnTo>
                    <a:pt x="557784" y="1591640"/>
                  </a:lnTo>
                  <a:lnTo>
                    <a:pt x="601599" y="1608048"/>
                  </a:lnTo>
                  <a:lnTo>
                    <a:pt x="639445" y="1620354"/>
                  </a:lnTo>
                  <a:lnTo>
                    <a:pt x="677418" y="1631124"/>
                  </a:lnTo>
                  <a:lnTo>
                    <a:pt x="715391" y="1640357"/>
                  </a:lnTo>
                  <a:lnTo>
                    <a:pt x="752855" y="1648053"/>
                  </a:lnTo>
                  <a:lnTo>
                    <a:pt x="790828" y="1654200"/>
                  </a:lnTo>
                  <a:lnTo>
                    <a:pt x="829310" y="1659331"/>
                  </a:lnTo>
                  <a:lnTo>
                    <a:pt x="867791" y="1662404"/>
                  </a:lnTo>
                  <a:lnTo>
                    <a:pt x="906272" y="1664462"/>
                  </a:lnTo>
                  <a:lnTo>
                    <a:pt x="945261" y="1664462"/>
                  </a:lnTo>
                  <a:lnTo>
                    <a:pt x="985393" y="1663433"/>
                  </a:lnTo>
                  <a:lnTo>
                    <a:pt x="1025398" y="1661375"/>
                  </a:lnTo>
                  <a:lnTo>
                    <a:pt x="1066546" y="1657794"/>
                  </a:lnTo>
                  <a:lnTo>
                    <a:pt x="1108202" y="1652663"/>
                  </a:lnTo>
                  <a:lnTo>
                    <a:pt x="1150366" y="1645996"/>
                  </a:lnTo>
                  <a:lnTo>
                    <a:pt x="1194180" y="1638300"/>
                  </a:lnTo>
                  <a:lnTo>
                    <a:pt x="1238377" y="1629079"/>
                  </a:lnTo>
                  <a:lnTo>
                    <a:pt x="1283716" y="1618818"/>
                  </a:lnTo>
                  <a:lnTo>
                    <a:pt x="1330198" y="1607540"/>
                  </a:lnTo>
                  <a:lnTo>
                    <a:pt x="1379220" y="1594205"/>
                  </a:lnTo>
                  <a:lnTo>
                    <a:pt x="1425575" y="1579854"/>
                  </a:lnTo>
                  <a:lnTo>
                    <a:pt x="1469898" y="1564462"/>
                  </a:lnTo>
                  <a:lnTo>
                    <a:pt x="1512062" y="1548053"/>
                  </a:lnTo>
                  <a:lnTo>
                    <a:pt x="1552067" y="1530629"/>
                  </a:lnTo>
                  <a:lnTo>
                    <a:pt x="1589531" y="1512671"/>
                  </a:lnTo>
                  <a:lnTo>
                    <a:pt x="1624838" y="1493189"/>
                  </a:lnTo>
                  <a:lnTo>
                    <a:pt x="1657477" y="1472679"/>
                  </a:lnTo>
                  <a:lnTo>
                    <a:pt x="1715516" y="1428114"/>
                  </a:lnTo>
                  <a:lnTo>
                    <a:pt x="1764029" y="1378839"/>
                  </a:lnTo>
                  <a:lnTo>
                    <a:pt x="1802002" y="1324990"/>
                  </a:lnTo>
                  <a:lnTo>
                    <a:pt x="1828927" y="1266063"/>
                  </a:lnTo>
                  <a:lnTo>
                    <a:pt x="1849374" y="1197355"/>
                  </a:lnTo>
                  <a:lnTo>
                    <a:pt x="1863725" y="1159890"/>
                  </a:lnTo>
                  <a:lnTo>
                    <a:pt x="1879980" y="1122426"/>
                  </a:lnTo>
                  <a:lnTo>
                    <a:pt x="1897888" y="1085088"/>
                  </a:lnTo>
                  <a:lnTo>
                    <a:pt x="1934337" y="1011174"/>
                  </a:lnTo>
                  <a:lnTo>
                    <a:pt x="1951227" y="974725"/>
                  </a:lnTo>
                  <a:lnTo>
                    <a:pt x="1965960" y="939419"/>
                  </a:lnTo>
                  <a:lnTo>
                    <a:pt x="1978660" y="905509"/>
                  </a:lnTo>
                  <a:lnTo>
                    <a:pt x="1987042" y="872744"/>
                  </a:lnTo>
                  <a:lnTo>
                    <a:pt x="1990725" y="841501"/>
                  </a:lnTo>
                  <a:lnTo>
                    <a:pt x="1989709" y="811657"/>
                  </a:lnTo>
                  <a:lnTo>
                    <a:pt x="1982343" y="783970"/>
                  </a:lnTo>
                  <a:lnTo>
                    <a:pt x="1967484" y="758951"/>
                  </a:lnTo>
                  <a:lnTo>
                    <a:pt x="1945386" y="735838"/>
                  </a:lnTo>
                  <a:lnTo>
                    <a:pt x="1912747" y="705612"/>
                  </a:lnTo>
                  <a:lnTo>
                    <a:pt x="1884806" y="674243"/>
                  </a:lnTo>
                  <a:lnTo>
                    <a:pt x="1861566" y="641984"/>
                  </a:lnTo>
                  <a:lnTo>
                    <a:pt x="1842008" y="608710"/>
                  </a:lnTo>
                  <a:lnTo>
                    <a:pt x="1824609" y="574801"/>
                  </a:lnTo>
                  <a:lnTo>
                    <a:pt x="1780413" y="472313"/>
                  </a:lnTo>
                  <a:lnTo>
                    <a:pt x="1764538" y="438403"/>
                  </a:lnTo>
                  <a:lnTo>
                    <a:pt x="1726056" y="372237"/>
                  </a:lnTo>
                  <a:lnTo>
                    <a:pt x="1689100" y="327659"/>
                  </a:lnTo>
                  <a:lnTo>
                    <a:pt x="1639570" y="282575"/>
                  </a:lnTo>
                  <a:lnTo>
                    <a:pt x="1580006" y="236854"/>
                  </a:lnTo>
                  <a:lnTo>
                    <a:pt x="1547368" y="214375"/>
                  </a:lnTo>
                  <a:lnTo>
                    <a:pt x="1512062" y="191769"/>
                  </a:lnTo>
                  <a:lnTo>
                    <a:pt x="1475613" y="169163"/>
                  </a:lnTo>
                  <a:lnTo>
                    <a:pt x="1437640" y="146684"/>
                  </a:lnTo>
                  <a:lnTo>
                    <a:pt x="1398143" y="124587"/>
                  </a:lnTo>
                  <a:lnTo>
                    <a:pt x="1317498" y="81533"/>
                  </a:lnTo>
                  <a:lnTo>
                    <a:pt x="1275842" y="59943"/>
                  </a:lnTo>
                  <a:lnTo>
                    <a:pt x="1234186" y="39496"/>
                  </a:lnTo>
                  <a:lnTo>
                    <a:pt x="1192022" y="19431"/>
                  </a:lnTo>
                  <a:lnTo>
                    <a:pt x="1156208" y="6095"/>
                  </a:lnTo>
                  <a:lnTo>
                    <a:pt x="11182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01230" y="5114289"/>
              <a:ext cx="1677670" cy="1379220"/>
            </a:xfrm>
            <a:custGeom>
              <a:avLst/>
              <a:gdLst/>
              <a:ahLst/>
              <a:cxnLst/>
              <a:rect l="l" t="t" r="r" b="b"/>
              <a:pathLst>
                <a:path w="1677670" h="1379220">
                  <a:moveTo>
                    <a:pt x="883412" y="0"/>
                  </a:moveTo>
                  <a:lnTo>
                    <a:pt x="838073" y="5080"/>
                  </a:lnTo>
                  <a:lnTo>
                    <a:pt x="793242" y="14859"/>
                  </a:lnTo>
                  <a:lnTo>
                    <a:pt x="749935" y="28194"/>
                  </a:lnTo>
                  <a:lnTo>
                    <a:pt x="708787" y="44069"/>
                  </a:lnTo>
                  <a:lnTo>
                    <a:pt x="670814" y="61468"/>
                  </a:lnTo>
                  <a:lnTo>
                    <a:pt x="637159" y="80010"/>
                  </a:lnTo>
                  <a:lnTo>
                    <a:pt x="568071" y="129159"/>
                  </a:lnTo>
                  <a:lnTo>
                    <a:pt x="558546" y="147574"/>
                  </a:lnTo>
                  <a:lnTo>
                    <a:pt x="543178" y="161417"/>
                  </a:lnTo>
                  <a:lnTo>
                    <a:pt x="504190" y="195326"/>
                  </a:lnTo>
                  <a:lnTo>
                    <a:pt x="451485" y="238887"/>
                  </a:lnTo>
                  <a:lnTo>
                    <a:pt x="376554" y="297815"/>
                  </a:lnTo>
                  <a:lnTo>
                    <a:pt x="352805" y="317246"/>
                  </a:lnTo>
                  <a:lnTo>
                    <a:pt x="326517" y="340360"/>
                  </a:lnTo>
                  <a:lnTo>
                    <a:pt x="296925" y="365887"/>
                  </a:lnTo>
                  <a:lnTo>
                    <a:pt x="161417" y="485902"/>
                  </a:lnTo>
                  <a:lnTo>
                    <a:pt x="124460" y="517652"/>
                  </a:lnTo>
                  <a:lnTo>
                    <a:pt x="86995" y="549402"/>
                  </a:lnTo>
                  <a:lnTo>
                    <a:pt x="49529" y="580644"/>
                  </a:lnTo>
                  <a:lnTo>
                    <a:pt x="24765" y="605790"/>
                  </a:lnTo>
                  <a:lnTo>
                    <a:pt x="9017" y="632460"/>
                  </a:lnTo>
                  <a:lnTo>
                    <a:pt x="1016" y="660654"/>
                  </a:lnTo>
                  <a:lnTo>
                    <a:pt x="0" y="689864"/>
                  </a:lnTo>
                  <a:lnTo>
                    <a:pt x="5334" y="720090"/>
                  </a:lnTo>
                  <a:lnTo>
                    <a:pt x="29591" y="783209"/>
                  </a:lnTo>
                  <a:lnTo>
                    <a:pt x="67564" y="848233"/>
                  </a:lnTo>
                  <a:lnTo>
                    <a:pt x="132334" y="945642"/>
                  </a:lnTo>
                  <a:lnTo>
                    <a:pt x="152908" y="977392"/>
                  </a:lnTo>
                  <a:lnTo>
                    <a:pt x="170942" y="1008634"/>
                  </a:lnTo>
                  <a:lnTo>
                    <a:pt x="189865" y="1044067"/>
                  </a:lnTo>
                  <a:lnTo>
                    <a:pt x="208788" y="1078357"/>
                  </a:lnTo>
                  <a:lnTo>
                    <a:pt x="227838" y="1111631"/>
                  </a:lnTo>
                  <a:lnTo>
                    <a:pt x="268477" y="1174242"/>
                  </a:lnTo>
                  <a:lnTo>
                    <a:pt x="316484" y="1230071"/>
                  </a:lnTo>
                  <a:lnTo>
                    <a:pt x="376554" y="1278763"/>
                  </a:lnTo>
                  <a:lnTo>
                    <a:pt x="412369" y="1299781"/>
                  </a:lnTo>
                  <a:lnTo>
                    <a:pt x="452500" y="1319250"/>
                  </a:lnTo>
                  <a:lnTo>
                    <a:pt x="497840" y="1335659"/>
                  </a:lnTo>
                  <a:lnTo>
                    <a:pt x="535813" y="1347444"/>
                  </a:lnTo>
                  <a:lnTo>
                    <a:pt x="574294" y="1357185"/>
                  </a:lnTo>
                  <a:lnTo>
                    <a:pt x="612267" y="1364869"/>
                  </a:lnTo>
                  <a:lnTo>
                    <a:pt x="650875" y="1371015"/>
                  </a:lnTo>
                  <a:lnTo>
                    <a:pt x="689355" y="1375117"/>
                  </a:lnTo>
                  <a:lnTo>
                    <a:pt x="727837" y="1377683"/>
                  </a:lnTo>
                  <a:lnTo>
                    <a:pt x="767334" y="1378712"/>
                  </a:lnTo>
                  <a:lnTo>
                    <a:pt x="806958" y="1378191"/>
                  </a:lnTo>
                  <a:lnTo>
                    <a:pt x="847598" y="1375638"/>
                  </a:lnTo>
                  <a:lnTo>
                    <a:pt x="889253" y="1371536"/>
                  </a:lnTo>
                  <a:lnTo>
                    <a:pt x="931418" y="1365897"/>
                  </a:lnTo>
                  <a:lnTo>
                    <a:pt x="974598" y="1358722"/>
                  </a:lnTo>
                  <a:lnTo>
                    <a:pt x="1018921" y="1349489"/>
                  </a:lnTo>
                  <a:lnTo>
                    <a:pt x="1064768" y="1339240"/>
                  </a:lnTo>
                  <a:lnTo>
                    <a:pt x="1111758" y="1327454"/>
                  </a:lnTo>
                  <a:lnTo>
                    <a:pt x="1161923" y="1313103"/>
                  </a:lnTo>
                  <a:lnTo>
                    <a:pt x="1208786" y="1298244"/>
                  </a:lnTo>
                  <a:lnTo>
                    <a:pt x="1253617" y="1281836"/>
                  </a:lnTo>
                  <a:lnTo>
                    <a:pt x="1294765" y="1264412"/>
                  </a:lnTo>
                  <a:lnTo>
                    <a:pt x="1333753" y="1245450"/>
                  </a:lnTo>
                  <a:lnTo>
                    <a:pt x="1369695" y="1225461"/>
                  </a:lnTo>
                  <a:lnTo>
                    <a:pt x="1402334" y="1203934"/>
                  </a:lnTo>
                  <a:lnTo>
                    <a:pt x="1458849" y="1157351"/>
                  </a:lnTo>
                  <a:lnTo>
                    <a:pt x="1503045" y="1105027"/>
                  </a:lnTo>
                  <a:lnTo>
                    <a:pt x="1534160" y="1046607"/>
                  </a:lnTo>
                  <a:lnTo>
                    <a:pt x="1555877" y="979932"/>
                  </a:lnTo>
                  <a:lnTo>
                    <a:pt x="1570609" y="944118"/>
                  </a:lnTo>
                  <a:lnTo>
                    <a:pt x="1588008" y="908177"/>
                  </a:lnTo>
                  <a:lnTo>
                    <a:pt x="1624456" y="836930"/>
                  </a:lnTo>
                  <a:lnTo>
                    <a:pt x="1641221" y="802640"/>
                  </a:lnTo>
                  <a:lnTo>
                    <a:pt x="1656079" y="768858"/>
                  </a:lnTo>
                  <a:lnTo>
                    <a:pt x="1668145" y="736473"/>
                  </a:lnTo>
                  <a:lnTo>
                    <a:pt x="1675511" y="705739"/>
                  </a:lnTo>
                  <a:lnTo>
                    <a:pt x="1677670" y="676529"/>
                  </a:lnTo>
                  <a:lnTo>
                    <a:pt x="1672971" y="649859"/>
                  </a:lnTo>
                  <a:lnTo>
                    <a:pt x="1660778" y="625348"/>
                  </a:lnTo>
                  <a:lnTo>
                    <a:pt x="1640204" y="603758"/>
                  </a:lnTo>
                  <a:lnTo>
                    <a:pt x="1607058" y="573532"/>
                  </a:lnTo>
                  <a:lnTo>
                    <a:pt x="1580642" y="541782"/>
                  </a:lnTo>
                  <a:lnTo>
                    <a:pt x="1559560" y="508889"/>
                  </a:lnTo>
                  <a:lnTo>
                    <a:pt x="1541652" y="475107"/>
                  </a:lnTo>
                  <a:lnTo>
                    <a:pt x="1526286" y="441325"/>
                  </a:lnTo>
                  <a:lnTo>
                    <a:pt x="1496822" y="372618"/>
                  </a:lnTo>
                  <a:lnTo>
                    <a:pt x="1479930" y="339344"/>
                  </a:lnTo>
                  <a:lnTo>
                    <a:pt x="1459356" y="306451"/>
                  </a:lnTo>
                  <a:lnTo>
                    <a:pt x="1419733" y="261874"/>
                  </a:lnTo>
                  <a:lnTo>
                    <a:pt x="1365503" y="216281"/>
                  </a:lnTo>
                  <a:lnTo>
                    <a:pt x="1333753" y="193675"/>
                  </a:lnTo>
                  <a:lnTo>
                    <a:pt x="1298955" y="171196"/>
                  </a:lnTo>
                  <a:lnTo>
                    <a:pt x="1262126" y="148590"/>
                  </a:lnTo>
                  <a:lnTo>
                    <a:pt x="1223518" y="126619"/>
                  </a:lnTo>
                  <a:lnTo>
                    <a:pt x="1183004" y="104521"/>
                  </a:lnTo>
                  <a:lnTo>
                    <a:pt x="1141856" y="83058"/>
                  </a:lnTo>
                  <a:lnTo>
                    <a:pt x="1099058" y="61976"/>
                  </a:lnTo>
                  <a:lnTo>
                    <a:pt x="1056386" y="41529"/>
                  </a:lnTo>
                  <a:lnTo>
                    <a:pt x="1013078" y="21590"/>
                  </a:lnTo>
                  <a:lnTo>
                    <a:pt x="971423" y="7239"/>
                  </a:lnTo>
                  <a:lnTo>
                    <a:pt x="928243" y="508"/>
                  </a:lnTo>
                  <a:lnTo>
                    <a:pt x="883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11720" y="6554469"/>
              <a:ext cx="284480" cy="230504"/>
            </a:xfrm>
            <a:custGeom>
              <a:avLst/>
              <a:gdLst/>
              <a:ahLst/>
              <a:cxnLst/>
              <a:rect l="l" t="t" r="r" b="b"/>
              <a:pathLst>
                <a:path w="284479" h="230504">
                  <a:moveTo>
                    <a:pt x="100075" y="0"/>
                  </a:moveTo>
                  <a:lnTo>
                    <a:pt x="47371" y="33299"/>
                  </a:lnTo>
                  <a:lnTo>
                    <a:pt x="18923" y="64541"/>
                  </a:lnTo>
                  <a:lnTo>
                    <a:pt x="3682" y="91694"/>
                  </a:lnTo>
                  <a:lnTo>
                    <a:pt x="0" y="124980"/>
                  </a:lnTo>
                  <a:lnTo>
                    <a:pt x="7874" y="160324"/>
                  </a:lnTo>
                  <a:lnTo>
                    <a:pt x="25780" y="192087"/>
                  </a:lnTo>
                  <a:lnTo>
                    <a:pt x="53721" y="216166"/>
                  </a:lnTo>
                  <a:lnTo>
                    <a:pt x="90043" y="227431"/>
                  </a:lnTo>
                  <a:lnTo>
                    <a:pt x="129539" y="230505"/>
                  </a:lnTo>
                  <a:lnTo>
                    <a:pt x="166497" y="229476"/>
                  </a:lnTo>
                  <a:lnTo>
                    <a:pt x="229107" y="206425"/>
                  </a:lnTo>
                  <a:lnTo>
                    <a:pt x="268731" y="135737"/>
                  </a:lnTo>
                  <a:lnTo>
                    <a:pt x="284479" y="59423"/>
                  </a:lnTo>
                  <a:lnTo>
                    <a:pt x="276098" y="20485"/>
                  </a:lnTo>
                  <a:lnTo>
                    <a:pt x="231775" y="7683"/>
                  </a:lnTo>
                  <a:lnTo>
                    <a:pt x="139573" y="9220"/>
                  </a:lnTo>
                  <a:lnTo>
                    <a:pt x="1000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04735" y="6530974"/>
              <a:ext cx="264795" cy="234315"/>
            </a:xfrm>
            <a:custGeom>
              <a:avLst/>
              <a:gdLst/>
              <a:ahLst/>
              <a:cxnLst/>
              <a:rect l="l" t="t" r="r" b="b"/>
              <a:pathLst>
                <a:path w="264795" h="234315">
                  <a:moveTo>
                    <a:pt x="123951" y="0"/>
                  </a:moveTo>
                  <a:lnTo>
                    <a:pt x="75946" y="5638"/>
                  </a:lnTo>
                  <a:lnTo>
                    <a:pt x="42672" y="17945"/>
                  </a:lnTo>
                  <a:lnTo>
                    <a:pt x="5842" y="61010"/>
                  </a:lnTo>
                  <a:lnTo>
                    <a:pt x="0" y="89725"/>
                  </a:lnTo>
                  <a:lnTo>
                    <a:pt x="2159" y="124586"/>
                  </a:lnTo>
                  <a:lnTo>
                    <a:pt x="31623" y="193814"/>
                  </a:lnTo>
                  <a:lnTo>
                    <a:pt x="95504" y="230212"/>
                  </a:lnTo>
                  <a:lnTo>
                    <a:pt x="134493" y="233806"/>
                  </a:lnTo>
                  <a:lnTo>
                    <a:pt x="169799" y="234314"/>
                  </a:lnTo>
                  <a:lnTo>
                    <a:pt x="200914" y="228676"/>
                  </a:lnTo>
                  <a:lnTo>
                    <a:pt x="227330" y="214312"/>
                  </a:lnTo>
                  <a:lnTo>
                    <a:pt x="247904" y="187147"/>
                  </a:lnTo>
                  <a:lnTo>
                    <a:pt x="262128" y="145097"/>
                  </a:lnTo>
                  <a:lnTo>
                    <a:pt x="264287" y="95884"/>
                  </a:lnTo>
                  <a:lnTo>
                    <a:pt x="252095" y="58966"/>
                  </a:lnTo>
                  <a:lnTo>
                    <a:pt x="229489" y="32816"/>
                  </a:lnTo>
                  <a:lnTo>
                    <a:pt x="202565" y="15900"/>
                  </a:lnTo>
                  <a:lnTo>
                    <a:pt x="164084" y="3073"/>
                  </a:lnTo>
                  <a:lnTo>
                    <a:pt x="123951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77175" y="5343524"/>
              <a:ext cx="677545" cy="956944"/>
            </a:xfrm>
            <a:custGeom>
              <a:avLst/>
              <a:gdLst/>
              <a:ahLst/>
              <a:cxnLst/>
              <a:rect l="l" t="t" r="r" b="b"/>
              <a:pathLst>
                <a:path w="677545" h="956945">
                  <a:moveTo>
                    <a:pt x="345313" y="772287"/>
                  </a:moveTo>
                  <a:lnTo>
                    <a:pt x="273176" y="772287"/>
                  </a:lnTo>
                  <a:lnTo>
                    <a:pt x="246252" y="777494"/>
                  </a:lnTo>
                  <a:lnTo>
                    <a:pt x="224027" y="792353"/>
                  </a:lnTo>
                  <a:lnTo>
                    <a:pt x="208788" y="813816"/>
                  </a:lnTo>
                  <a:lnTo>
                    <a:pt x="203580" y="840486"/>
                  </a:lnTo>
                  <a:lnTo>
                    <a:pt x="203580" y="926719"/>
                  </a:lnTo>
                  <a:lnTo>
                    <a:pt x="205613" y="938530"/>
                  </a:lnTo>
                  <a:lnTo>
                    <a:pt x="212471" y="947674"/>
                  </a:lnTo>
                  <a:lnTo>
                    <a:pt x="221996" y="954379"/>
                  </a:lnTo>
                  <a:lnTo>
                    <a:pt x="234060" y="956437"/>
                  </a:lnTo>
                  <a:lnTo>
                    <a:pt x="395985" y="956437"/>
                  </a:lnTo>
                  <a:lnTo>
                    <a:pt x="407543" y="954379"/>
                  </a:lnTo>
                  <a:lnTo>
                    <a:pt x="417575" y="947674"/>
                  </a:lnTo>
                  <a:lnTo>
                    <a:pt x="423925" y="938530"/>
                  </a:lnTo>
                  <a:lnTo>
                    <a:pt x="426593" y="926719"/>
                  </a:lnTo>
                  <a:lnTo>
                    <a:pt x="426593" y="851281"/>
                  </a:lnTo>
                  <a:lnTo>
                    <a:pt x="420243" y="820547"/>
                  </a:lnTo>
                  <a:lnTo>
                    <a:pt x="402844" y="795401"/>
                  </a:lnTo>
                  <a:lnTo>
                    <a:pt x="377063" y="778510"/>
                  </a:lnTo>
                  <a:lnTo>
                    <a:pt x="345313" y="772287"/>
                  </a:lnTo>
                  <a:close/>
                </a:path>
                <a:path w="677545" h="956945">
                  <a:moveTo>
                    <a:pt x="656463" y="171323"/>
                  </a:moveTo>
                  <a:lnTo>
                    <a:pt x="334772" y="171323"/>
                  </a:lnTo>
                  <a:lnTo>
                    <a:pt x="361188" y="172847"/>
                  </a:lnTo>
                  <a:lnTo>
                    <a:pt x="384428" y="178943"/>
                  </a:lnTo>
                  <a:lnTo>
                    <a:pt x="421767" y="202564"/>
                  </a:lnTo>
                  <a:lnTo>
                    <a:pt x="445516" y="240030"/>
                  </a:lnTo>
                  <a:lnTo>
                    <a:pt x="452881" y="289179"/>
                  </a:lnTo>
                  <a:lnTo>
                    <a:pt x="452374" y="306197"/>
                  </a:lnTo>
                  <a:lnTo>
                    <a:pt x="440817" y="354838"/>
                  </a:lnTo>
                  <a:lnTo>
                    <a:pt x="415544" y="401066"/>
                  </a:lnTo>
                  <a:lnTo>
                    <a:pt x="379095" y="443103"/>
                  </a:lnTo>
                  <a:lnTo>
                    <a:pt x="349630" y="468756"/>
                  </a:lnTo>
                  <a:lnTo>
                    <a:pt x="328549" y="484631"/>
                  </a:lnTo>
                  <a:lnTo>
                    <a:pt x="309499" y="499491"/>
                  </a:lnTo>
                  <a:lnTo>
                    <a:pt x="277368" y="526669"/>
                  </a:lnTo>
                  <a:lnTo>
                    <a:pt x="242061" y="566166"/>
                  </a:lnTo>
                  <a:lnTo>
                    <a:pt x="219836" y="607695"/>
                  </a:lnTo>
                  <a:lnTo>
                    <a:pt x="210439" y="642620"/>
                  </a:lnTo>
                  <a:lnTo>
                    <a:pt x="209803" y="645668"/>
                  </a:lnTo>
                  <a:lnTo>
                    <a:pt x="209380" y="648208"/>
                  </a:lnTo>
                  <a:lnTo>
                    <a:pt x="209296" y="648716"/>
                  </a:lnTo>
                  <a:lnTo>
                    <a:pt x="210947" y="676910"/>
                  </a:lnTo>
                  <a:lnTo>
                    <a:pt x="224663" y="701040"/>
                  </a:lnTo>
                  <a:lnTo>
                    <a:pt x="246760" y="717931"/>
                  </a:lnTo>
                  <a:lnTo>
                    <a:pt x="275208" y="724154"/>
                  </a:lnTo>
                  <a:lnTo>
                    <a:pt x="356489" y="724154"/>
                  </a:lnTo>
                  <a:lnTo>
                    <a:pt x="383285" y="719455"/>
                  </a:lnTo>
                  <a:lnTo>
                    <a:pt x="406019" y="706120"/>
                  </a:lnTo>
                  <a:lnTo>
                    <a:pt x="423418" y="686689"/>
                  </a:lnTo>
                  <a:lnTo>
                    <a:pt x="432943" y="661543"/>
                  </a:lnTo>
                  <a:lnTo>
                    <a:pt x="432943" y="661035"/>
                  </a:lnTo>
                  <a:lnTo>
                    <a:pt x="435870" y="648716"/>
                  </a:lnTo>
                  <a:lnTo>
                    <a:pt x="452374" y="613918"/>
                  </a:lnTo>
                  <a:lnTo>
                    <a:pt x="480822" y="583564"/>
                  </a:lnTo>
                  <a:lnTo>
                    <a:pt x="519302" y="552831"/>
                  </a:lnTo>
                  <a:lnTo>
                    <a:pt x="543559" y="531749"/>
                  </a:lnTo>
                  <a:lnTo>
                    <a:pt x="587882" y="488695"/>
                  </a:lnTo>
                  <a:lnTo>
                    <a:pt x="624840" y="443103"/>
                  </a:lnTo>
                  <a:lnTo>
                    <a:pt x="653288" y="393826"/>
                  </a:lnTo>
                  <a:lnTo>
                    <a:pt x="671702" y="340487"/>
                  </a:lnTo>
                  <a:lnTo>
                    <a:pt x="677545" y="283082"/>
                  </a:lnTo>
                  <a:lnTo>
                    <a:pt x="675490" y="243078"/>
                  </a:lnTo>
                  <a:lnTo>
                    <a:pt x="675385" y="241045"/>
                  </a:lnTo>
                  <a:lnTo>
                    <a:pt x="667614" y="202564"/>
                  </a:lnTo>
                  <a:lnTo>
                    <a:pt x="667511" y="202056"/>
                  </a:lnTo>
                  <a:lnTo>
                    <a:pt x="656463" y="171323"/>
                  </a:lnTo>
                  <a:close/>
                </a:path>
                <a:path w="677545" h="956945">
                  <a:moveTo>
                    <a:pt x="333248" y="0"/>
                  </a:moveTo>
                  <a:lnTo>
                    <a:pt x="285242" y="1524"/>
                  </a:lnTo>
                  <a:lnTo>
                    <a:pt x="239902" y="7747"/>
                  </a:lnTo>
                  <a:lnTo>
                    <a:pt x="197739" y="17399"/>
                  </a:lnTo>
                  <a:lnTo>
                    <a:pt x="158242" y="31242"/>
                  </a:lnTo>
                  <a:lnTo>
                    <a:pt x="122300" y="48768"/>
                  </a:lnTo>
                  <a:lnTo>
                    <a:pt x="63246" y="94361"/>
                  </a:lnTo>
                  <a:lnTo>
                    <a:pt x="25780" y="150241"/>
                  </a:lnTo>
                  <a:lnTo>
                    <a:pt x="5842" y="215900"/>
                  </a:lnTo>
                  <a:lnTo>
                    <a:pt x="0" y="243078"/>
                  </a:lnTo>
                  <a:lnTo>
                    <a:pt x="507" y="252856"/>
                  </a:lnTo>
                  <a:lnTo>
                    <a:pt x="36956" y="273304"/>
                  </a:lnTo>
                  <a:lnTo>
                    <a:pt x="122300" y="274319"/>
                  </a:lnTo>
                  <a:lnTo>
                    <a:pt x="163449" y="274319"/>
                  </a:lnTo>
                  <a:lnTo>
                    <a:pt x="201929" y="262509"/>
                  </a:lnTo>
                  <a:lnTo>
                    <a:pt x="227202" y="231267"/>
                  </a:lnTo>
                  <a:lnTo>
                    <a:pt x="232536" y="220980"/>
                  </a:lnTo>
                  <a:lnTo>
                    <a:pt x="238378" y="212344"/>
                  </a:lnTo>
                  <a:lnTo>
                    <a:pt x="271525" y="185674"/>
                  </a:lnTo>
                  <a:lnTo>
                    <a:pt x="312166" y="172847"/>
                  </a:lnTo>
                  <a:lnTo>
                    <a:pt x="334772" y="171323"/>
                  </a:lnTo>
                  <a:lnTo>
                    <a:pt x="656463" y="171323"/>
                  </a:lnTo>
                  <a:lnTo>
                    <a:pt x="654811" y="166116"/>
                  </a:lnTo>
                  <a:lnTo>
                    <a:pt x="614299" y="103124"/>
                  </a:lnTo>
                  <a:lnTo>
                    <a:pt x="586358" y="76454"/>
                  </a:lnTo>
                  <a:lnTo>
                    <a:pt x="528827" y="38988"/>
                  </a:lnTo>
                  <a:lnTo>
                    <a:pt x="459231" y="13843"/>
                  </a:lnTo>
                  <a:lnTo>
                    <a:pt x="420243" y="6095"/>
                  </a:lnTo>
                  <a:lnTo>
                    <a:pt x="378078" y="1524"/>
                  </a:lnTo>
                  <a:lnTo>
                    <a:pt x="333248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46060" y="5343524"/>
              <a:ext cx="677545" cy="956944"/>
            </a:xfrm>
            <a:custGeom>
              <a:avLst/>
              <a:gdLst/>
              <a:ahLst/>
              <a:cxnLst/>
              <a:rect l="l" t="t" r="r" b="b"/>
              <a:pathLst>
                <a:path w="677545" h="956945">
                  <a:moveTo>
                    <a:pt x="344805" y="772287"/>
                  </a:moveTo>
                  <a:lnTo>
                    <a:pt x="273176" y="772287"/>
                  </a:lnTo>
                  <a:lnTo>
                    <a:pt x="245745" y="777494"/>
                  </a:lnTo>
                  <a:lnTo>
                    <a:pt x="223520" y="792353"/>
                  </a:lnTo>
                  <a:lnTo>
                    <a:pt x="208280" y="813816"/>
                  </a:lnTo>
                  <a:lnTo>
                    <a:pt x="202946" y="840486"/>
                  </a:lnTo>
                  <a:lnTo>
                    <a:pt x="202946" y="926719"/>
                  </a:lnTo>
                  <a:lnTo>
                    <a:pt x="205105" y="938530"/>
                  </a:lnTo>
                  <a:lnTo>
                    <a:pt x="211963" y="947674"/>
                  </a:lnTo>
                  <a:lnTo>
                    <a:pt x="221996" y="954379"/>
                  </a:lnTo>
                  <a:lnTo>
                    <a:pt x="233553" y="956437"/>
                  </a:lnTo>
                  <a:lnTo>
                    <a:pt x="395478" y="956437"/>
                  </a:lnTo>
                  <a:lnTo>
                    <a:pt x="407543" y="954379"/>
                  </a:lnTo>
                  <a:lnTo>
                    <a:pt x="417068" y="947674"/>
                  </a:lnTo>
                  <a:lnTo>
                    <a:pt x="423925" y="938530"/>
                  </a:lnTo>
                  <a:lnTo>
                    <a:pt x="426085" y="926719"/>
                  </a:lnTo>
                  <a:lnTo>
                    <a:pt x="426085" y="851281"/>
                  </a:lnTo>
                  <a:lnTo>
                    <a:pt x="419735" y="820547"/>
                  </a:lnTo>
                  <a:lnTo>
                    <a:pt x="402336" y="795401"/>
                  </a:lnTo>
                  <a:lnTo>
                    <a:pt x="376428" y="778510"/>
                  </a:lnTo>
                  <a:lnTo>
                    <a:pt x="344805" y="772287"/>
                  </a:lnTo>
                  <a:close/>
                </a:path>
                <a:path w="677545" h="956945">
                  <a:moveTo>
                    <a:pt x="656463" y="171323"/>
                  </a:moveTo>
                  <a:lnTo>
                    <a:pt x="334264" y="171323"/>
                  </a:lnTo>
                  <a:lnTo>
                    <a:pt x="360680" y="173355"/>
                  </a:lnTo>
                  <a:lnTo>
                    <a:pt x="383794" y="178943"/>
                  </a:lnTo>
                  <a:lnTo>
                    <a:pt x="421259" y="202564"/>
                  </a:lnTo>
                  <a:lnTo>
                    <a:pt x="445008" y="240030"/>
                  </a:lnTo>
                  <a:lnTo>
                    <a:pt x="452882" y="289179"/>
                  </a:lnTo>
                  <a:lnTo>
                    <a:pt x="451866" y="306197"/>
                  </a:lnTo>
                  <a:lnTo>
                    <a:pt x="440309" y="354838"/>
                  </a:lnTo>
                  <a:lnTo>
                    <a:pt x="415544" y="401066"/>
                  </a:lnTo>
                  <a:lnTo>
                    <a:pt x="379095" y="443103"/>
                  </a:lnTo>
                  <a:lnTo>
                    <a:pt x="348996" y="468756"/>
                  </a:lnTo>
                  <a:lnTo>
                    <a:pt x="327914" y="484631"/>
                  </a:lnTo>
                  <a:lnTo>
                    <a:pt x="308991" y="499491"/>
                  </a:lnTo>
                  <a:lnTo>
                    <a:pt x="276860" y="526669"/>
                  </a:lnTo>
                  <a:lnTo>
                    <a:pt x="241554" y="566166"/>
                  </a:lnTo>
                  <a:lnTo>
                    <a:pt x="219329" y="607695"/>
                  </a:lnTo>
                  <a:lnTo>
                    <a:pt x="210439" y="639953"/>
                  </a:lnTo>
                  <a:lnTo>
                    <a:pt x="209804" y="642620"/>
                  </a:lnTo>
                  <a:lnTo>
                    <a:pt x="208872" y="648208"/>
                  </a:lnTo>
                  <a:lnTo>
                    <a:pt x="208788" y="648716"/>
                  </a:lnTo>
                  <a:lnTo>
                    <a:pt x="210439" y="676910"/>
                  </a:lnTo>
                  <a:lnTo>
                    <a:pt x="224028" y="701040"/>
                  </a:lnTo>
                  <a:lnTo>
                    <a:pt x="246253" y="717931"/>
                  </a:lnTo>
                  <a:lnTo>
                    <a:pt x="275209" y="724154"/>
                  </a:lnTo>
                  <a:lnTo>
                    <a:pt x="355854" y="724154"/>
                  </a:lnTo>
                  <a:lnTo>
                    <a:pt x="382778" y="719455"/>
                  </a:lnTo>
                  <a:lnTo>
                    <a:pt x="406019" y="706120"/>
                  </a:lnTo>
                  <a:lnTo>
                    <a:pt x="422910" y="686689"/>
                  </a:lnTo>
                  <a:lnTo>
                    <a:pt x="432308" y="661543"/>
                  </a:lnTo>
                  <a:lnTo>
                    <a:pt x="432308" y="661035"/>
                  </a:lnTo>
                  <a:lnTo>
                    <a:pt x="435357" y="648716"/>
                  </a:lnTo>
                  <a:lnTo>
                    <a:pt x="451866" y="613918"/>
                  </a:lnTo>
                  <a:lnTo>
                    <a:pt x="480822" y="583564"/>
                  </a:lnTo>
                  <a:lnTo>
                    <a:pt x="519303" y="552831"/>
                  </a:lnTo>
                  <a:lnTo>
                    <a:pt x="543051" y="531749"/>
                  </a:lnTo>
                  <a:lnTo>
                    <a:pt x="587375" y="488695"/>
                  </a:lnTo>
                  <a:lnTo>
                    <a:pt x="624840" y="443103"/>
                  </a:lnTo>
                  <a:lnTo>
                    <a:pt x="653288" y="393826"/>
                  </a:lnTo>
                  <a:lnTo>
                    <a:pt x="671195" y="340487"/>
                  </a:lnTo>
                  <a:lnTo>
                    <a:pt x="677545" y="283082"/>
                  </a:lnTo>
                  <a:lnTo>
                    <a:pt x="674878" y="241045"/>
                  </a:lnTo>
                  <a:lnTo>
                    <a:pt x="667106" y="202564"/>
                  </a:lnTo>
                  <a:lnTo>
                    <a:pt x="667004" y="202056"/>
                  </a:lnTo>
                  <a:lnTo>
                    <a:pt x="656463" y="171323"/>
                  </a:lnTo>
                  <a:close/>
                </a:path>
                <a:path w="677545" h="956945">
                  <a:moveTo>
                    <a:pt x="332740" y="0"/>
                  </a:moveTo>
                  <a:lnTo>
                    <a:pt x="284734" y="1524"/>
                  </a:lnTo>
                  <a:lnTo>
                    <a:pt x="239395" y="7747"/>
                  </a:lnTo>
                  <a:lnTo>
                    <a:pt x="197231" y="17399"/>
                  </a:lnTo>
                  <a:lnTo>
                    <a:pt x="157607" y="31242"/>
                  </a:lnTo>
                  <a:lnTo>
                    <a:pt x="121793" y="48768"/>
                  </a:lnTo>
                  <a:lnTo>
                    <a:pt x="62738" y="94361"/>
                  </a:lnTo>
                  <a:lnTo>
                    <a:pt x="25273" y="150241"/>
                  </a:lnTo>
                  <a:lnTo>
                    <a:pt x="5334" y="215900"/>
                  </a:lnTo>
                  <a:lnTo>
                    <a:pt x="0" y="243078"/>
                  </a:lnTo>
                  <a:lnTo>
                    <a:pt x="0" y="252856"/>
                  </a:lnTo>
                  <a:lnTo>
                    <a:pt x="33782" y="273812"/>
                  </a:lnTo>
                  <a:lnTo>
                    <a:pt x="91186" y="274828"/>
                  </a:lnTo>
                  <a:lnTo>
                    <a:pt x="162941" y="274319"/>
                  </a:lnTo>
                  <a:lnTo>
                    <a:pt x="201930" y="262509"/>
                  </a:lnTo>
                  <a:lnTo>
                    <a:pt x="226695" y="231267"/>
                  </a:lnTo>
                  <a:lnTo>
                    <a:pt x="232029" y="220980"/>
                  </a:lnTo>
                  <a:lnTo>
                    <a:pt x="237744" y="212344"/>
                  </a:lnTo>
                  <a:lnTo>
                    <a:pt x="271018" y="185674"/>
                  </a:lnTo>
                  <a:lnTo>
                    <a:pt x="311658" y="172847"/>
                  </a:lnTo>
                  <a:lnTo>
                    <a:pt x="334264" y="171323"/>
                  </a:lnTo>
                  <a:lnTo>
                    <a:pt x="656463" y="171323"/>
                  </a:lnTo>
                  <a:lnTo>
                    <a:pt x="654304" y="166116"/>
                  </a:lnTo>
                  <a:lnTo>
                    <a:pt x="613791" y="103124"/>
                  </a:lnTo>
                  <a:lnTo>
                    <a:pt x="586359" y="76454"/>
                  </a:lnTo>
                  <a:lnTo>
                    <a:pt x="528320" y="38988"/>
                  </a:lnTo>
                  <a:lnTo>
                    <a:pt x="458724" y="13843"/>
                  </a:lnTo>
                  <a:lnTo>
                    <a:pt x="419735" y="6095"/>
                  </a:lnTo>
                  <a:lnTo>
                    <a:pt x="377571" y="1524"/>
                  </a:lnTo>
                  <a:lnTo>
                    <a:pt x="33274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9883" y="1575447"/>
            <a:ext cx="8943975" cy="544258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900" b="1" dirty="0">
                <a:latin typeface="Arial"/>
                <a:cs typeface="Arial"/>
              </a:rPr>
              <a:t>En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klassekamerat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krangler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konstant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med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foreldrene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sine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22600"/>
              </a:lnSpc>
              <a:spcBef>
                <a:spcPts val="545"/>
              </a:spcBef>
            </a:pPr>
            <a:r>
              <a:rPr sz="1700" dirty="0">
                <a:latin typeface="Arial"/>
                <a:cs typeface="Arial"/>
              </a:rPr>
              <a:t>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forteller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ting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veldig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vanskelige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tiden,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fordi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alltid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krangler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med </a:t>
            </a:r>
            <a:r>
              <a:rPr sz="1700" dirty="0">
                <a:latin typeface="Arial"/>
                <a:cs typeface="Arial"/>
              </a:rPr>
              <a:t>foreldrene.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minste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lille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ting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fører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skriking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slamring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dører.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vil </a:t>
            </a:r>
            <a:r>
              <a:rPr sz="1700" dirty="0">
                <a:latin typeface="Arial"/>
                <a:cs typeface="Arial"/>
              </a:rPr>
              <a:t>gjerne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fortelle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foreldrene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hvordan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egentlig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tør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Når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krangler, </a:t>
            </a:r>
            <a:r>
              <a:rPr sz="1700" dirty="0">
                <a:latin typeface="Arial"/>
                <a:cs typeface="Arial"/>
              </a:rPr>
              <a:t>anstrenger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alle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late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ingenting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skjedd.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gjør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umulig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snakke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om </a:t>
            </a:r>
            <a:r>
              <a:rPr sz="1700" dirty="0">
                <a:latin typeface="Arial"/>
                <a:cs typeface="Arial"/>
              </a:rPr>
              <a:t>ting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vanskelig,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synes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Når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foreldrene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iblant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likevel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prøver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spørre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hvordan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det </a:t>
            </a:r>
            <a:r>
              <a:rPr sz="1700" dirty="0">
                <a:latin typeface="Arial"/>
                <a:cs typeface="Arial"/>
              </a:rPr>
              <a:t>går,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blir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regel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irritert,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låser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inne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rommet.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rommet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vokser </a:t>
            </a:r>
            <a:r>
              <a:rPr sz="1700" dirty="0">
                <a:latin typeface="Arial"/>
                <a:cs typeface="Arial"/>
              </a:rPr>
              <a:t>ønsket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om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fortelle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om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hvordan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uro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magen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masse vanskelige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tanker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snurrer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rundt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hodet,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tårene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presser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på.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disse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situasjonene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ofte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deg.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opplevd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vennen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det?</a:t>
            </a:r>
            <a:endParaRPr sz="1700">
              <a:latin typeface="Arial"/>
              <a:cs typeface="Arial"/>
            </a:endParaRPr>
          </a:p>
          <a:p>
            <a:pPr marL="300990" marR="3596004" indent="-288925">
              <a:lnSpc>
                <a:spcPct val="122400"/>
              </a:lnSpc>
              <a:spcBef>
                <a:spcPts val="575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krangle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"god"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måte,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slik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det </a:t>
            </a:r>
            <a:r>
              <a:rPr sz="1700" dirty="0">
                <a:latin typeface="Arial"/>
                <a:cs typeface="Arial"/>
              </a:rPr>
              <a:t>fører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snakke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seg </a:t>
            </a:r>
            <a:r>
              <a:rPr sz="1700" spc="-10" dirty="0">
                <a:latin typeface="Arial"/>
                <a:cs typeface="Arial"/>
              </a:rPr>
              <a:t>bedre?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27544" y="6764655"/>
            <a:ext cx="273050" cy="234950"/>
            <a:chOff x="7027544" y="6764655"/>
            <a:chExt cx="273050" cy="234950"/>
          </a:xfrm>
        </p:grpSpPr>
        <p:sp>
          <p:nvSpPr>
            <p:cNvPr id="13" name="object 13"/>
            <p:cNvSpPr/>
            <p:nvPr/>
          </p:nvSpPr>
          <p:spPr>
            <a:xfrm>
              <a:off x="7033259" y="6774180"/>
              <a:ext cx="267335" cy="225425"/>
            </a:xfrm>
            <a:custGeom>
              <a:avLst/>
              <a:gdLst/>
              <a:ahLst/>
              <a:cxnLst/>
              <a:rect l="l" t="t" r="r" b="b"/>
              <a:pathLst>
                <a:path w="267334" h="225425">
                  <a:moveTo>
                    <a:pt x="82296" y="0"/>
                  </a:moveTo>
                  <a:lnTo>
                    <a:pt x="48006" y="2044"/>
                  </a:lnTo>
                  <a:lnTo>
                    <a:pt x="10541" y="27660"/>
                  </a:lnTo>
                  <a:lnTo>
                    <a:pt x="0" y="82486"/>
                  </a:lnTo>
                  <a:lnTo>
                    <a:pt x="4191" y="114249"/>
                  </a:lnTo>
                  <a:lnTo>
                    <a:pt x="32131" y="175729"/>
                  </a:lnTo>
                  <a:lnTo>
                    <a:pt x="85979" y="217233"/>
                  </a:lnTo>
                  <a:lnTo>
                    <a:pt x="121793" y="224916"/>
                  </a:lnTo>
                  <a:lnTo>
                    <a:pt x="178689" y="223380"/>
                  </a:lnTo>
                  <a:lnTo>
                    <a:pt x="218821" y="212102"/>
                  </a:lnTo>
                  <a:lnTo>
                    <a:pt x="245745" y="193154"/>
                  </a:lnTo>
                  <a:lnTo>
                    <a:pt x="260985" y="167525"/>
                  </a:lnTo>
                  <a:lnTo>
                    <a:pt x="266826" y="136283"/>
                  </a:lnTo>
                  <a:lnTo>
                    <a:pt x="266319" y="100418"/>
                  </a:lnTo>
                  <a:lnTo>
                    <a:pt x="255270" y="63525"/>
                  </a:lnTo>
                  <a:lnTo>
                    <a:pt x="199263" y="17932"/>
                  </a:lnTo>
                  <a:lnTo>
                    <a:pt x="161290" y="6654"/>
                  </a:lnTo>
                  <a:lnTo>
                    <a:pt x="120776" y="1028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7544" y="6764655"/>
              <a:ext cx="252856" cy="2108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575447"/>
            <a:ext cx="8585835" cy="546227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10"/>
              </a:spcBef>
            </a:pPr>
            <a:r>
              <a:rPr sz="1900" b="1" dirty="0">
                <a:latin typeface="Arial"/>
                <a:cs typeface="Arial"/>
              </a:rPr>
              <a:t>En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klassevenninne</a:t>
            </a:r>
            <a:r>
              <a:rPr sz="1900" b="1" spc="-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klarer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ikke</a:t>
            </a:r>
            <a:r>
              <a:rPr sz="1900" b="1" spc="-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å</a:t>
            </a:r>
            <a:r>
              <a:rPr sz="1900" b="1" spc="-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si</a:t>
            </a:r>
            <a:r>
              <a:rPr sz="1900" b="1" spc="-25" dirty="0">
                <a:latin typeface="Arial"/>
                <a:cs typeface="Arial"/>
              </a:rPr>
              <a:t> nei</a:t>
            </a:r>
            <a:endParaRPr sz="1900">
              <a:latin typeface="Arial"/>
              <a:cs typeface="Arial"/>
            </a:endParaRPr>
          </a:p>
          <a:p>
            <a:pPr marL="12700" marR="5080" algn="just">
              <a:lnSpc>
                <a:spcPct val="122500"/>
              </a:lnSpc>
              <a:spcBef>
                <a:spcPts val="550"/>
              </a:spcBef>
            </a:pPr>
            <a:r>
              <a:rPr sz="1700" dirty="0">
                <a:latin typeface="Arial"/>
                <a:cs typeface="Arial"/>
              </a:rPr>
              <a:t>En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klassevenninne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fortalt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hun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klarer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nei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hun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vil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– </a:t>
            </a:r>
            <a:r>
              <a:rPr sz="1700" dirty="0">
                <a:latin typeface="Arial"/>
                <a:cs typeface="Arial"/>
              </a:rPr>
              <a:t>fordi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hun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slem.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Hun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ansvar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andre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skal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bli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skuffet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eller </a:t>
            </a:r>
            <a:r>
              <a:rPr sz="1700" dirty="0">
                <a:latin typeface="Arial"/>
                <a:cs typeface="Arial"/>
              </a:rPr>
              <a:t>sinte.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Dette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ført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hun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blitt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flere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ting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hun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egentlig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</a:t>
            </a:r>
            <a:r>
              <a:rPr sz="1700" spc="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ville,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eller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hun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etterkant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merket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ikke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bra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henne.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opplevd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venninnen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det?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ville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hjulpet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henne?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kunne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vært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hjelp?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venninnen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flinkere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nei?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venninnen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av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sette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grenser?</a:t>
            </a:r>
            <a:endParaRPr sz="1700">
              <a:latin typeface="Arial"/>
              <a:cs typeface="Arial"/>
            </a:endParaRPr>
          </a:p>
          <a:p>
            <a:pPr marL="300990" marR="3500120" indent="-288925">
              <a:lnSpc>
                <a:spcPct val="117600"/>
              </a:lnSpc>
              <a:spcBef>
                <a:spcPts val="434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uten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bekymre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at </a:t>
            </a:r>
            <a:r>
              <a:rPr sz="1700" dirty="0">
                <a:latin typeface="Arial"/>
                <a:cs typeface="Arial"/>
              </a:rPr>
              <a:t>andre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skal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sinte,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triste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skuffet?</a:t>
            </a:r>
            <a:endParaRPr sz="1700">
              <a:latin typeface="Arial"/>
              <a:cs typeface="Arial"/>
            </a:endParaRPr>
          </a:p>
          <a:p>
            <a:pPr marL="300990" marR="2732405" indent="-288925">
              <a:lnSpc>
                <a:spcPct val="122900"/>
              </a:lnSpc>
              <a:spcBef>
                <a:spcPts val="315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Kan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flere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eksempler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situasjoner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være </a:t>
            </a:r>
            <a:r>
              <a:rPr sz="1700" dirty="0">
                <a:latin typeface="Arial"/>
                <a:cs typeface="Arial"/>
              </a:rPr>
              <a:t>vanskelig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sette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grenser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nei?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7769" y="6036309"/>
            <a:ext cx="329565" cy="290195"/>
            <a:chOff x="7557769" y="6036309"/>
            <a:chExt cx="329565" cy="290195"/>
          </a:xfrm>
        </p:grpSpPr>
        <p:sp>
          <p:nvSpPr>
            <p:cNvPr id="5" name="object 5"/>
            <p:cNvSpPr/>
            <p:nvPr/>
          </p:nvSpPr>
          <p:spPr>
            <a:xfrm>
              <a:off x="7565389" y="604773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19" y="2540"/>
                  </a:lnTo>
                  <a:lnTo>
                    <a:pt x="13334" y="34925"/>
                  </a:lnTo>
                  <a:lnTo>
                    <a:pt x="0" y="102235"/>
                  </a:lnTo>
                  <a:lnTo>
                    <a:pt x="5079" y="141605"/>
                  </a:lnTo>
                  <a:lnTo>
                    <a:pt x="18414" y="181610"/>
                  </a:lnTo>
                  <a:lnTo>
                    <a:pt x="39369" y="217805"/>
                  </a:lnTo>
                  <a:lnTo>
                    <a:pt x="67309" y="248285"/>
                  </a:lnTo>
                  <a:lnTo>
                    <a:pt x="103504" y="269875"/>
                  </a:lnTo>
                  <a:lnTo>
                    <a:pt x="146684" y="278765"/>
                  </a:lnTo>
                  <a:lnTo>
                    <a:pt x="215264" y="276860"/>
                  </a:lnTo>
                  <a:lnTo>
                    <a:pt x="264159" y="262890"/>
                  </a:lnTo>
                  <a:lnTo>
                    <a:pt x="295909" y="239395"/>
                  </a:lnTo>
                  <a:lnTo>
                    <a:pt x="314325" y="207645"/>
                  </a:lnTo>
                  <a:lnTo>
                    <a:pt x="321944" y="168910"/>
                  </a:lnTo>
                  <a:lnTo>
                    <a:pt x="320675" y="125095"/>
                  </a:lnTo>
                  <a:lnTo>
                    <a:pt x="307339" y="79375"/>
                  </a:lnTo>
                  <a:lnTo>
                    <a:pt x="279400" y="45720"/>
                  </a:lnTo>
                  <a:lnTo>
                    <a:pt x="240029" y="22860"/>
                  </a:lnTo>
                  <a:lnTo>
                    <a:pt x="194309" y="8255"/>
                  </a:lnTo>
                  <a:lnTo>
                    <a:pt x="146050" y="1270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7769" y="603630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09" y="634"/>
                  </a:lnTo>
                  <a:lnTo>
                    <a:pt x="72389" y="4444"/>
                  </a:lnTo>
                  <a:lnTo>
                    <a:pt x="23495" y="34289"/>
                  </a:lnTo>
                  <a:lnTo>
                    <a:pt x="634" y="97154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59" y="203834"/>
                  </a:lnTo>
                  <a:lnTo>
                    <a:pt x="46989" y="232409"/>
                  </a:lnTo>
                  <a:lnTo>
                    <a:pt x="80009" y="252094"/>
                  </a:lnTo>
                  <a:lnTo>
                    <a:pt x="122554" y="260984"/>
                  </a:lnTo>
                  <a:lnTo>
                    <a:pt x="182879" y="258444"/>
                  </a:lnTo>
                  <a:lnTo>
                    <a:pt x="229870" y="245744"/>
                  </a:lnTo>
                  <a:lnTo>
                    <a:pt x="264159" y="224154"/>
                  </a:lnTo>
                  <a:lnTo>
                    <a:pt x="300354" y="161289"/>
                  </a:lnTo>
                  <a:lnTo>
                    <a:pt x="304800" y="123824"/>
                  </a:lnTo>
                  <a:lnTo>
                    <a:pt x="302259" y="85089"/>
                  </a:lnTo>
                  <a:lnTo>
                    <a:pt x="285750" y="45084"/>
                  </a:lnTo>
                  <a:lnTo>
                    <a:pt x="254634" y="19684"/>
                  </a:lnTo>
                  <a:lnTo>
                    <a:pt x="213359" y="5714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503794" y="3594100"/>
            <a:ext cx="2454275" cy="2390140"/>
            <a:chOff x="7503794" y="3594100"/>
            <a:chExt cx="2454275" cy="2390140"/>
          </a:xfrm>
        </p:grpSpPr>
        <p:sp>
          <p:nvSpPr>
            <p:cNvPr id="8" name="object 8"/>
            <p:cNvSpPr/>
            <p:nvPr/>
          </p:nvSpPr>
          <p:spPr>
            <a:xfrm>
              <a:off x="7560309" y="360426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635"/>
                  </a:lnTo>
                  <a:lnTo>
                    <a:pt x="1252220" y="7619"/>
                  </a:lnTo>
                  <a:lnTo>
                    <a:pt x="1203960" y="20954"/>
                  </a:lnTo>
                  <a:lnTo>
                    <a:pt x="1156335" y="39369"/>
                  </a:lnTo>
                  <a:lnTo>
                    <a:pt x="1109345" y="62229"/>
                  </a:lnTo>
                  <a:lnTo>
                    <a:pt x="1062990" y="88264"/>
                  </a:lnTo>
                  <a:lnTo>
                    <a:pt x="1019175" y="117475"/>
                  </a:lnTo>
                  <a:lnTo>
                    <a:pt x="977265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5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5" y="358139"/>
                  </a:lnTo>
                  <a:lnTo>
                    <a:pt x="782320" y="366394"/>
                  </a:lnTo>
                  <a:lnTo>
                    <a:pt x="761365" y="361950"/>
                  </a:lnTo>
                  <a:lnTo>
                    <a:pt x="708025" y="356869"/>
                  </a:lnTo>
                  <a:lnTo>
                    <a:pt x="636270" y="365760"/>
                  </a:lnTo>
                  <a:lnTo>
                    <a:pt x="560070" y="403860"/>
                  </a:lnTo>
                  <a:lnTo>
                    <a:pt x="508000" y="447039"/>
                  </a:lnTo>
                  <a:lnTo>
                    <a:pt x="477520" y="474344"/>
                  </a:lnTo>
                  <a:lnTo>
                    <a:pt x="444500" y="504825"/>
                  </a:lnTo>
                  <a:lnTo>
                    <a:pt x="408305" y="537844"/>
                  </a:lnTo>
                  <a:lnTo>
                    <a:pt x="247015" y="688339"/>
                  </a:lnTo>
                  <a:lnTo>
                    <a:pt x="203200" y="728344"/>
                  </a:lnTo>
                  <a:lnTo>
                    <a:pt x="114300" y="808354"/>
                  </a:lnTo>
                  <a:lnTo>
                    <a:pt x="69215" y="847725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4244"/>
                  </a:lnTo>
                  <a:lnTo>
                    <a:pt x="0" y="979169"/>
                  </a:lnTo>
                  <a:lnTo>
                    <a:pt x="635" y="1016000"/>
                  </a:lnTo>
                  <a:lnTo>
                    <a:pt x="19050" y="1092200"/>
                  </a:lnTo>
                  <a:lnTo>
                    <a:pt x="34925" y="1131570"/>
                  </a:lnTo>
                  <a:lnTo>
                    <a:pt x="54610" y="1171575"/>
                  </a:lnTo>
                  <a:lnTo>
                    <a:pt x="76835" y="1212214"/>
                  </a:lnTo>
                  <a:lnTo>
                    <a:pt x="101600" y="1252854"/>
                  </a:lnTo>
                  <a:lnTo>
                    <a:pt x="127000" y="1293495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784"/>
                  </a:lnTo>
                  <a:lnTo>
                    <a:pt x="250190" y="1493520"/>
                  </a:lnTo>
                  <a:lnTo>
                    <a:pt x="294640" y="1578609"/>
                  </a:lnTo>
                  <a:lnTo>
                    <a:pt x="316865" y="1619884"/>
                  </a:lnTo>
                  <a:lnTo>
                    <a:pt x="339090" y="1659254"/>
                  </a:lnTo>
                  <a:lnTo>
                    <a:pt x="362585" y="1697989"/>
                  </a:lnTo>
                  <a:lnTo>
                    <a:pt x="386715" y="1734820"/>
                  </a:lnTo>
                  <a:lnTo>
                    <a:pt x="412750" y="1770379"/>
                  </a:lnTo>
                  <a:lnTo>
                    <a:pt x="440690" y="1804670"/>
                  </a:lnTo>
                  <a:lnTo>
                    <a:pt x="471170" y="1837054"/>
                  </a:lnTo>
                  <a:lnTo>
                    <a:pt x="504190" y="1867534"/>
                  </a:lnTo>
                  <a:lnTo>
                    <a:pt x="540385" y="1896745"/>
                  </a:lnTo>
                  <a:lnTo>
                    <a:pt x="579755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600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859"/>
                  </a:lnTo>
                  <a:lnTo>
                    <a:pt x="1044575" y="2058670"/>
                  </a:lnTo>
                  <a:lnTo>
                    <a:pt x="1090930" y="2061209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7400"/>
                  </a:lnTo>
                  <a:lnTo>
                    <a:pt x="1283970" y="2052320"/>
                  </a:lnTo>
                  <a:lnTo>
                    <a:pt x="1334135" y="2046604"/>
                  </a:lnTo>
                  <a:lnTo>
                    <a:pt x="1385570" y="2038350"/>
                  </a:lnTo>
                  <a:lnTo>
                    <a:pt x="1437640" y="2028825"/>
                  </a:lnTo>
                  <a:lnTo>
                    <a:pt x="1490980" y="2017395"/>
                  </a:lnTo>
                  <a:lnTo>
                    <a:pt x="1545590" y="2004695"/>
                  </a:lnTo>
                  <a:lnTo>
                    <a:pt x="1601470" y="1990725"/>
                  </a:lnTo>
                  <a:lnTo>
                    <a:pt x="1660525" y="1973579"/>
                  </a:lnTo>
                  <a:lnTo>
                    <a:pt x="1716405" y="1956434"/>
                  </a:lnTo>
                  <a:lnTo>
                    <a:pt x="1770380" y="1937384"/>
                  </a:lnTo>
                  <a:lnTo>
                    <a:pt x="1821180" y="1917064"/>
                  </a:lnTo>
                  <a:lnTo>
                    <a:pt x="1868805" y="1895475"/>
                  </a:lnTo>
                  <a:lnTo>
                    <a:pt x="1913890" y="1872614"/>
                  </a:lnTo>
                  <a:lnTo>
                    <a:pt x="1956435" y="1849120"/>
                  </a:lnTo>
                  <a:lnTo>
                    <a:pt x="1995805" y="1823720"/>
                  </a:lnTo>
                  <a:lnTo>
                    <a:pt x="2032635" y="1796414"/>
                  </a:lnTo>
                  <a:lnTo>
                    <a:pt x="2066290" y="1768475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5129"/>
                  </a:lnTo>
                  <a:lnTo>
                    <a:pt x="2169795" y="1640839"/>
                  </a:lnTo>
                  <a:lnTo>
                    <a:pt x="2187575" y="1604645"/>
                  </a:lnTo>
                  <a:lnTo>
                    <a:pt x="2202180" y="1567179"/>
                  </a:lnTo>
                  <a:lnTo>
                    <a:pt x="2227580" y="1482725"/>
                  </a:lnTo>
                  <a:lnTo>
                    <a:pt x="2244725" y="1436370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2220"/>
                  </a:lnTo>
                  <a:lnTo>
                    <a:pt x="2349500" y="1207134"/>
                  </a:lnTo>
                  <a:lnTo>
                    <a:pt x="2367915" y="1163320"/>
                  </a:lnTo>
                  <a:lnTo>
                    <a:pt x="2382520" y="1121409"/>
                  </a:lnTo>
                  <a:lnTo>
                    <a:pt x="2392680" y="1080770"/>
                  </a:lnTo>
                  <a:lnTo>
                    <a:pt x="2397760" y="1042034"/>
                  </a:lnTo>
                  <a:lnTo>
                    <a:pt x="2395855" y="1005204"/>
                  </a:lnTo>
                  <a:lnTo>
                    <a:pt x="2386965" y="970914"/>
                  </a:lnTo>
                  <a:lnTo>
                    <a:pt x="2369820" y="939800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5019"/>
                  </a:lnTo>
                  <a:lnTo>
                    <a:pt x="2218055" y="753744"/>
                  </a:lnTo>
                  <a:lnTo>
                    <a:pt x="2197735" y="711834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10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944"/>
                  </a:lnTo>
                  <a:lnTo>
                    <a:pt x="1902460" y="293369"/>
                  </a:lnTo>
                  <a:lnTo>
                    <a:pt x="1863090" y="265429"/>
                  </a:lnTo>
                  <a:lnTo>
                    <a:pt x="1821180" y="237489"/>
                  </a:lnTo>
                  <a:lnTo>
                    <a:pt x="1776730" y="209550"/>
                  </a:lnTo>
                  <a:lnTo>
                    <a:pt x="1731010" y="181610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36065" y="74294"/>
                  </a:lnTo>
                  <a:lnTo>
                    <a:pt x="1485900" y="48894"/>
                  </a:lnTo>
                  <a:lnTo>
                    <a:pt x="1435100" y="24129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03794" y="359410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635"/>
                  </a:lnTo>
                  <a:lnTo>
                    <a:pt x="1252220" y="7620"/>
                  </a:lnTo>
                  <a:lnTo>
                    <a:pt x="1203959" y="20954"/>
                  </a:lnTo>
                  <a:lnTo>
                    <a:pt x="1156334" y="39370"/>
                  </a:lnTo>
                  <a:lnTo>
                    <a:pt x="1109345" y="62229"/>
                  </a:lnTo>
                  <a:lnTo>
                    <a:pt x="1063625" y="88264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4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20" y="367029"/>
                  </a:lnTo>
                  <a:lnTo>
                    <a:pt x="761364" y="361950"/>
                  </a:lnTo>
                  <a:lnTo>
                    <a:pt x="708025" y="356870"/>
                  </a:lnTo>
                  <a:lnTo>
                    <a:pt x="636270" y="365760"/>
                  </a:lnTo>
                  <a:lnTo>
                    <a:pt x="560070" y="403860"/>
                  </a:lnTo>
                  <a:lnTo>
                    <a:pt x="508634" y="447039"/>
                  </a:lnTo>
                  <a:lnTo>
                    <a:pt x="477520" y="474345"/>
                  </a:lnTo>
                  <a:lnTo>
                    <a:pt x="444500" y="504825"/>
                  </a:lnTo>
                  <a:lnTo>
                    <a:pt x="408304" y="537845"/>
                  </a:lnTo>
                  <a:lnTo>
                    <a:pt x="247014" y="688339"/>
                  </a:lnTo>
                  <a:lnTo>
                    <a:pt x="203200" y="728344"/>
                  </a:lnTo>
                  <a:lnTo>
                    <a:pt x="114300" y="808355"/>
                  </a:lnTo>
                  <a:lnTo>
                    <a:pt x="69214" y="847725"/>
                  </a:lnTo>
                  <a:lnTo>
                    <a:pt x="39370" y="878205"/>
                  </a:lnTo>
                  <a:lnTo>
                    <a:pt x="18414" y="909955"/>
                  </a:lnTo>
                  <a:lnTo>
                    <a:pt x="5714" y="944244"/>
                  </a:lnTo>
                  <a:lnTo>
                    <a:pt x="0" y="979169"/>
                  </a:lnTo>
                  <a:lnTo>
                    <a:pt x="634" y="1016000"/>
                  </a:lnTo>
                  <a:lnTo>
                    <a:pt x="7620" y="1053464"/>
                  </a:lnTo>
                  <a:lnTo>
                    <a:pt x="19050" y="1092200"/>
                  </a:lnTo>
                  <a:lnTo>
                    <a:pt x="34925" y="1131570"/>
                  </a:lnTo>
                  <a:lnTo>
                    <a:pt x="54609" y="1171575"/>
                  </a:lnTo>
                  <a:lnTo>
                    <a:pt x="76834" y="1212214"/>
                  </a:lnTo>
                  <a:lnTo>
                    <a:pt x="101600" y="1252855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785"/>
                  </a:lnTo>
                  <a:lnTo>
                    <a:pt x="250825" y="1493520"/>
                  </a:lnTo>
                  <a:lnTo>
                    <a:pt x="294639" y="1578610"/>
                  </a:lnTo>
                  <a:lnTo>
                    <a:pt x="316864" y="1619885"/>
                  </a:lnTo>
                  <a:lnTo>
                    <a:pt x="339089" y="1659255"/>
                  </a:lnTo>
                  <a:lnTo>
                    <a:pt x="362584" y="1697989"/>
                  </a:lnTo>
                  <a:lnTo>
                    <a:pt x="386714" y="1734820"/>
                  </a:lnTo>
                  <a:lnTo>
                    <a:pt x="412750" y="1770380"/>
                  </a:lnTo>
                  <a:lnTo>
                    <a:pt x="440689" y="1804670"/>
                  </a:lnTo>
                  <a:lnTo>
                    <a:pt x="471170" y="1837055"/>
                  </a:lnTo>
                  <a:lnTo>
                    <a:pt x="504189" y="1867535"/>
                  </a:lnTo>
                  <a:lnTo>
                    <a:pt x="540384" y="1896745"/>
                  </a:lnTo>
                  <a:lnTo>
                    <a:pt x="579754" y="1923414"/>
                  </a:lnTo>
                  <a:lnTo>
                    <a:pt x="623570" y="1948180"/>
                  </a:lnTo>
                  <a:lnTo>
                    <a:pt x="671195" y="1971039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39" y="2019935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8510"/>
                  </a:lnTo>
                  <a:lnTo>
                    <a:pt x="998220" y="2054860"/>
                  </a:lnTo>
                  <a:lnTo>
                    <a:pt x="1044575" y="2058670"/>
                  </a:lnTo>
                  <a:lnTo>
                    <a:pt x="1091564" y="2061210"/>
                  </a:lnTo>
                  <a:lnTo>
                    <a:pt x="1138554" y="2061210"/>
                  </a:lnTo>
                  <a:lnTo>
                    <a:pt x="1186179" y="2059939"/>
                  </a:lnTo>
                  <a:lnTo>
                    <a:pt x="1234439" y="2057400"/>
                  </a:lnTo>
                  <a:lnTo>
                    <a:pt x="1283970" y="2052955"/>
                  </a:lnTo>
                  <a:lnTo>
                    <a:pt x="1334134" y="2046605"/>
                  </a:lnTo>
                  <a:lnTo>
                    <a:pt x="1385570" y="2038350"/>
                  </a:lnTo>
                  <a:lnTo>
                    <a:pt x="1437639" y="2028825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1470" y="1990725"/>
                  </a:lnTo>
                  <a:lnTo>
                    <a:pt x="1660525" y="1973580"/>
                  </a:lnTo>
                  <a:lnTo>
                    <a:pt x="1716404" y="1956435"/>
                  </a:lnTo>
                  <a:lnTo>
                    <a:pt x="1770379" y="1937385"/>
                  </a:lnTo>
                  <a:lnTo>
                    <a:pt x="1821179" y="1917064"/>
                  </a:lnTo>
                  <a:lnTo>
                    <a:pt x="1868804" y="1895475"/>
                  </a:lnTo>
                  <a:lnTo>
                    <a:pt x="1913889" y="1872614"/>
                  </a:lnTo>
                  <a:lnTo>
                    <a:pt x="1956434" y="1849120"/>
                  </a:lnTo>
                  <a:lnTo>
                    <a:pt x="1995804" y="1823720"/>
                  </a:lnTo>
                  <a:lnTo>
                    <a:pt x="2032634" y="1796414"/>
                  </a:lnTo>
                  <a:lnTo>
                    <a:pt x="2066289" y="1768475"/>
                  </a:lnTo>
                  <a:lnTo>
                    <a:pt x="2096770" y="1738630"/>
                  </a:lnTo>
                  <a:lnTo>
                    <a:pt x="2124075" y="1707514"/>
                  </a:lnTo>
                  <a:lnTo>
                    <a:pt x="2148204" y="1675130"/>
                  </a:lnTo>
                  <a:lnTo>
                    <a:pt x="2169795" y="1640839"/>
                  </a:lnTo>
                  <a:lnTo>
                    <a:pt x="2187575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4"/>
                  </a:lnTo>
                  <a:lnTo>
                    <a:pt x="2285364" y="1343660"/>
                  </a:lnTo>
                  <a:lnTo>
                    <a:pt x="2329179" y="1252220"/>
                  </a:lnTo>
                  <a:lnTo>
                    <a:pt x="2349500" y="1207135"/>
                  </a:lnTo>
                  <a:lnTo>
                    <a:pt x="2367914" y="1163320"/>
                  </a:lnTo>
                  <a:lnTo>
                    <a:pt x="2382520" y="1121410"/>
                  </a:lnTo>
                  <a:lnTo>
                    <a:pt x="2392679" y="1080770"/>
                  </a:lnTo>
                  <a:lnTo>
                    <a:pt x="2397759" y="1042035"/>
                  </a:lnTo>
                  <a:lnTo>
                    <a:pt x="2395854" y="1005205"/>
                  </a:lnTo>
                  <a:lnTo>
                    <a:pt x="2386964" y="970914"/>
                  </a:lnTo>
                  <a:lnTo>
                    <a:pt x="2369820" y="939800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69489" y="835025"/>
                  </a:lnTo>
                  <a:lnTo>
                    <a:pt x="2241550" y="795019"/>
                  </a:lnTo>
                  <a:lnTo>
                    <a:pt x="2218054" y="753744"/>
                  </a:lnTo>
                  <a:lnTo>
                    <a:pt x="2197734" y="711835"/>
                  </a:lnTo>
                  <a:lnTo>
                    <a:pt x="2178684" y="669289"/>
                  </a:lnTo>
                  <a:lnTo>
                    <a:pt x="2143759" y="584835"/>
                  </a:lnTo>
                  <a:lnTo>
                    <a:pt x="2124709" y="542289"/>
                  </a:lnTo>
                  <a:lnTo>
                    <a:pt x="2103754" y="501650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39925" y="321945"/>
                  </a:lnTo>
                  <a:lnTo>
                    <a:pt x="1903095" y="293370"/>
                  </a:lnTo>
                  <a:lnTo>
                    <a:pt x="1863089" y="265429"/>
                  </a:lnTo>
                  <a:lnTo>
                    <a:pt x="1821179" y="237489"/>
                  </a:lnTo>
                  <a:lnTo>
                    <a:pt x="1776729" y="209550"/>
                  </a:lnTo>
                  <a:lnTo>
                    <a:pt x="1731009" y="181610"/>
                  </a:lnTo>
                  <a:lnTo>
                    <a:pt x="1684020" y="154304"/>
                  </a:lnTo>
                  <a:lnTo>
                    <a:pt x="1635759" y="127635"/>
                  </a:lnTo>
                  <a:lnTo>
                    <a:pt x="1586229" y="100964"/>
                  </a:lnTo>
                  <a:lnTo>
                    <a:pt x="1536064" y="74295"/>
                  </a:lnTo>
                  <a:lnTo>
                    <a:pt x="1485900" y="48895"/>
                  </a:lnTo>
                  <a:lnTo>
                    <a:pt x="1435734" y="24129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60969" y="3914775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4" y="6350"/>
                  </a:lnTo>
                  <a:lnTo>
                    <a:pt x="955039" y="18414"/>
                  </a:lnTo>
                  <a:lnTo>
                    <a:pt x="902970" y="34925"/>
                  </a:lnTo>
                  <a:lnTo>
                    <a:pt x="853439" y="54610"/>
                  </a:lnTo>
                  <a:lnTo>
                    <a:pt x="807720" y="76200"/>
                  </a:lnTo>
                  <a:lnTo>
                    <a:pt x="767079" y="99060"/>
                  </a:lnTo>
                  <a:lnTo>
                    <a:pt x="732154" y="121285"/>
                  </a:lnTo>
                  <a:lnTo>
                    <a:pt x="684529" y="160020"/>
                  </a:lnTo>
                  <a:lnTo>
                    <a:pt x="673100" y="182879"/>
                  </a:lnTo>
                  <a:lnTo>
                    <a:pt x="607059" y="241935"/>
                  </a:lnTo>
                  <a:lnTo>
                    <a:pt x="544195" y="295910"/>
                  </a:lnTo>
                  <a:lnTo>
                    <a:pt x="454025" y="368935"/>
                  </a:lnTo>
                  <a:lnTo>
                    <a:pt x="424814" y="393064"/>
                  </a:lnTo>
                  <a:lnTo>
                    <a:pt x="393064" y="421639"/>
                  </a:lnTo>
                  <a:lnTo>
                    <a:pt x="357504" y="452755"/>
                  </a:lnTo>
                  <a:lnTo>
                    <a:pt x="194309" y="601980"/>
                  </a:lnTo>
                  <a:lnTo>
                    <a:pt x="150495" y="641350"/>
                  </a:lnTo>
                  <a:lnTo>
                    <a:pt x="105409" y="680719"/>
                  </a:lnTo>
                  <a:lnTo>
                    <a:pt x="59689" y="719455"/>
                  </a:lnTo>
                  <a:lnTo>
                    <a:pt x="30479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10"/>
                  </a:lnTo>
                  <a:lnTo>
                    <a:pt x="6350" y="892175"/>
                  </a:lnTo>
                  <a:lnTo>
                    <a:pt x="18414" y="930910"/>
                  </a:lnTo>
                  <a:lnTo>
                    <a:pt x="36195" y="970280"/>
                  </a:lnTo>
                  <a:lnTo>
                    <a:pt x="57150" y="1010285"/>
                  </a:lnTo>
                  <a:lnTo>
                    <a:pt x="81279" y="1050289"/>
                  </a:lnTo>
                  <a:lnTo>
                    <a:pt x="107314" y="1090930"/>
                  </a:lnTo>
                  <a:lnTo>
                    <a:pt x="160020" y="1171575"/>
                  </a:lnTo>
                  <a:lnTo>
                    <a:pt x="184150" y="1210945"/>
                  </a:lnTo>
                  <a:lnTo>
                    <a:pt x="205739" y="1249680"/>
                  </a:lnTo>
                  <a:lnTo>
                    <a:pt x="228600" y="1293495"/>
                  </a:lnTo>
                  <a:lnTo>
                    <a:pt x="251459" y="1336039"/>
                  </a:lnTo>
                  <a:lnTo>
                    <a:pt x="274320" y="1377314"/>
                  </a:lnTo>
                  <a:lnTo>
                    <a:pt x="297814" y="1416685"/>
                  </a:lnTo>
                  <a:lnTo>
                    <a:pt x="323214" y="1454785"/>
                  </a:lnTo>
                  <a:lnTo>
                    <a:pt x="351154" y="1490345"/>
                  </a:lnTo>
                  <a:lnTo>
                    <a:pt x="381634" y="1524000"/>
                  </a:lnTo>
                  <a:lnTo>
                    <a:pt x="415289" y="1555114"/>
                  </a:lnTo>
                  <a:lnTo>
                    <a:pt x="453389" y="1584325"/>
                  </a:lnTo>
                  <a:lnTo>
                    <a:pt x="496570" y="1610360"/>
                  </a:lnTo>
                  <a:lnTo>
                    <a:pt x="544829" y="1633855"/>
                  </a:lnTo>
                  <a:lnTo>
                    <a:pt x="599439" y="1654810"/>
                  </a:lnTo>
                  <a:lnTo>
                    <a:pt x="645795" y="1669414"/>
                  </a:lnTo>
                  <a:lnTo>
                    <a:pt x="691514" y="1680845"/>
                  </a:lnTo>
                  <a:lnTo>
                    <a:pt x="737234" y="1691005"/>
                  </a:lnTo>
                  <a:lnTo>
                    <a:pt x="783589" y="1698625"/>
                  </a:lnTo>
                  <a:lnTo>
                    <a:pt x="829945" y="1703705"/>
                  </a:lnTo>
                  <a:lnTo>
                    <a:pt x="876934" y="1706880"/>
                  </a:lnTo>
                  <a:lnTo>
                    <a:pt x="923925" y="1708150"/>
                  </a:lnTo>
                  <a:lnTo>
                    <a:pt x="972184" y="1707514"/>
                  </a:lnTo>
                  <a:lnTo>
                    <a:pt x="1021079" y="1704339"/>
                  </a:lnTo>
                  <a:lnTo>
                    <a:pt x="1070609" y="1699260"/>
                  </a:lnTo>
                  <a:lnTo>
                    <a:pt x="1121409" y="1692275"/>
                  </a:lnTo>
                  <a:lnTo>
                    <a:pt x="1173479" y="1683385"/>
                  </a:lnTo>
                  <a:lnTo>
                    <a:pt x="1227454" y="1671955"/>
                  </a:lnTo>
                  <a:lnTo>
                    <a:pt x="1282064" y="1659255"/>
                  </a:lnTo>
                  <a:lnTo>
                    <a:pt x="1339214" y="1644650"/>
                  </a:lnTo>
                  <a:lnTo>
                    <a:pt x="1398904" y="1626870"/>
                  </a:lnTo>
                  <a:lnTo>
                    <a:pt x="1456054" y="1608455"/>
                  </a:lnTo>
                  <a:lnTo>
                    <a:pt x="1509395" y="1588135"/>
                  </a:lnTo>
                  <a:lnTo>
                    <a:pt x="1559559" y="1566545"/>
                  </a:lnTo>
                  <a:lnTo>
                    <a:pt x="1605914" y="1543050"/>
                  </a:lnTo>
                  <a:lnTo>
                    <a:pt x="1649095" y="1518285"/>
                  </a:lnTo>
                  <a:lnTo>
                    <a:pt x="1688464" y="1491614"/>
                  </a:lnTo>
                  <a:lnTo>
                    <a:pt x="1724659" y="1463675"/>
                  </a:lnTo>
                  <a:lnTo>
                    <a:pt x="1757045" y="1433830"/>
                  </a:lnTo>
                  <a:lnTo>
                    <a:pt x="1784984" y="1402080"/>
                  </a:lnTo>
                  <a:lnTo>
                    <a:pt x="1809750" y="1369060"/>
                  </a:lnTo>
                  <a:lnTo>
                    <a:pt x="1830704" y="1333500"/>
                  </a:lnTo>
                  <a:lnTo>
                    <a:pt x="1847214" y="1296670"/>
                  </a:lnTo>
                  <a:lnTo>
                    <a:pt x="1873884" y="1214120"/>
                  </a:lnTo>
                  <a:lnTo>
                    <a:pt x="1891664" y="1169670"/>
                  </a:lnTo>
                  <a:lnTo>
                    <a:pt x="1911984" y="1125220"/>
                  </a:lnTo>
                  <a:lnTo>
                    <a:pt x="1955800" y="1036955"/>
                  </a:lnTo>
                  <a:lnTo>
                    <a:pt x="1976120" y="994410"/>
                  </a:lnTo>
                  <a:lnTo>
                    <a:pt x="1994534" y="952500"/>
                  </a:lnTo>
                  <a:lnTo>
                    <a:pt x="2008504" y="912494"/>
                  </a:lnTo>
                  <a:lnTo>
                    <a:pt x="2017395" y="874394"/>
                  </a:lnTo>
                  <a:lnTo>
                    <a:pt x="2019934" y="838200"/>
                  </a:lnTo>
                  <a:lnTo>
                    <a:pt x="2014220" y="805180"/>
                  </a:lnTo>
                  <a:lnTo>
                    <a:pt x="2000250" y="774700"/>
                  </a:lnTo>
                  <a:lnTo>
                    <a:pt x="1974850" y="748030"/>
                  </a:lnTo>
                  <a:lnTo>
                    <a:pt x="1935479" y="710564"/>
                  </a:lnTo>
                  <a:lnTo>
                    <a:pt x="1903095" y="671194"/>
                  </a:lnTo>
                  <a:lnTo>
                    <a:pt x="1877695" y="630555"/>
                  </a:lnTo>
                  <a:lnTo>
                    <a:pt x="1856104" y="588644"/>
                  </a:lnTo>
                  <a:lnTo>
                    <a:pt x="1837689" y="546100"/>
                  </a:lnTo>
                  <a:lnTo>
                    <a:pt x="1820545" y="503555"/>
                  </a:lnTo>
                  <a:lnTo>
                    <a:pt x="1802129" y="461644"/>
                  </a:lnTo>
                  <a:lnTo>
                    <a:pt x="1781809" y="420369"/>
                  </a:lnTo>
                  <a:lnTo>
                    <a:pt x="1757045" y="379729"/>
                  </a:lnTo>
                  <a:lnTo>
                    <a:pt x="1709420" y="324485"/>
                  </a:lnTo>
                  <a:lnTo>
                    <a:pt x="1678939" y="296545"/>
                  </a:lnTo>
                  <a:lnTo>
                    <a:pt x="1644014" y="267970"/>
                  </a:lnTo>
                  <a:lnTo>
                    <a:pt x="1605914" y="240029"/>
                  </a:lnTo>
                  <a:lnTo>
                    <a:pt x="1564004" y="212089"/>
                  </a:lnTo>
                  <a:lnTo>
                    <a:pt x="1520189" y="184150"/>
                  </a:lnTo>
                  <a:lnTo>
                    <a:pt x="1473200" y="156845"/>
                  </a:lnTo>
                  <a:lnTo>
                    <a:pt x="1424939" y="129539"/>
                  </a:lnTo>
                  <a:lnTo>
                    <a:pt x="1374775" y="102870"/>
                  </a:lnTo>
                  <a:lnTo>
                    <a:pt x="1323339" y="76835"/>
                  </a:lnTo>
                  <a:lnTo>
                    <a:pt x="1271904" y="51435"/>
                  </a:lnTo>
                  <a:lnTo>
                    <a:pt x="1219834" y="26670"/>
                  </a:lnTo>
                  <a:lnTo>
                    <a:pt x="1170304" y="8889"/>
                  </a:lnTo>
                  <a:lnTo>
                    <a:pt x="1117600" y="635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93049" y="5698489"/>
              <a:ext cx="342265" cy="285750"/>
            </a:xfrm>
            <a:custGeom>
              <a:avLst/>
              <a:gdLst/>
              <a:ahLst/>
              <a:cxnLst/>
              <a:rect l="l" t="t" r="r" b="b"/>
              <a:pathLst>
                <a:path w="342265" h="285750">
                  <a:moveTo>
                    <a:pt x="120015" y="0"/>
                  </a:moveTo>
                  <a:lnTo>
                    <a:pt x="56515" y="41275"/>
                  </a:lnTo>
                  <a:lnTo>
                    <a:pt x="22859" y="80010"/>
                  </a:lnTo>
                  <a:lnTo>
                    <a:pt x="3809" y="113665"/>
                  </a:lnTo>
                  <a:lnTo>
                    <a:pt x="0" y="154940"/>
                  </a:lnTo>
                  <a:lnTo>
                    <a:pt x="8890" y="198755"/>
                  </a:lnTo>
                  <a:lnTo>
                    <a:pt x="31115" y="238125"/>
                  </a:lnTo>
                  <a:lnTo>
                    <a:pt x="64134" y="267970"/>
                  </a:lnTo>
                  <a:lnTo>
                    <a:pt x="107950" y="281940"/>
                  </a:lnTo>
                  <a:lnTo>
                    <a:pt x="155575" y="285750"/>
                  </a:lnTo>
                  <a:lnTo>
                    <a:pt x="200659" y="284480"/>
                  </a:lnTo>
                  <a:lnTo>
                    <a:pt x="241300" y="276225"/>
                  </a:lnTo>
                  <a:lnTo>
                    <a:pt x="276225" y="255905"/>
                  </a:lnTo>
                  <a:lnTo>
                    <a:pt x="304165" y="220980"/>
                  </a:lnTo>
                  <a:lnTo>
                    <a:pt x="323215" y="168275"/>
                  </a:lnTo>
                  <a:lnTo>
                    <a:pt x="342265" y="73660"/>
                  </a:lnTo>
                  <a:lnTo>
                    <a:pt x="332740" y="25400"/>
                  </a:lnTo>
                  <a:lnTo>
                    <a:pt x="279400" y="9525"/>
                  </a:lnTo>
                  <a:lnTo>
                    <a:pt x="167640" y="11430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84794" y="566927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39" y="6984"/>
                  </a:lnTo>
                  <a:lnTo>
                    <a:pt x="51434" y="22224"/>
                  </a:lnTo>
                  <a:lnTo>
                    <a:pt x="7620" y="75564"/>
                  </a:lnTo>
                  <a:lnTo>
                    <a:pt x="0" y="111124"/>
                  </a:lnTo>
                  <a:lnTo>
                    <a:pt x="3175" y="154304"/>
                  </a:lnTo>
                  <a:lnTo>
                    <a:pt x="15875" y="199389"/>
                  </a:lnTo>
                  <a:lnTo>
                    <a:pt x="38734" y="240029"/>
                  </a:lnTo>
                  <a:lnTo>
                    <a:pt x="71754" y="271144"/>
                  </a:lnTo>
                  <a:lnTo>
                    <a:pt x="114934" y="285114"/>
                  </a:lnTo>
                  <a:lnTo>
                    <a:pt x="161925" y="289559"/>
                  </a:lnTo>
                  <a:lnTo>
                    <a:pt x="204470" y="290194"/>
                  </a:lnTo>
                  <a:lnTo>
                    <a:pt x="241934" y="283209"/>
                  </a:lnTo>
                  <a:lnTo>
                    <a:pt x="273684" y="265429"/>
                  </a:lnTo>
                  <a:lnTo>
                    <a:pt x="298450" y="231774"/>
                  </a:lnTo>
                  <a:lnTo>
                    <a:pt x="315595" y="179704"/>
                  </a:lnTo>
                  <a:lnTo>
                    <a:pt x="318770" y="118744"/>
                  </a:lnTo>
                  <a:lnTo>
                    <a:pt x="303529" y="73024"/>
                  </a:lnTo>
                  <a:lnTo>
                    <a:pt x="276225" y="40639"/>
                  </a:lnTo>
                  <a:lnTo>
                    <a:pt x="243839" y="19684"/>
                  </a:lnTo>
                  <a:lnTo>
                    <a:pt x="198120" y="3809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3754" y="4199255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2660"/>
                  </a:lnTo>
                  <a:lnTo>
                    <a:pt x="269240" y="981075"/>
                  </a:lnTo>
                  <a:lnTo>
                    <a:pt x="250825" y="1007745"/>
                  </a:lnTo>
                  <a:lnTo>
                    <a:pt x="244475" y="1040130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5" y="1181735"/>
                  </a:lnTo>
                  <a:lnTo>
                    <a:pt x="281304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5" y="1173480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275">
                  <a:moveTo>
                    <a:pt x="790575" y="212090"/>
                  </a:moveTo>
                  <a:lnTo>
                    <a:pt x="402590" y="212090"/>
                  </a:lnTo>
                  <a:lnTo>
                    <a:pt x="434340" y="213995"/>
                  </a:lnTo>
                  <a:lnTo>
                    <a:pt x="462915" y="221615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40"/>
                  </a:lnTo>
                  <a:lnTo>
                    <a:pt x="544195" y="379095"/>
                  </a:lnTo>
                  <a:lnTo>
                    <a:pt x="536575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8785" y="564515"/>
                  </a:lnTo>
                  <a:lnTo>
                    <a:pt x="394970" y="599440"/>
                  </a:lnTo>
                  <a:lnTo>
                    <a:pt x="372110" y="617855"/>
                  </a:lnTo>
                  <a:lnTo>
                    <a:pt x="333375" y="652145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3365" y="792480"/>
                  </a:lnTo>
                  <a:lnTo>
                    <a:pt x="251460" y="803275"/>
                  </a:lnTo>
                  <a:lnTo>
                    <a:pt x="254000" y="838200"/>
                  </a:lnTo>
                  <a:lnTo>
                    <a:pt x="269875" y="868045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5"/>
                  </a:lnTo>
                  <a:lnTo>
                    <a:pt x="488950" y="874395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0700" y="818515"/>
                  </a:lnTo>
                  <a:lnTo>
                    <a:pt x="524510" y="802640"/>
                  </a:lnTo>
                  <a:lnTo>
                    <a:pt x="544195" y="760095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8495"/>
                  </a:lnTo>
                  <a:lnTo>
                    <a:pt x="707390" y="605155"/>
                  </a:lnTo>
                  <a:lnTo>
                    <a:pt x="752475" y="548640"/>
                  </a:lnTo>
                  <a:lnTo>
                    <a:pt x="786765" y="487680"/>
                  </a:lnTo>
                  <a:lnTo>
                    <a:pt x="808354" y="421640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90"/>
                  </a:lnTo>
                  <a:lnTo>
                    <a:pt x="790575" y="212090"/>
                  </a:lnTo>
                  <a:close/>
                </a:path>
                <a:path w="815975" h="1184275">
                  <a:moveTo>
                    <a:pt x="400685" y="0"/>
                  </a:moveTo>
                  <a:lnTo>
                    <a:pt x="342900" y="1905"/>
                  </a:lnTo>
                  <a:lnTo>
                    <a:pt x="288290" y="9525"/>
                  </a:lnTo>
                  <a:lnTo>
                    <a:pt x="237490" y="21590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360"/>
                  </a:lnTo>
                  <a:lnTo>
                    <a:pt x="75565" y="116840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350" y="267335"/>
                  </a:lnTo>
                  <a:lnTo>
                    <a:pt x="0" y="300990"/>
                  </a:lnTo>
                  <a:lnTo>
                    <a:pt x="0" y="313055"/>
                  </a:lnTo>
                  <a:lnTo>
                    <a:pt x="43815" y="338455"/>
                  </a:lnTo>
                  <a:lnTo>
                    <a:pt x="147320" y="339725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3685"/>
                  </a:lnTo>
                  <a:lnTo>
                    <a:pt x="286385" y="262890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90"/>
                  </a:lnTo>
                  <a:lnTo>
                    <a:pt x="790575" y="212090"/>
                  </a:lnTo>
                  <a:lnTo>
                    <a:pt x="788670" y="205740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5"/>
                  </a:lnTo>
                  <a:lnTo>
                    <a:pt x="673100" y="69215"/>
                  </a:lnTo>
                  <a:lnTo>
                    <a:pt x="636270" y="48260"/>
                  </a:lnTo>
                  <a:lnTo>
                    <a:pt x="596265" y="30480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5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16924" y="4199255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90" y="956310"/>
                  </a:moveTo>
                  <a:lnTo>
                    <a:pt x="328929" y="956310"/>
                  </a:lnTo>
                  <a:lnTo>
                    <a:pt x="295909" y="962660"/>
                  </a:lnTo>
                  <a:lnTo>
                    <a:pt x="269240" y="981075"/>
                  </a:lnTo>
                  <a:lnTo>
                    <a:pt x="251459" y="1007745"/>
                  </a:lnTo>
                  <a:lnTo>
                    <a:pt x="244475" y="1040765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4" y="1181735"/>
                  </a:lnTo>
                  <a:lnTo>
                    <a:pt x="281940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4" y="1173480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275">
                  <a:moveTo>
                    <a:pt x="790575" y="212090"/>
                  </a:moveTo>
                  <a:lnTo>
                    <a:pt x="402590" y="212090"/>
                  </a:lnTo>
                  <a:lnTo>
                    <a:pt x="434340" y="213995"/>
                  </a:lnTo>
                  <a:lnTo>
                    <a:pt x="462915" y="221615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40"/>
                  </a:lnTo>
                  <a:lnTo>
                    <a:pt x="544829" y="379095"/>
                  </a:lnTo>
                  <a:lnTo>
                    <a:pt x="537209" y="419735"/>
                  </a:lnTo>
                  <a:lnTo>
                    <a:pt x="521970" y="459105"/>
                  </a:lnTo>
                  <a:lnTo>
                    <a:pt x="500379" y="496570"/>
                  </a:lnTo>
                  <a:lnTo>
                    <a:pt x="472440" y="532130"/>
                  </a:lnTo>
                  <a:lnTo>
                    <a:pt x="439420" y="564515"/>
                  </a:lnTo>
                  <a:lnTo>
                    <a:pt x="395604" y="599440"/>
                  </a:lnTo>
                  <a:lnTo>
                    <a:pt x="372745" y="617855"/>
                  </a:lnTo>
                  <a:lnTo>
                    <a:pt x="334009" y="652145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80"/>
                  </a:lnTo>
                  <a:lnTo>
                    <a:pt x="251459" y="803275"/>
                  </a:lnTo>
                  <a:lnTo>
                    <a:pt x="254000" y="838200"/>
                  </a:lnTo>
                  <a:lnTo>
                    <a:pt x="269875" y="868045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5"/>
                  </a:lnTo>
                  <a:lnTo>
                    <a:pt x="488950" y="874395"/>
                  </a:lnTo>
                  <a:lnTo>
                    <a:pt x="509270" y="850265"/>
                  </a:lnTo>
                  <a:lnTo>
                    <a:pt x="520700" y="819150"/>
                  </a:lnTo>
                  <a:lnTo>
                    <a:pt x="520700" y="818515"/>
                  </a:lnTo>
                  <a:lnTo>
                    <a:pt x="524509" y="802640"/>
                  </a:lnTo>
                  <a:lnTo>
                    <a:pt x="544195" y="760095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4" y="658495"/>
                  </a:lnTo>
                  <a:lnTo>
                    <a:pt x="708025" y="605155"/>
                  </a:lnTo>
                  <a:lnTo>
                    <a:pt x="752475" y="548640"/>
                  </a:lnTo>
                  <a:lnTo>
                    <a:pt x="786765" y="487680"/>
                  </a:lnTo>
                  <a:lnTo>
                    <a:pt x="808990" y="421640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90"/>
                  </a:lnTo>
                  <a:lnTo>
                    <a:pt x="790575" y="212090"/>
                  </a:lnTo>
                  <a:close/>
                </a:path>
                <a:path w="815975" h="1184275">
                  <a:moveTo>
                    <a:pt x="400684" y="0"/>
                  </a:moveTo>
                  <a:lnTo>
                    <a:pt x="342900" y="1905"/>
                  </a:lnTo>
                  <a:lnTo>
                    <a:pt x="288925" y="9525"/>
                  </a:lnTo>
                  <a:lnTo>
                    <a:pt x="237490" y="21590"/>
                  </a:lnTo>
                  <a:lnTo>
                    <a:pt x="189865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6840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4" y="267335"/>
                  </a:lnTo>
                  <a:lnTo>
                    <a:pt x="0" y="300990"/>
                  </a:lnTo>
                  <a:lnTo>
                    <a:pt x="0" y="313055"/>
                  </a:lnTo>
                  <a:lnTo>
                    <a:pt x="5079" y="324485"/>
                  </a:lnTo>
                  <a:lnTo>
                    <a:pt x="13970" y="332740"/>
                  </a:lnTo>
                  <a:lnTo>
                    <a:pt x="25400" y="337185"/>
                  </a:lnTo>
                  <a:lnTo>
                    <a:pt x="26034" y="337185"/>
                  </a:lnTo>
                  <a:lnTo>
                    <a:pt x="40640" y="339090"/>
                  </a:lnTo>
                  <a:lnTo>
                    <a:pt x="63500" y="339725"/>
                  </a:lnTo>
                  <a:lnTo>
                    <a:pt x="110490" y="340360"/>
                  </a:lnTo>
                  <a:lnTo>
                    <a:pt x="196850" y="339725"/>
                  </a:lnTo>
                  <a:lnTo>
                    <a:pt x="243204" y="325120"/>
                  </a:lnTo>
                  <a:lnTo>
                    <a:pt x="273684" y="286385"/>
                  </a:lnTo>
                  <a:lnTo>
                    <a:pt x="279400" y="273685"/>
                  </a:lnTo>
                  <a:lnTo>
                    <a:pt x="287020" y="262890"/>
                  </a:lnTo>
                  <a:lnTo>
                    <a:pt x="327025" y="229870"/>
                  </a:lnTo>
                  <a:lnTo>
                    <a:pt x="375284" y="213995"/>
                  </a:lnTo>
                  <a:lnTo>
                    <a:pt x="402590" y="212090"/>
                  </a:lnTo>
                  <a:lnTo>
                    <a:pt x="790575" y="212090"/>
                  </a:lnTo>
                  <a:lnTo>
                    <a:pt x="788670" y="205740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5"/>
                  </a:lnTo>
                  <a:lnTo>
                    <a:pt x="673100" y="69215"/>
                  </a:lnTo>
                  <a:lnTo>
                    <a:pt x="636270" y="48260"/>
                  </a:lnTo>
                  <a:lnTo>
                    <a:pt x="596265" y="30480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5295" y="190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869465"/>
            <a:ext cx="3726815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2700" marR="70485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1300" marR="568960" indent="-229235">
              <a:lnSpc>
                <a:spcPct val="1226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9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1300" marR="117157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29809" y="1934844"/>
            <a:ext cx="5539105" cy="5365750"/>
            <a:chOff x="4829809" y="1934844"/>
            <a:chExt cx="5539105" cy="5365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3965" y="1938994"/>
              <a:ext cx="1683039" cy="11826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47359" y="3569207"/>
              <a:ext cx="358393" cy="257302"/>
            </a:xfrm>
            <a:prstGeom prst="rect">
              <a:avLst/>
            </a:prstGeom>
          </p:spPr>
        </p:pic>
      </p:grp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750823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2575" indent="-217170">
              <a:lnSpc>
                <a:spcPct val="100000"/>
              </a:lnSpc>
              <a:spcBef>
                <a:spcPts val="969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2575" marR="1075690" indent="-217170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2575" marR="583565" indent="-217170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65595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20" dirty="0">
                <a:latin typeface="Arial"/>
                <a:cs typeface="Arial"/>
              </a:rPr>
              <a:t> lese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5583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583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1607" y="6606346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Sinne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7307" y="660634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47440" y="1571625"/>
            <a:ext cx="3243580" cy="4744085"/>
            <a:chOff x="3647440" y="1571625"/>
            <a:chExt cx="3243580" cy="47440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9210" y="2223134"/>
              <a:ext cx="2837815" cy="40925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6995" y="4236720"/>
              <a:ext cx="250825" cy="1162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8885" y="1929765"/>
              <a:ext cx="2957830" cy="39568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5295" y="3619500"/>
              <a:ext cx="179070" cy="2038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55920" y="3554729"/>
              <a:ext cx="530860" cy="358775"/>
            </a:xfrm>
            <a:custGeom>
              <a:avLst/>
              <a:gdLst/>
              <a:ahLst/>
              <a:cxnLst/>
              <a:rect l="l" t="t" r="r" b="b"/>
              <a:pathLst>
                <a:path w="530860" h="358775">
                  <a:moveTo>
                    <a:pt x="68579" y="295275"/>
                  </a:moveTo>
                  <a:lnTo>
                    <a:pt x="71754" y="297180"/>
                  </a:lnTo>
                  <a:lnTo>
                    <a:pt x="72389" y="297180"/>
                  </a:lnTo>
                  <a:lnTo>
                    <a:pt x="74294" y="298450"/>
                  </a:lnTo>
                  <a:lnTo>
                    <a:pt x="74929" y="298450"/>
                  </a:lnTo>
                  <a:lnTo>
                    <a:pt x="76200" y="300355"/>
                  </a:lnTo>
                  <a:lnTo>
                    <a:pt x="78739" y="301625"/>
                  </a:lnTo>
                  <a:lnTo>
                    <a:pt x="82550" y="306070"/>
                  </a:lnTo>
                  <a:lnTo>
                    <a:pt x="90169" y="316230"/>
                  </a:lnTo>
                  <a:lnTo>
                    <a:pt x="97789" y="325755"/>
                  </a:lnTo>
                  <a:lnTo>
                    <a:pt x="139064" y="355600"/>
                  </a:lnTo>
                  <a:lnTo>
                    <a:pt x="172719" y="358775"/>
                  </a:lnTo>
                  <a:lnTo>
                    <a:pt x="189864" y="356235"/>
                  </a:lnTo>
                  <a:lnTo>
                    <a:pt x="219709" y="348615"/>
                  </a:lnTo>
                  <a:lnTo>
                    <a:pt x="248919" y="337820"/>
                  </a:lnTo>
                  <a:lnTo>
                    <a:pt x="250825" y="337185"/>
                  </a:lnTo>
                  <a:lnTo>
                    <a:pt x="165734" y="337185"/>
                  </a:lnTo>
                  <a:lnTo>
                    <a:pt x="162559" y="336550"/>
                  </a:lnTo>
                  <a:lnTo>
                    <a:pt x="160654" y="336550"/>
                  </a:lnTo>
                  <a:lnTo>
                    <a:pt x="155575" y="335915"/>
                  </a:lnTo>
                  <a:lnTo>
                    <a:pt x="153669" y="335915"/>
                  </a:lnTo>
                  <a:lnTo>
                    <a:pt x="150494" y="335280"/>
                  </a:lnTo>
                  <a:lnTo>
                    <a:pt x="148589" y="334010"/>
                  </a:lnTo>
                  <a:lnTo>
                    <a:pt x="146050" y="333375"/>
                  </a:lnTo>
                  <a:lnTo>
                    <a:pt x="145414" y="333375"/>
                  </a:lnTo>
                  <a:lnTo>
                    <a:pt x="144779" y="332740"/>
                  </a:lnTo>
                  <a:lnTo>
                    <a:pt x="142875" y="332105"/>
                  </a:lnTo>
                  <a:lnTo>
                    <a:pt x="140334" y="330835"/>
                  </a:lnTo>
                  <a:lnTo>
                    <a:pt x="137794" y="328930"/>
                  </a:lnTo>
                  <a:lnTo>
                    <a:pt x="134619" y="327025"/>
                  </a:lnTo>
                  <a:lnTo>
                    <a:pt x="131444" y="323850"/>
                  </a:lnTo>
                  <a:lnTo>
                    <a:pt x="130175" y="323215"/>
                  </a:lnTo>
                  <a:lnTo>
                    <a:pt x="126364" y="319405"/>
                  </a:lnTo>
                  <a:lnTo>
                    <a:pt x="124459" y="316865"/>
                  </a:lnTo>
                  <a:lnTo>
                    <a:pt x="122343" y="314325"/>
                  </a:lnTo>
                  <a:lnTo>
                    <a:pt x="121919" y="314325"/>
                  </a:lnTo>
                  <a:lnTo>
                    <a:pt x="120014" y="311785"/>
                  </a:lnTo>
                  <a:lnTo>
                    <a:pt x="120226" y="311785"/>
                  </a:lnTo>
                  <a:lnTo>
                    <a:pt x="119379" y="310515"/>
                  </a:lnTo>
                  <a:lnTo>
                    <a:pt x="117475" y="308610"/>
                  </a:lnTo>
                  <a:lnTo>
                    <a:pt x="111759" y="300355"/>
                  </a:lnTo>
                  <a:lnTo>
                    <a:pt x="110489" y="298450"/>
                  </a:lnTo>
                  <a:lnTo>
                    <a:pt x="109854" y="297815"/>
                  </a:lnTo>
                  <a:lnTo>
                    <a:pt x="108867" y="296545"/>
                  </a:lnTo>
                  <a:lnTo>
                    <a:pt x="71754" y="296545"/>
                  </a:lnTo>
                  <a:lnTo>
                    <a:pt x="68579" y="295275"/>
                  </a:lnTo>
                  <a:close/>
                </a:path>
                <a:path w="530860" h="358775">
                  <a:moveTo>
                    <a:pt x="168275" y="336550"/>
                  </a:moveTo>
                  <a:lnTo>
                    <a:pt x="165734" y="337185"/>
                  </a:lnTo>
                  <a:lnTo>
                    <a:pt x="170179" y="337185"/>
                  </a:lnTo>
                  <a:lnTo>
                    <a:pt x="168275" y="336550"/>
                  </a:lnTo>
                  <a:close/>
                </a:path>
                <a:path w="530860" h="358775">
                  <a:moveTo>
                    <a:pt x="518159" y="143510"/>
                  </a:moveTo>
                  <a:lnTo>
                    <a:pt x="508634" y="146685"/>
                  </a:lnTo>
                  <a:lnTo>
                    <a:pt x="469900" y="175260"/>
                  </a:lnTo>
                  <a:lnTo>
                    <a:pt x="430529" y="203200"/>
                  </a:lnTo>
                  <a:lnTo>
                    <a:pt x="391159" y="230505"/>
                  </a:lnTo>
                  <a:lnTo>
                    <a:pt x="350519" y="256540"/>
                  </a:lnTo>
                  <a:lnTo>
                    <a:pt x="309244" y="281305"/>
                  </a:lnTo>
                  <a:lnTo>
                    <a:pt x="260350" y="307975"/>
                  </a:lnTo>
                  <a:lnTo>
                    <a:pt x="237489" y="318135"/>
                  </a:lnTo>
                  <a:lnTo>
                    <a:pt x="230504" y="321310"/>
                  </a:lnTo>
                  <a:lnTo>
                    <a:pt x="216534" y="326390"/>
                  </a:lnTo>
                  <a:lnTo>
                    <a:pt x="212725" y="327660"/>
                  </a:lnTo>
                  <a:lnTo>
                    <a:pt x="208279" y="328930"/>
                  </a:lnTo>
                  <a:lnTo>
                    <a:pt x="202564" y="330835"/>
                  </a:lnTo>
                  <a:lnTo>
                    <a:pt x="196214" y="332740"/>
                  </a:lnTo>
                  <a:lnTo>
                    <a:pt x="182879" y="335915"/>
                  </a:lnTo>
                  <a:lnTo>
                    <a:pt x="175259" y="336550"/>
                  </a:lnTo>
                  <a:lnTo>
                    <a:pt x="170814" y="337185"/>
                  </a:lnTo>
                  <a:lnTo>
                    <a:pt x="250825" y="337185"/>
                  </a:lnTo>
                  <a:lnTo>
                    <a:pt x="257809" y="333375"/>
                  </a:lnTo>
                  <a:lnTo>
                    <a:pt x="260350" y="332105"/>
                  </a:lnTo>
                  <a:lnTo>
                    <a:pt x="305434" y="309880"/>
                  </a:lnTo>
                  <a:lnTo>
                    <a:pt x="354329" y="281305"/>
                  </a:lnTo>
                  <a:lnTo>
                    <a:pt x="401954" y="250825"/>
                  </a:lnTo>
                  <a:lnTo>
                    <a:pt x="448309" y="219075"/>
                  </a:lnTo>
                  <a:lnTo>
                    <a:pt x="494664" y="186055"/>
                  </a:lnTo>
                  <a:lnTo>
                    <a:pt x="530859" y="154305"/>
                  </a:lnTo>
                  <a:lnTo>
                    <a:pt x="527050" y="147320"/>
                  </a:lnTo>
                  <a:lnTo>
                    <a:pt x="518159" y="143510"/>
                  </a:lnTo>
                  <a:close/>
                </a:path>
                <a:path w="530860" h="358775">
                  <a:moveTo>
                    <a:pt x="121284" y="313055"/>
                  </a:moveTo>
                  <a:lnTo>
                    <a:pt x="121073" y="313055"/>
                  </a:lnTo>
                  <a:lnTo>
                    <a:pt x="121919" y="314325"/>
                  </a:lnTo>
                  <a:lnTo>
                    <a:pt x="122343" y="314325"/>
                  </a:lnTo>
                  <a:lnTo>
                    <a:pt x="121284" y="313055"/>
                  </a:lnTo>
                  <a:close/>
                </a:path>
                <a:path w="530860" h="358775">
                  <a:moveTo>
                    <a:pt x="120226" y="311785"/>
                  </a:moveTo>
                  <a:lnTo>
                    <a:pt x="120014" y="311785"/>
                  </a:lnTo>
                  <a:lnTo>
                    <a:pt x="121284" y="313055"/>
                  </a:lnTo>
                  <a:lnTo>
                    <a:pt x="121073" y="313055"/>
                  </a:lnTo>
                  <a:lnTo>
                    <a:pt x="120226" y="311785"/>
                  </a:lnTo>
                  <a:close/>
                </a:path>
                <a:path w="530860" h="358775">
                  <a:moveTo>
                    <a:pt x="83184" y="276225"/>
                  </a:moveTo>
                  <a:lnTo>
                    <a:pt x="73025" y="276225"/>
                  </a:lnTo>
                  <a:lnTo>
                    <a:pt x="66039" y="281940"/>
                  </a:lnTo>
                  <a:lnTo>
                    <a:pt x="64769" y="290195"/>
                  </a:lnTo>
                  <a:lnTo>
                    <a:pt x="71754" y="296545"/>
                  </a:lnTo>
                  <a:lnTo>
                    <a:pt x="108867" y="296545"/>
                  </a:lnTo>
                  <a:lnTo>
                    <a:pt x="105409" y="292100"/>
                  </a:lnTo>
                  <a:lnTo>
                    <a:pt x="98425" y="285115"/>
                  </a:lnTo>
                  <a:lnTo>
                    <a:pt x="90169" y="279400"/>
                  </a:lnTo>
                  <a:lnTo>
                    <a:pt x="87629" y="278130"/>
                  </a:lnTo>
                  <a:lnTo>
                    <a:pt x="83184" y="276225"/>
                  </a:lnTo>
                  <a:close/>
                </a:path>
                <a:path w="530860" h="358775">
                  <a:moveTo>
                    <a:pt x="453389" y="0"/>
                  </a:moveTo>
                  <a:lnTo>
                    <a:pt x="435609" y="0"/>
                  </a:lnTo>
                  <a:lnTo>
                    <a:pt x="418464" y="635"/>
                  </a:lnTo>
                  <a:lnTo>
                    <a:pt x="372744" y="3175"/>
                  </a:lnTo>
                  <a:lnTo>
                    <a:pt x="327659" y="8255"/>
                  </a:lnTo>
                  <a:lnTo>
                    <a:pt x="283209" y="15240"/>
                  </a:lnTo>
                  <a:lnTo>
                    <a:pt x="238759" y="24130"/>
                  </a:lnTo>
                  <a:lnTo>
                    <a:pt x="183514" y="38100"/>
                  </a:lnTo>
                  <a:lnTo>
                    <a:pt x="129539" y="55880"/>
                  </a:lnTo>
                  <a:lnTo>
                    <a:pt x="86359" y="74295"/>
                  </a:lnTo>
                  <a:lnTo>
                    <a:pt x="46989" y="99060"/>
                  </a:lnTo>
                  <a:lnTo>
                    <a:pt x="11429" y="139065"/>
                  </a:lnTo>
                  <a:lnTo>
                    <a:pt x="0" y="190500"/>
                  </a:lnTo>
                  <a:lnTo>
                    <a:pt x="2438" y="205740"/>
                  </a:lnTo>
                  <a:lnTo>
                    <a:pt x="2539" y="206375"/>
                  </a:lnTo>
                  <a:lnTo>
                    <a:pt x="24129" y="250190"/>
                  </a:lnTo>
                  <a:lnTo>
                    <a:pt x="49529" y="261620"/>
                  </a:lnTo>
                  <a:lnTo>
                    <a:pt x="57784" y="257810"/>
                  </a:lnTo>
                  <a:lnTo>
                    <a:pt x="62229" y="249555"/>
                  </a:lnTo>
                  <a:lnTo>
                    <a:pt x="60959" y="240665"/>
                  </a:lnTo>
                  <a:lnTo>
                    <a:pt x="57150" y="231775"/>
                  </a:lnTo>
                  <a:lnTo>
                    <a:pt x="53975" y="226695"/>
                  </a:lnTo>
                  <a:lnTo>
                    <a:pt x="53339" y="226695"/>
                  </a:lnTo>
                  <a:lnTo>
                    <a:pt x="52069" y="224155"/>
                  </a:lnTo>
                  <a:lnTo>
                    <a:pt x="52704" y="224155"/>
                  </a:lnTo>
                  <a:lnTo>
                    <a:pt x="52069" y="223520"/>
                  </a:lnTo>
                  <a:lnTo>
                    <a:pt x="52069" y="222250"/>
                  </a:lnTo>
                  <a:lnTo>
                    <a:pt x="50546" y="220345"/>
                  </a:lnTo>
                  <a:lnTo>
                    <a:pt x="50164" y="220345"/>
                  </a:lnTo>
                  <a:lnTo>
                    <a:pt x="49529" y="219075"/>
                  </a:lnTo>
                  <a:lnTo>
                    <a:pt x="48894" y="214630"/>
                  </a:lnTo>
                  <a:lnTo>
                    <a:pt x="47625" y="210185"/>
                  </a:lnTo>
                  <a:lnTo>
                    <a:pt x="47625" y="208280"/>
                  </a:lnTo>
                  <a:lnTo>
                    <a:pt x="46989" y="205740"/>
                  </a:lnTo>
                  <a:lnTo>
                    <a:pt x="46989" y="197485"/>
                  </a:lnTo>
                  <a:lnTo>
                    <a:pt x="47625" y="193040"/>
                  </a:lnTo>
                  <a:lnTo>
                    <a:pt x="47625" y="192405"/>
                  </a:lnTo>
                  <a:lnTo>
                    <a:pt x="49529" y="184785"/>
                  </a:lnTo>
                  <a:lnTo>
                    <a:pt x="49529" y="184150"/>
                  </a:lnTo>
                  <a:lnTo>
                    <a:pt x="50164" y="183515"/>
                  </a:lnTo>
                  <a:lnTo>
                    <a:pt x="52069" y="178435"/>
                  </a:lnTo>
                  <a:lnTo>
                    <a:pt x="53975" y="175260"/>
                  </a:lnTo>
                  <a:lnTo>
                    <a:pt x="56832" y="169545"/>
                  </a:lnTo>
                  <a:lnTo>
                    <a:pt x="56514" y="169545"/>
                  </a:lnTo>
                  <a:lnTo>
                    <a:pt x="59054" y="165735"/>
                  </a:lnTo>
                  <a:lnTo>
                    <a:pt x="59689" y="165735"/>
                  </a:lnTo>
                  <a:lnTo>
                    <a:pt x="59689" y="165100"/>
                  </a:lnTo>
                  <a:lnTo>
                    <a:pt x="60325" y="165100"/>
                  </a:lnTo>
                  <a:lnTo>
                    <a:pt x="64134" y="160020"/>
                  </a:lnTo>
                  <a:lnTo>
                    <a:pt x="79375" y="144780"/>
                  </a:lnTo>
                  <a:lnTo>
                    <a:pt x="83819" y="141605"/>
                  </a:lnTo>
                  <a:lnTo>
                    <a:pt x="88264" y="137795"/>
                  </a:lnTo>
                  <a:lnTo>
                    <a:pt x="93979" y="133985"/>
                  </a:lnTo>
                  <a:lnTo>
                    <a:pt x="96519" y="132715"/>
                  </a:lnTo>
                  <a:lnTo>
                    <a:pt x="98425" y="130810"/>
                  </a:lnTo>
                  <a:lnTo>
                    <a:pt x="100964" y="129540"/>
                  </a:lnTo>
                  <a:lnTo>
                    <a:pt x="104139" y="127635"/>
                  </a:lnTo>
                  <a:lnTo>
                    <a:pt x="106044" y="126365"/>
                  </a:lnTo>
                  <a:lnTo>
                    <a:pt x="126364" y="116205"/>
                  </a:lnTo>
                  <a:lnTo>
                    <a:pt x="173989" y="97155"/>
                  </a:lnTo>
                  <a:lnTo>
                    <a:pt x="227329" y="80645"/>
                  </a:lnTo>
                  <a:lnTo>
                    <a:pt x="295909" y="64770"/>
                  </a:lnTo>
                  <a:lnTo>
                    <a:pt x="339089" y="57785"/>
                  </a:lnTo>
                  <a:lnTo>
                    <a:pt x="382269" y="52705"/>
                  </a:lnTo>
                  <a:lnTo>
                    <a:pt x="426084" y="49530"/>
                  </a:lnTo>
                  <a:lnTo>
                    <a:pt x="466725" y="48260"/>
                  </a:lnTo>
                  <a:lnTo>
                    <a:pt x="516254" y="48260"/>
                  </a:lnTo>
                  <a:lnTo>
                    <a:pt x="520700" y="41275"/>
                  </a:lnTo>
                  <a:lnTo>
                    <a:pt x="498475" y="3810"/>
                  </a:lnTo>
                  <a:lnTo>
                    <a:pt x="471169" y="635"/>
                  </a:lnTo>
                  <a:lnTo>
                    <a:pt x="453389" y="0"/>
                  </a:lnTo>
                  <a:close/>
                </a:path>
                <a:path w="530860" h="358775">
                  <a:moveTo>
                    <a:pt x="55832" y="229234"/>
                  </a:moveTo>
                  <a:lnTo>
                    <a:pt x="56261" y="229870"/>
                  </a:lnTo>
                  <a:lnTo>
                    <a:pt x="60325" y="234950"/>
                  </a:lnTo>
                  <a:lnTo>
                    <a:pt x="56514" y="229870"/>
                  </a:lnTo>
                  <a:lnTo>
                    <a:pt x="55832" y="229234"/>
                  </a:lnTo>
                  <a:close/>
                </a:path>
                <a:path w="530860" h="358775">
                  <a:moveTo>
                    <a:pt x="53975" y="226060"/>
                  </a:moveTo>
                  <a:lnTo>
                    <a:pt x="53975" y="226695"/>
                  </a:lnTo>
                  <a:lnTo>
                    <a:pt x="54942" y="228146"/>
                  </a:lnTo>
                  <a:lnTo>
                    <a:pt x="53975" y="226060"/>
                  </a:lnTo>
                  <a:close/>
                </a:path>
                <a:path w="530860" h="358775">
                  <a:moveTo>
                    <a:pt x="52704" y="224790"/>
                  </a:moveTo>
                  <a:lnTo>
                    <a:pt x="52704" y="225425"/>
                  </a:lnTo>
                  <a:lnTo>
                    <a:pt x="53339" y="226695"/>
                  </a:lnTo>
                  <a:lnTo>
                    <a:pt x="53975" y="226060"/>
                  </a:lnTo>
                  <a:lnTo>
                    <a:pt x="52704" y="224790"/>
                  </a:lnTo>
                  <a:close/>
                </a:path>
                <a:path w="530860" h="358775">
                  <a:moveTo>
                    <a:pt x="52704" y="224155"/>
                  </a:moveTo>
                  <a:lnTo>
                    <a:pt x="52069" y="224155"/>
                  </a:lnTo>
                  <a:lnTo>
                    <a:pt x="52704" y="224790"/>
                  </a:lnTo>
                  <a:lnTo>
                    <a:pt x="52704" y="224155"/>
                  </a:lnTo>
                  <a:close/>
                </a:path>
                <a:path w="530860" h="358775">
                  <a:moveTo>
                    <a:pt x="48894" y="214630"/>
                  </a:moveTo>
                  <a:lnTo>
                    <a:pt x="49529" y="219075"/>
                  </a:lnTo>
                  <a:lnTo>
                    <a:pt x="52069" y="222250"/>
                  </a:lnTo>
                  <a:lnTo>
                    <a:pt x="49529" y="216535"/>
                  </a:lnTo>
                  <a:lnTo>
                    <a:pt x="48894" y="214630"/>
                  </a:lnTo>
                  <a:close/>
                </a:path>
                <a:path w="530860" h="358775">
                  <a:moveTo>
                    <a:pt x="49529" y="219075"/>
                  </a:moveTo>
                  <a:lnTo>
                    <a:pt x="50164" y="220345"/>
                  </a:lnTo>
                  <a:lnTo>
                    <a:pt x="50546" y="220345"/>
                  </a:lnTo>
                  <a:lnTo>
                    <a:pt x="49529" y="219075"/>
                  </a:lnTo>
                  <a:close/>
                </a:path>
                <a:path w="530860" h="358775">
                  <a:moveTo>
                    <a:pt x="57784" y="167640"/>
                  </a:moveTo>
                  <a:lnTo>
                    <a:pt x="56514" y="169545"/>
                  </a:lnTo>
                  <a:lnTo>
                    <a:pt x="56832" y="169545"/>
                  </a:lnTo>
                  <a:lnTo>
                    <a:pt x="57784" y="167640"/>
                  </a:lnTo>
                  <a:close/>
                </a:path>
                <a:path w="530860" h="358775">
                  <a:moveTo>
                    <a:pt x="59689" y="165735"/>
                  </a:moveTo>
                  <a:lnTo>
                    <a:pt x="59054" y="165735"/>
                  </a:lnTo>
                  <a:lnTo>
                    <a:pt x="59054" y="166370"/>
                  </a:lnTo>
                  <a:lnTo>
                    <a:pt x="59689" y="165735"/>
                  </a:lnTo>
                  <a:close/>
                </a:path>
                <a:path w="530860" h="358775">
                  <a:moveTo>
                    <a:pt x="514984" y="48260"/>
                  </a:moveTo>
                  <a:lnTo>
                    <a:pt x="466725" y="48260"/>
                  </a:lnTo>
                  <a:lnTo>
                    <a:pt x="487679" y="48895"/>
                  </a:lnTo>
                  <a:lnTo>
                    <a:pt x="508000" y="50165"/>
                  </a:lnTo>
                  <a:lnTo>
                    <a:pt x="514984" y="4826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7340" y="3364864"/>
              <a:ext cx="494030" cy="295910"/>
            </a:xfrm>
            <a:custGeom>
              <a:avLst/>
              <a:gdLst/>
              <a:ahLst/>
              <a:cxnLst/>
              <a:rect l="l" t="t" r="r" b="b"/>
              <a:pathLst>
                <a:path w="494029" h="295910">
                  <a:moveTo>
                    <a:pt x="0" y="295910"/>
                  </a:moveTo>
                  <a:lnTo>
                    <a:pt x="77470" y="280035"/>
                  </a:lnTo>
                  <a:lnTo>
                    <a:pt x="121285" y="262255"/>
                  </a:lnTo>
                  <a:lnTo>
                    <a:pt x="165735" y="238760"/>
                  </a:lnTo>
                  <a:lnTo>
                    <a:pt x="208280" y="210185"/>
                  </a:lnTo>
                  <a:lnTo>
                    <a:pt x="247014" y="178435"/>
                  </a:lnTo>
                  <a:lnTo>
                    <a:pt x="286385" y="143510"/>
                  </a:lnTo>
                  <a:lnTo>
                    <a:pt x="330200" y="106680"/>
                  </a:lnTo>
                  <a:lnTo>
                    <a:pt x="375285" y="71120"/>
                  </a:lnTo>
                  <a:lnTo>
                    <a:pt x="419100" y="40005"/>
                  </a:lnTo>
                  <a:lnTo>
                    <a:pt x="459739" y="15239"/>
                  </a:lnTo>
                  <a:lnTo>
                    <a:pt x="494030" y="0"/>
                  </a:lnTo>
                </a:path>
              </a:pathLst>
            </a:custGeom>
            <a:ln w="50774">
              <a:solidFill>
                <a:srgbClr val="534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05655" y="3604895"/>
              <a:ext cx="502284" cy="311785"/>
            </a:xfrm>
            <a:custGeom>
              <a:avLst/>
              <a:gdLst/>
              <a:ahLst/>
              <a:cxnLst/>
              <a:rect l="l" t="t" r="r" b="b"/>
              <a:pathLst>
                <a:path w="502285" h="311785">
                  <a:moveTo>
                    <a:pt x="115570" y="0"/>
                  </a:moveTo>
                  <a:lnTo>
                    <a:pt x="80645" y="2539"/>
                  </a:lnTo>
                  <a:lnTo>
                    <a:pt x="26670" y="11429"/>
                  </a:lnTo>
                  <a:lnTo>
                    <a:pt x="1905" y="26034"/>
                  </a:lnTo>
                  <a:lnTo>
                    <a:pt x="0" y="56514"/>
                  </a:lnTo>
                  <a:lnTo>
                    <a:pt x="14605" y="114300"/>
                  </a:lnTo>
                  <a:lnTo>
                    <a:pt x="99060" y="175259"/>
                  </a:lnTo>
                  <a:lnTo>
                    <a:pt x="169545" y="222884"/>
                  </a:lnTo>
                  <a:lnTo>
                    <a:pt x="228600" y="259079"/>
                  </a:lnTo>
                  <a:lnTo>
                    <a:pt x="276225" y="284479"/>
                  </a:lnTo>
                  <a:lnTo>
                    <a:pt x="314325" y="300989"/>
                  </a:lnTo>
                  <a:lnTo>
                    <a:pt x="366395" y="311784"/>
                  </a:lnTo>
                  <a:lnTo>
                    <a:pt x="382270" y="309244"/>
                  </a:lnTo>
                  <a:lnTo>
                    <a:pt x="394335" y="302894"/>
                  </a:lnTo>
                  <a:lnTo>
                    <a:pt x="401955" y="294639"/>
                  </a:lnTo>
                  <a:lnTo>
                    <a:pt x="412750" y="277494"/>
                  </a:lnTo>
                  <a:lnTo>
                    <a:pt x="417195" y="271779"/>
                  </a:lnTo>
                  <a:lnTo>
                    <a:pt x="423545" y="268604"/>
                  </a:lnTo>
                  <a:lnTo>
                    <a:pt x="426720" y="267969"/>
                  </a:lnTo>
                  <a:lnTo>
                    <a:pt x="437515" y="262254"/>
                  </a:lnTo>
                  <a:lnTo>
                    <a:pt x="456565" y="245109"/>
                  </a:lnTo>
                  <a:lnTo>
                    <a:pt x="483870" y="210819"/>
                  </a:lnTo>
                  <a:lnTo>
                    <a:pt x="499110" y="181609"/>
                  </a:lnTo>
                  <a:lnTo>
                    <a:pt x="502285" y="153669"/>
                  </a:lnTo>
                  <a:lnTo>
                    <a:pt x="494030" y="127634"/>
                  </a:lnTo>
                  <a:lnTo>
                    <a:pt x="449580" y="82550"/>
                  </a:lnTo>
                  <a:lnTo>
                    <a:pt x="415925" y="62864"/>
                  </a:lnTo>
                  <a:lnTo>
                    <a:pt x="377190" y="46354"/>
                  </a:lnTo>
                  <a:lnTo>
                    <a:pt x="334645" y="31750"/>
                  </a:lnTo>
                  <a:lnTo>
                    <a:pt x="290195" y="19684"/>
                  </a:lnTo>
                  <a:lnTo>
                    <a:pt x="243840" y="10794"/>
                  </a:lnTo>
                  <a:lnTo>
                    <a:pt x="198755" y="4444"/>
                  </a:lnTo>
                  <a:lnTo>
                    <a:pt x="155575" y="634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90770" y="3647439"/>
              <a:ext cx="162560" cy="1847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34915" y="4457064"/>
              <a:ext cx="546735" cy="24130"/>
            </a:xfrm>
            <a:custGeom>
              <a:avLst/>
              <a:gdLst/>
              <a:ahLst/>
              <a:cxnLst/>
              <a:rect l="l" t="t" r="r" b="b"/>
              <a:pathLst>
                <a:path w="546735" h="24129">
                  <a:moveTo>
                    <a:pt x="410845" y="0"/>
                  </a:moveTo>
                  <a:lnTo>
                    <a:pt x="359410" y="635"/>
                  </a:lnTo>
                  <a:lnTo>
                    <a:pt x="307975" y="4445"/>
                  </a:lnTo>
                  <a:lnTo>
                    <a:pt x="256539" y="9525"/>
                  </a:lnTo>
                  <a:lnTo>
                    <a:pt x="205105" y="12700"/>
                  </a:lnTo>
                  <a:lnTo>
                    <a:pt x="102870" y="13970"/>
                  </a:lnTo>
                  <a:lnTo>
                    <a:pt x="51435" y="1651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51435" y="24130"/>
                  </a:lnTo>
                  <a:lnTo>
                    <a:pt x="102870" y="23495"/>
                  </a:lnTo>
                  <a:lnTo>
                    <a:pt x="154305" y="20955"/>
                  </a:lnTo>
                  <a:lnTo>
                    <a:pt x="205739" y="16510"/>
                  </a:lnTo>
                  <a:lnTo>
                    <a:pt x="248285" y="14605"/>
                  </a:lnTo>
                  <a:lnTo>
                    <a:pt x="290830" y="13335"/>
                  </a:lnTo>
                  <a:lnTo>
                    <a:pt x="376555" y="12065"/>
                  </a:lnTo>
                  <a:lnTo>
                    <a:pt x="419100" y="12065"/>
                  </a:lnTo>
                  <a:lnTo>
                    <a:pt x="461645" y="13335"/>
                  </a:lnTo>
                  <a:lnTo>
                    <a:pt x="504189" y="16510"/>
                  </a:lnTo>
                  <a:lnTo>
                    <a:pt x="546100" y="22860"/>
                  </a:lnTo>
                  <a:lnTo>
                    <a:pt x="546735" y="22225"/>
                  </a:lnTo>
                  <a:lnTo>
                    <a:pt x="513714" y="12065"/>
                  </a:lnTo>
                  <a:lnTo>
                    <a:pt x="479425" y="5715"/>
                  </a:lnTo>
                  <a:lnTo>
                    <a:pt x="445135" y="1905"/>
                  </a:lnTo>
                  <a:lnTo>
                    <a:pt x="41084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7440" y="1571625"/>
              <a:ext cx="3243580" cy="2362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1280" y="3736975"/>
              <a:ext cx="210820" cy="2216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sinne?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7307" y="660634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0" dirty="0"/>
              <a:t> </a:t>
            </a:r>
            <a:r>
              <a:rPr dirty="0"/>
              <a:t>gjør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sint?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7307" y="660634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5" name="object 45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7307" y="660634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5" name="object 5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8675" y="4250689"/>
              <a:ext cx="1075054" cy="13265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60" y="4790439"/>
              <a:ext cx="142239" cy="2463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7410" y="4753609"/>
              <a:ext cx="122554" cy="2489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21555" y="5363844"/>
              <a:ext cx="652780" cy="215265"/>
            </a:xfrm>
            <a:custGeom>
              <a:avLst/>
              <a:gdLst/>
              <a:ahLst/>
              <a:cxnLst/>
              <a:rect l="l" t="t" r="r" b="b"/>
              <a:pathLst>
                <a:path w="652779" h="215264">
                  <a:moveTo>
                    <a:pt x="0" y="0"/>
                  </a:moveTo>
                  <a:lnTo>
                    <a:pt x="67945" y="121285"/>
                  </a:lnTo>
                  <a:lnTo>
                    <a:pt x="123825" y="184785"/>
                  </a:lnTo>
                  <a:lnTo>
                    <a:pt x="198120" y="208915"/>
                  </a:lnTo>
                  <a:lnTo>
                    <a:pt x="321310" y="215265"/>
                  </a:lnTo>
                  <a:lnTo>
                    <a:pt x="381000" y="214630"/>
                  </a:lnTo>
                  <a:lnTo>
                    <a:pt x="432435" y="210185"/>
                  </a:lnTo>
                  <a:lnTo>
                    <a:pt x="476250" y="201930"/>
                  </a:lnTo>
                  <a:lnTo>
                    <a:pt x="514985" y="187960"/>
                  </a:lnTo>
                  <a:lnTo>
                    <a:pt x="548005" y="168910"/>
                  </a:lnTo>
                  <a:lnTo>
                    <a:pt x="577850" y="144780"/>
                  </a:lnTo>
                  <a:lnTo>
                    <a:pt x="604520" y="113665"/>
                  </a:lnTo>
                  <a:lnTo>
                    <a:pt x="629285" y="76200"/>
                  </a:lnTo>
                  <a:lnTo>
                    <a:pt x="652780" y="31115"/>
                  </a:lnTo>
                </a:path>
              </a:pathLst>
            </a:custGeom>
            <a:ln w="616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07255" y="4144009"/>
              <a:ext cx="948055" cy="686435"/>
            </a:xfrm>
            <a:custGeom>
              <a:avLst/>
              <a:gdLst/>
              <a:ahLst/>
              <a:cxnLst/>
              <a:rect l="l" t="t" r="r" b="b"/>
              <a:pathLst>
                <a:path w="948054" h="686435">
                  <a:moveTo>
                    <a:pt x="458470" y="0"/>
                  </a:moveTo>
                  <a:lnTo>
                    <a:pt x="402590" y="635"/>
                  </a:lnTo>
                  <a:lnTo>
                    <a:pt x="370840" y="6985"/>
                  </a:lnTo>
                  <a:lnTo>
                    <a:pt x="349250" y="22860"/>
                  </a:lnTo>
                  <a:lnTo>
                    <a:pt x="326390" y="54610"/>
                  </a:lnTo>
                  <a:lnTo>
                    <a:pt x="320040" y="54610"/>
                  </a:lnTo>
                  <a:lnTo>
                    <a:pt x="271145" y="64769"/>
                  </a:lnTo>
                  <a:lnTo>
                    <a:pt x="229235" y="82550"/>
                  </a:lnTo>
                  <a:lnTo>
                    <a:pt x="194945" y="100964"/>
                  </a:lnTo>
                  <a:lnTo>
                    <a:pt x="174625" y="132079"/>
                  </a:lnTo>
                  <a:lnTo>
                    <a:pt x="179070" y="159385"/>
                  </a:lnTo>
                  <a:lnTo>
                    <a:pt x="168910" y="158114"/>
                  </a:lnTo>
                  <a:lnTo>
                    <a:pt x="116840" y="164464"/>
                  </a:lnTo>
                  <a:lnTo>
                    <a:pt x="66675" y="227964"/>
                  </a:lnTo>
                  <a:lnTo>
                    <a:pt x="64135" y="256539"/>
                  </a:lnTo>
                  <a:lnTo>
                    <a:pt x="67310" y="274954"/>
                  </a:lnTo>
                  <a:lnTo>
                    <a:pt x="59055" y="288289"/>
                  </a:lnTo>
                  <a:lnTo>
                    <a:pt x="31115" y="320039"/>
                  </a:lnTo>
                  <a:lnTo>
                    <a:pt x="12700" y="365125"/>
                  </a:lnTo>
                  <a:lnTo>
                    <a:pt x="2540" y="417829"/>
                  </a:lnTo>
                  <a:lnTo>
                    <a:pt x="0" y="471169"/>
                  </a:lnTo>
                  <a:lnTo>
                    <a:pt x="1905" y="518159"/>
                  </a:lnTo>
                  <a:lnTo>
                    <a:pt x="8255" y="552450"/>
                  </a:lnTo>
                  <a:lnTo>
                    <a:pt x="22860" y="600075"/>
                  </a:lnTo>
                  <a:lnTo>
                    <a:pt x="37465" y="640079"/>
                  </a:lnTo>
                  <a:lnTo>
                    <a:pt x="53975" y="663575"/>
                  </a:lnTo>
                  <a:lnTo>
                    <a:pt x="74295" y="660400"/>
                  </a:lnTo>
                  <a:lnTo>
                    <a:pt x="90805" y="622934"/>
                  </a:lnTo>
                  <a:lnTo>
                    <a:pt x="112395" y="509269"/>
                  </a:lnTo>
                  <a:lnTo>
                    <a:pt x="129540" y="473709"/>
                  </a:lnTo>
                  <a:lnTo>
                    <a:pt x="146050" y="457834"/>
                  </a:lnTo>
                  <a:lnTo>
                    <a:pt x="155575" y="438784"/>
                  </a:lnTo>
                  <a:lnTo>
                    <a:pt x="160655" y="403225"/>
                  </a:lnTo>
                  <a:lnTo>
                    <a:pt x="165735" y="339089"/>
                  </a:lnTo>
                  <a:lnTo>
                    <a:pt x="172720" y="344169"/>
                  </a:lnTo>
                  <a:lnTo>
                    <a:pt x="192405" y="355600"/>
                  </a:lnTo>
                  <a:lnTo>
                    <a:pt x="222250" y="365125"/>
                  </a:lnTo>
                  <a:lnTo>
                    <a:pt x="259715" y="367029"/>
                  </a:lnTo>
                  <a:lnTo>
                    <a:pt x="291465" y="361950"/>
                  </a:lnTo>
                  <a:lnTo>
                    <a:pt x="311785" y="354329"/>
                  </a:lnTo>
                  <a:lnTo>
                    <a:pt x="328295" y="337184"/>
                  </a:lnTo>
                  <a:lnTo>
                    <a:pt x="350520" y="304800"/>
                  </a:lnTo>
                  <a:lnTo>
                    <a:pt x="360045" y="301625"/>
                  </a:lnTo>
                  <a:lnTo>
                    <a:pt x="363855" y="309879"/>
                  </a:lnTo>
                  <a:lnTo>
                    <a:pt x="382270" y="324484"/>
                  </a:lnTo>
                  <a:lnTo>
                    <a:pt x="435610" y="341629"/>
                  </a:lnTo>
                  <a:lnTo>
                    <a:pt x="461010" y="346075"/>
                  </a:lnTo>
                  <a:lnTo>
                    <a:pt x="479425" y="342900"/>
                  </a:lnTo>
                  <a:lnTo>
                    <a:pt x="498475" y="329564"/>
                  </a:lnTo>
                  <a:lnTo>
                    <a:pt x="527685" y="301625"/>
                  </a:lnTo>
                  <a:lnTo>
                    <a:pt x="534035" y="293369"/>
                  </a:lnTo>
                  <a:lnTo>
                    <a:pt x="553085" y="278129"/>
                  </a:lnTo>
                  <a:lnTo>
                    <a:pt x="580390" y="275589"/>
                  </a:lnTo>
                  <a:lnTo>
                    <a:pt x="614680" y="301625"/>
                  </a:lnTo>
                  <a:lnTo>
                    <a:pt x="637540" y="330200"/>
                  </a:lnTo>
                  <a:lnTo>
                    <a:pt x="656590" y="345439"/>
                  </a:lnTo>
                  <a:lnTo>
                    <a:pt x="683260" y="352425"/>
                  </a:lnTo>
                  <a:lnTo>
                    <a:pt x="727075" y="356869"/>
                  </a:lnTo>
                  <a:lnTo>
                    <a:pt x="730885" y="354964"/>
                  </a:lnTo>
                  <a:lnTo>
                    <a:pt x="743585" y="352425"/>
                  </a:lnTo>
                  <a:lnTo>
                    <a:pt x="802005" y="357504"/>
                  </a:lnTo>
                  <a:lnTo>
                    <a:pt x="846455" y="419100"/>
                  </a:lnTo>
                  <a:lnTo>
                    <a:pt x="858520" y="471804"/>
                  </a:lnTo>
                  <a:lnTo>
                    <a:pt x="864235" y="525779"/>
                  </a:lnTo>
                  <a:lnTo>
                    <a:pt x="862965" y="572134"/>
                  </a:lnTo>
                  <a:lnTo>
                    <a:pt x="859155" y="610869"/>
                  </a:lnTo>
                  <a:lnTo>
                    <a:pt x="861695" y="635634"/>
                  </a:lnTo>
                  <a:lnTo>
                    <a:pt x="872490" y="657225"/>
                  </a:lnTo>
                  <a:lnTo>
                    <a:pt x="895350" y="686434"/>
                  </a:lnTo>
                  <a:lnTo>
                    <a:pt x="901065" y="673100"/>
                  </a:lnTo>
                  <a:lnTo>
                    <a:pt x="914400" y="638175"/>
                  </a:lnTo>
                  <a:lnTo>
                    <a:pt x="930275" y="585469"/>
                  </a:lnTo>
                  <a:lnTo>
                    <a:pt x="942975" y="520700"/>
                  </a:lnTo>
                  <a:lnTo>
                    <a:pt x="948055" y="461644"/>
                  </a:lnTo>
                  <a:lnTo>
                    <a:pt x="946785" y="406400"/>
                  </a:lnTo>
                  <a:lnTo>
                    <a:pt x="939165" y="355600"/>
                  </a:lnTo>
                  <a:lnTo>
                    <a:pt x="923925" y="310514"/>
                  </a:lnTo>
                  <a:lnTo>
                    <a:pt x="899795" y="271779"/>
                  </a:lnTo>
                  <a:lnTo>
                    <a:pt x="855345" y="215900"/>
                  </a:lnTo>
                  <a:lnTo>
                    <a:pt x="824865" y="179704"/>
                  </a:lnTo>
                  <a:lnTo>
                    <a:pt x="823595" y="166369"/>
                  </a:lnTo>
                  <a:lnTo>
                    <a:pt x="788670" y="96519"/>
                  </a:lnTo>
                  <a:lnTo>
                    <a:pt x="740410" y="61594"/>
                  </a:lnTo>
                  <a:lnTo>
                    <a:pt x="690880" y="40004"/>
                  </a:lnTo>
                  <a:lnTo>
                    <a:pt x="657225" y="31750"/>
                  </a:lnTo>
                  <a:lnTo>
                    <a:pt x="622300" y="34925"/>
                  </a:lnTo>
                  <a:lnTo>
                    <a:pt x="570865" y="48894"/>
                  </a:lnTo>
                  <a:lnTo>
                    <a:pt x="568960" y="41275"/>
                  </a:lnTo>
                  <a:lnTo>
                    <a:pt x="555625" y="24129"/>
                  </a:lnTo>
                  <a:lnTo>
                    <a:pt x="521970" y="6985"/>
                  </a:lnTo>
                  <a:lnTo>
                    <a:pt x="458470" y="0"/>
                  </a:lnTo>
                  <a:close/>
                </a:path>
              </a:pathLst>
            </a:custGeom>
            <a:solidFill>
              <a:srgbClr val="534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9995" y="5043804"/>
              <a:ext cx="309880" cy="57785"/>
            </a:xfrm>
            <a:custGeom>
              <a:avLst/>
              <a:gdLst/>
              <a:ahLst/>
              <a:cxnLst/>
              <a:rect l="l" t="t" r="r" b="b"/>
              <a:pathLst>
                <a:path w="309879" h="57785">
                  <a:moveTo>
                    <a:pt x="189229" y="0"/>
                  </a:moveTo>
                  <a:lnTo>
                    <a:pt x="144144" y="1904"/>
                  </a:lnTo>
                  <a:lnTo>
                    <a:pt x="86994" y="1904"/>
                  </a:lnTo>
                  <a:lnTo>
                    <a:pt x="67309" y="3174"/>
                  </a:lnTo>
                  <a:lnTo>
                    <a:pt x="38100" y="14604"/>
                  </a:lnTo>
                  <a:lnTo>
                    <a:pt x="17144" y="33654"/>
                  </a:lnTo>
                  <a:lnTo>
                    <a:pt x="4444" y="50164"/>
                  </a:lnTo>
                  <a:lnTo>
                    <a:pt x="0" y="57784"/>
                  </a:lnTo>
                  <a:lnTo>
                    <a:pt x="79375" y="46354"/>
                  </a:lnTo>
                  <a:lnTo>
                    <a:pt x="127000" y="41909"/>
                  </a:lnTo>
                  <a:lnTo>
                    <a:pt x="161925" y="42544"/>
                  </a:lnTo>
                  <a:lnTo>
                    <a:pt x="203200" y="47624"/>
                  </a:lnTo>
                  <a:lnTo>
                    <a:pt x="309879" y="49529"/>
                  </a:lnTo>
                  <a:lnTo>
                    <a:pt x="301625" y="36194"/>
                  </a:lnTo>
                  <a:lnTo>
                    <a:pt x="276859" y="19049"/>
                  </a:lnTo>
                  <a:lnTo>
                    <a:pt x="238125" y="4444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39995" y="5043804"/>
              <a:ext cx="309880" cy="57785"/>
            </a:xfrm>
            <a:custGeom>
              <a:avLst/>
              <a:gdLst/>
              <a:ahLst/>
              <a:cxnLst/>
              <a:rect l="l" t="t" r="r" b="b"/>
              <a:pathLst>
                <a:path w="309879" h="57785">
                  <a:moveTo>
                    <a:pt x="309879" y="49529"/>
                  </a:moveTo>
                  <a:lnTo>
                    <a:pt x="301625" y="36194"/>
                  </a:lnTo>
                  <a:lnTo>
                    <a:pt x="276859" y="19049"/>
                  </a:lnTo>
                  <a:lnTo>
                    <a:pt x="238125" y="4444"/>
                  </a:lnTo>
                  <a:lnTo>
                    <a:pt x="189229" y="0"/>
                  </a:lnTo>
                  <a:lnTo>
                    <a:pt x="144144" y="1904"/>
                  </a:lnTo>
                  <a:lnTo>
                    <a:pt x="111125" y="1904"/>
                  </a:lnTo>
                  <a:lnTo>
                    <a:pt x="67309" y="3174"/>
                  </a:lnTo>
                  <a:lnTo>
                    <a:pt x="17144" y="33654"/>
                  </a:lnTo>
                  <a:lnTo>
                    <a:pt x="0" y="57784"/>
                  </a:lnTo>
                  <a:lnTo>
                    <a:pt x="79375" y="46354"/>
                  </a:lnTo>
                  <a:lnTo>
                    <a:pt x="127000" y="41909"/>
                  </a:lnTo>
                  <a:lnTo>
                    <a:pt x="161925" y="42544"/>
                  </a:lnTo>
                  <a:lnTo>
                    <a:pt x="203200" y="47624"/>
                  </a:lnTo>
                  <a:lnTo>
                    <a:pt x="309879" y="49529"/>
                  </a:lnTo>
                  <a:close/>
                </a:path>
              </a:pathLst>
            </a:custGeom>
            <a:ln w="616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4620" y="4656454"/>
              <a:ext cx="230504" cy="2095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8395" y="4664074"/>
              <a:ext cx="227964" cy="2082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95875" y="5067299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8120" y="0"/>
                  </a:lnTo>
                </a:path>
              </a:pathLst>
            </a:custGeom>
            <a:ln w="883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2945" y="4011929"/>
              <a:ext cx="919118" cy="7556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2025" y="4349114"/>
              <a:ext cx="238760" cy="2254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89145" y="4107814"/>
              <a:ext cx="1143000" cy="7651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5300" y="4245609"/>
              <a:ext cx="174625" cy="2241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3240" y="4801234"/>
              <a:ext cx="77470" cy="8064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49883" y="1400302"/>
            <a:ext cx="803910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8505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80361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4893" y="5793485"/>
            <a:ext cx="230124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7307" y="660634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0490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skildre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7307" y="660634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634" y="4359275"/>
            <a:ext cx="88898" cy="1691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7A691-06AE-4763-BDD3-846EC178D9CF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2FD2A6C9-05AB-446A-987D-01E60B146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2A1F8-D3EB-49FB-B391-58124C86B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0" baseType="lpstr">
      <vt:lpstr>Office Theme</vt:lpstr>
      <vt:lpstr>Møte 6 – Sinne og grenser, behov</vt:lpstr>
      <vt:lpstr>Hvordan har du det akkurat nå?</vt:lpstr>
      <vt:lpstr>Tilbakeblikk</vt:lpstr>
      <vt:lpstr>Sinne</vt:lpstr>
      <vt:lpstr>Hva er sinne?</vt:lpstr>
      <vt:lpstr>Hva gjør deg sint?</vt:lpstr>
      <vt:lpstr>Følelser</vt:lpstr>
      <vt:lpstr>Dagens følelse</vt:lpstr>
      <vt:lpstr>Dagens følelse – skildre</vt:lpstr>
      <vt:lpstr>Kroppsbilder for følelser</vt:lpstr>
      <vt:lpstr>Følelsessyklusen 1</vt:lpstr>
      <vt:lpstr>Følelsessyklusen 2</vt:lpstr>
      <vt:lpstr>Følelsessyklusen 3</vt:lpstr>
      <vt:lpstr>Følelsessyklusen 4</vt:lpstr>
      <vt:lpstr>Klappemassasje</vt:lpstr>
      <vt:lpstr>Pause</vt:lpstr>
      <vt:lpstr>Samling</vt:lpstr>
      <vt:lpstr>Grenser og behov</vt:lpstr>
      <vt:lpstr>Hva er grenser og behov?</vt:lpstr>
      <vt:lpstr>Dine grenser og dine behov</vt:lpstr>
      <vt:lpstr>Hvor mye opplever du at du kan påvirke ...</vt:lpstr>
      <vt:lpstr>Jeg er god …</vt:lpstr>
      <vt:lpstr>Situasjon i hverdagen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6 - Ilska och gränser, behov</dc:title>
  <dc:creator>PH standard</dc:creator>
  <cp:revision>3</cp:revision>
  <dcterms:created xsi:type="dcterms:W3CDTF">2025-03-31T14:11:27Z</dcterms:created>
  <dcterms:modified xsi:type="dcterms:W3CDTF">2025-03-31T14:49:57Z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