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EECCC-E858-4F3F-B33F-0C5803FF0585}" v="2" dt="2025-03-31T14:47:37.0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B03EECCC-E858-4F3F-B33F-0C5803FF0585}"/>
    <pc:docChg chg="modSld">
      <pc:chgData name="Kjetil Bondevik" userId="S::kb754@kirken.no::e3141653-affe-487c-8887-77f2ad77b7d6" providerId="AD" clId="Web-{B03EECCC-E858-4F3F-B33F-0C5803FF0585}" dt="2025-03-31T14:47:37.009" v="1" actId="1076"/>
      <pc:docMkLst>
        <pc:docMk/>
      </pc:docMkLst>
      <pc:sldChg chg="modSp">
        <pc:chgData name="Kjetil Bondevik" userId="S::kb754@kirken.no::e3141653-affe-487c-8887-77f2ad77b7d6" providerId="AD" clId="Web-{B03EECCC-E858-4F3F-B33F-0C5803FF0585}" dt="2025-03-31T14:46:48.368" v="0" actId="1076"/>
        <pc:sldMkLst>
          <pc:docMk/>
          <pc:sldMk cId="0" sldId="267"/>
        </pc:sldMkLst>
        <pc:grpChg chg="mod">
          <ac:chgData name="Kjetil Bondevik" userId="S::kb754@kirken.no::e3141653-affe-487c-8887-77f2ad77b7d6" providerId="AD" clId="Web-{B03EECCC-E858-4F3F-B33F-0C5803FF0585}" dt="2025-03-31T14:46:48.368" v="0" actId="1076"/>
          <ac:grpSpMkLst>
            <pc:docMk/>
            <pc:sldMk cId="0" sldId="267"/>
            <ac:grpSpMk id="4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B03EECCC-E858-4F3F-B33F-0C5803FF0585}" dt="2025-03-31T14:47:37.009" v="1" actId="1076"/>
        <pc:sldMkLst>
          <pc:docMk/>
          <pc:sldMk cId="0" sldId="271"/>
        </pc:sldMkLst>
        <pc:grpChg chg="mod">
          <ac:chgData name="Kjetil Bondevik" userId="S::kb754@kirken.no::e3141653-affe-487c-8887-77f2ad77b7d6" providerId="AD" clId="Web-{B03EECCC-E858-4F3F-B33F-0C5803FF0585}" dt="2025-03-31T14:47:37.009" v="1" actId="1076"/>
          <ac:grpSpMkLst>
            <pc:docMk/>
            <pc:sldMk cId="0" sldId="271"/>
            <ac:grpSpMk id="5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1408" y="685546"/>
            <a:ext cx="440880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685546"/>
            <a:ext cx="9178290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575447"/>
            <a:ext cx="8909050" cy="5090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2" Type="http://schemas.openxmlformats.org/officeDocument/2006/relationships/image" Target="../media/image1.jp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2" Type="http://schemas.openxmlformats.org/officeDocument/2006/relationships/image" Target="../media/image1.jp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image" Target="../media/image159.png"/><Relationship Id="rId21" Type="http://schemas.openxmlformats.org/officeDocument/2006/relationships/image" Target="../media/image177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5" Type="http://schemas.openxmlformats.org/officeDocument/2006/relationships/image" Target="../media/image181.png"/><Relationship Id="rId2" Type="http://schemas.openxmlformats.org/officeDocument/2006/relationships/image" Target="../media/image158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24" Type="http://schemas.openxmlformats.org/officeDocument/2006/relationships/image" Target="../media/image180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23" Type="http://schemas.openxmlformats.org/officeDocument/2006/relationships/image" Target="../media/image179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26" Type="http://schemas.openxmlformats.org/officeDocument/2006/relationships/image" Target="../media/image211.png"/><Relationship Id="rId3" Type="http://schemas.openxmlformats.org/officeDocument/2006/relationships/image" Target="../media/image188.png"/><Relationship Id="rId21" Type="http://schemas.openxmlformats.org/officeDocument/2006/relationships/image" Target="../media/image206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5" Type="http://schemas.openxmlformats.org/officeDocument/2006/relationships/image" Target="../media/image210.png"/><Relationship Id="rId2" Type="http://schemas.openxmlformats.org/officeDocument/2006/relationships/image" Target="../media/image187.png"/><Relationship Id="rId16" Type="http://schemas.openxmlformats.org/officeDocument/2006/relationships/image" Target="../media/image201.png"/><Relationship Id="rId20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24" Type="http://schemas.openxmlformats.org/officeDocument/2006/relationships/image" Target="../media/image209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23" Type="http://schemas.openxmlformats.org/officeDocument/2006/relationships/image" Target="../media/image208.png"/><Relationship Id="rId10" Type="http://schemas.openxmlformats.org/officeDocument/2006/relationships/image" Target="../media/image195.png"/><Relationship Id="rId19" Type="http://schemas.openxmlformats.org/officeDocument/2006/relationships/image" Target="../media/image204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Relationship Id="rId22" Type="http://schemas.openxmlformats.org/officeDocument/2006/relationships/image" Target="../media/image20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.jp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2" Type="http://schemas.openxmlformats.org/officeDocument/2006/relationships/image" Target="../media/image1.jpg"/><Relationship Id="rId16" Type="http://schemas.openxmlformats.org/officeDocument/2006/relationships/image" Target="../media/image65.png"/><Relationship Id="rId29" Type="http://schemas.openxmlformats.org/officeDocument/2006/relationships/image" Target="../media/image78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49" Type="http://schemas.openxmlformats.org/officeDocument/2006/relationships/image" Target="../media/image98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46" Type="http://schemas.openxmlformats.org/officeDocument/2006/relationships/image" Target="../media/image95.png"/><Relationship Id="rId20" Type="http://schemas.openxmlformats.org/officeDocument/2006/relationships/image" Target="../media/image69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0117"/>
            <a:ext cx="8303259" cy="14090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5380"/>
              </a:lnSpc>
              <a:spcBef>
                <a:spcPts val="330"/>
              </a:spcBef>
            </a:pPr>
            <a:r>
              <a:rPr dirty="0"/>
              <a:t>Møte</a:t>
            </a:r>
            <a:r>
              <a:rPr spc="-95" dirty="0"/>
              <a:t> </a:t>
            </a:r>
            <a:r>
              <a:rPr dirty="0"/>
              <a:t>7</a:t>
            </a:r>
            <a:r>
              <a:rPr spc="-75" dirty="0"/>
              <a:t> </a:t>
            </a:r>
            <a:r>
              <a:rPr dirty="0"/>
              <a:t>–</a:t>
            </a:r>
            <a:r>
              <a:rPr spc="-80" dirty="0"/>
              <a:t> </a:t>
            </a:r>
            <a:r>
              <a:rPr dirty="0"/>
              <a:t>Forakt,</a:t>
            </a:r>
            <a:r>
              <a:rPr spc="-90" dirty="0"/>
              <a:t> </a:t>
            </a:r>
            <a:r>
              <a:rPr dirty="0"/>
              <a:t>avsky,</a:t>
            </a:r>
            <a:r>
              <a:rPr spc="-90" dirty="0"/>
              <a:t> </a:t>
            </a:r>
            <a:r>
              <a:rPr spc="-10" dirty="0"/>
              <a:t>avsmak </a:t>
            </a:r>
            <a:r>
              <a:rPr dirty="0"/>
              <a:t>og</a:t>
            </a:r>
            <a:r>
              <a:rPr spc="-95" dirty="0"/>
              <a:t> </a:t>
            </a:r>
            <a:r>
              <a:rPr dirty="0"/>
              <a:t>grenser</a:t>
            </a:r>
            <a:r>
              <a:rPr spc="-95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dirty="0"/>
              <a:t>forholdet</a:t>
            </a:r>
            <a:r>
              <a:rPr spc="-85" dirty="0"/>
              <a:t> </a:t>
            </a:r>
            <a:r>
              <a:rPr dirty="0"/>
              <a:t>til</a:t>
            </a:r>
            <a:r>
              <a:rPr spc="-95" dirty="0"/>
              <a:t> </a:t>
            </a:r>
            <a:r>
              <a:rPr spc="-10" dirty="0"/>
              <a:t>andre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4809" y="2811497"/>
            <a:ext cx="4322823" cy="3692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Valg</a:t>
            </a:r>
            <a:r>
              <a:rPr spc="-65" dirty="0"/>
              <a:t> </a:t>
            </a:r>
            <a:r>
              <a:rPr dirty="0"/>
              <a:t>i</a:t>
            </a:r>
            <a:r>
              <a:rPr spc="-6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8689" y="2010410"/>
            <a:ext cx="6150991" cy="45669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39990" y="4828794"/>
            <a:ext cx="54483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25" dirty="0">
                <a:solidFill>
                  <a:srgbClr val="63C3D1"/>
                </a:solidFill>
                <a:latin typeface="Arial"/>
                <a:cs typeface="Arial"/>
              </a:rPr>
              <a:t>?!</a:t>
            </a:r>
            <a:endParaRPr sz="49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26639" y="2255519"/>
            <a:ext cx="6038215" cy="4318635"/>
            <a:chOff x="2326639" y="2255519"/>
            <a:chExt cx="6038215" cy="4318635"/>
          </a:xfrm>
        </p:grpSpPr>
        <p:sp>
          <p:nvSpPr>
            <p:cNvPr id="7" name="object 7"/>
            <p:cNvSpPr/>
            <p:nvPr/>
          </p:nvSpPr>
          <p:spPr>
            <a:xfrm>
              <a:off x="2480183" y="4725161"/>
              <a:ext cx="1247140" cy="830580"/>
            </a:xfrm>
            <a:custGeom>
              <a:avLst/>
              <a:gdLst/>
              <a:ahLst/>
              <a:cxnLst/>
              <a:rect l="l" t="t" r="r" b="b"/>
              <a:pathLst>
                <a:path w="1247139" h="830579">
                  <a:moveTo>
                    <a:pt x="273050" y="795020"/>
                  </a:moveTo>
                  <a:lnTo>
                    <a:pt x="198374" y="371602"/>
                  </a:lnTo>
                  <a:lnTo>
                    <a:pt x="164973" y="377444"/>
                  </a:lnTo>
                  <a:lnTo>
                    <a:pt x="195580" y="551434"/>
                  </a:lnTo>
                  <a:lnTo>
                    <a:pt x="64135" y="574548"/>
                  </a:lnTo>
                  <a:lnTo>
                    <a:pt x="33401" y="400685"/>
                  </a:lnTo>
                  <a:lnTo>
                    <a:pt x="0" y="406527"/>
                  </a:lnTo>
                  <a:lnTo>
                    <a:pt x="74676" y="830072"/>
                  </a:lnTo>
                  <a:lnTo>
                    <a:pt x="108077" y="824103"/>
                  </a:lnTo>
                  <a:lnTo>
                    <a:pt x="72898" y="624586"/>
                  </a:lnTo>
                  <a:lnTo>
                    <a:pt x="204470" y="601345"/>
                  </a:lnTo>
                  <a:lnTo>
                    <a:pt x="239649" y="800989"/>
                  </a:lnTo>
                  <a:lnTo>
                    <a:pt x="273050" y="795020"/>
                  </a:lnTo>
                  <a:close/>
                </a:path>
                <a:path w="1247139" h="830579">
                  <a:moveTo>
                    <a:pt x="573151" y="742188"/>
                  </a:moveTo>
                  <a:lnTo>
                    <a:pt x="536067" y="531622"/>
                  </a:lnTo>
                  <a:lnTo>
                    <a:pt x="524268" y="486524"/>
                  </a:lnTo>
                  <a:lnTo>
                    <a:pt x="497560" y="446595"/>
                  </a:lnTo>
                  <a:lnTo>
                    <a:pt x="474370" y="437718"/>
                  </a:lnTo>
                  <a:lnTo>
                    <a:pt x="461264" y="438404"/>
                  </a:lnTo>
                  <a:lnTo>
                    <a:pt x="445198" y="444728"/>
                  </a:lnTo>
                  <a:lnTo>
                    <a:pt x="431939" y="457428"/>
                  </a:lnTo>
                  <a:lnTo>
                    <a:pt x="421551" y="476554"/>
                  </a:lnTo>
                  <a:lnTo>
                    <a:pt x="414147" y="502158"/>
                  </a:lnTo>
                  <a:lnTo>
                    <a:pt x="408851" y="490651"/>
                  </a:lnTo>
                  <a:lnTo>
                    <a:pt x="380771" y="460781"/>
                  </a:lnTo>
                  <a:lnTo>
                    <a:pt x="362813" y="456717"/>
                  </a:lnTo>
                  <a:lnTo>
                    <a:pt x="352933" y="457581"/>
                  </a:lnTo>
                  <a:lnTo>
                    <a:pt x="317258" y="485559"/>
                  </a:lnTo>
                  <a:lnTo>
                    <a:pt x="306197" y="517271"/>
                  </a:lnTo>
                  <a:lnTo>
                    <a:pt x="298577" y="474218"/>
                  </a:lnTo>
                  <a:lnTo>
                    <a:pt x="270764" y="479171"/>
                  </a:lnTo>
                  <a:lnTo>
                    <a:pt x="324866" y="785876"/>
                  </a:lnTo>
                  <a:lnTo>
                    <a:pt x="355981" y="780415"/>
                  </a:lnTo>
                  <a:lnTo>
                    <a:pt x="327914" y="621284"/>
                  </a:lnTo>
                  <a:lnTo>
                    <a:pt x="324739" y="601446"/>
                  </a:lnTo>
                  <a:lnTo>
                    <a:pt x="322643" y="584009"/>
                  </a:lnTo>
                  <a:lnTo>
                    <a:pt x="321589" y="568960"/>
                  </a:lnTo>
                  <a:lnTo>
                    <a:pt x="321564" y="556260"/>
                  </a:lnTo>
                  <a:lnTo>
                    <a:pt x="322592" y="545414"/>
                  </a:lnTo>
                  <a:lnTo>
                    <a:pt x="341845" y="508850"/>
                  </a:lnTo>
                  <a:lnTo>
                    <a:pt x="362204" y="503478"/>
                  </a:lnTo>
                  <a:lnTo>
                    <a:pt x="369633" y="505523"/>
                  </a:lnTo>
                  <a:lnTo>
                    <a:pt x="391312" y="537438"/>
                  </a:lnTo>
                  <a:lnTo>
                    <a:pt x="433705" y="766699"/>
                  </a:lnTo>
                  <a:lnTo>
                    <a:pt x="464820" y="761238"/>
                  </a:lnTo>
                  <a:lnTo>
                    <a:pt x="433324" y="583057"/>
                  </a:lnTo>
                  <a:lnTo>
                    <a:pt x="430314" y="560870"/>
                  </a:lnTo>
                  <a:lnTo>
                    <a:pt x="429450" y="541566"/>
                  </a:lnTo>
                  <a:lnTo>
                    <a:pt x="430669" y="525157"/>
                  </a:lnTo>
                  <a:lnTo>
                    <a:pt x="453199" y="487680"/>
                  </a:lnTo>
                  <a:lnTo>
                    <a:pt x="469392" y="483489"/>
                  </a:lnTo>
                  <a:lnTo>
                    <a:pt x="476123" y="485140"/>
                  </a:lnTo>
                  <a:lnTo>
                    <a:pt x="500011" y="517575"/>
                  </a:lnTo>
                  <a:lnTo>
                    <a:pt x="542290" y="747649"/>
                  </a:lnTo>
                  <a:lnTo>
                    <a:pt x="573151" y="742188"/>
                  </a:lnTo>
                  <a:close/>
                </a:path>
                <a:path w="1247139" h="830579">
                  <a:moveTo>
                    <a:pt x="761619" y="708914"/>
                  </a:moveTo>
                  <a:lnTo>
                    <a:pt x="751205" y="649732"/>
                  </a:lnTo>
                  <a:lnTo>
                    <a:pt x="715772" y="655955"/>
                  </a:lnTo>
                  <a:lnTo>
                    <a:pt x="726313" y="715137"/>
                  </a:lnTo>
                  <a:lnTo>
                    <a:pt x="761619" y="708914"/>
                  </a:lnTo>
                  <a:close/>
                </a:path>
                <a:path w="1247139" h="830579">
                  <a:moveTo>
                    <a:pt x="859790" y="691642"/>
                  </a:moveTo>
                  <a:lnTo>
                    <a:pt x="849376" y="632333"/>
                  </a:lnTo>
                  <a:lnTo>
                    <a:pt x="814070" y="638683"/>
                  </a:lnTo>
                  <a:lnTo>
                    <a:pt x="824471" y="697865"/>
                  </a:lnTo>
                  <a:lnTo>
                    <a:pt x="859790" y="691642"/>
                  </a:lnTo>
                  <a:close/>
                </a:path>
                <a:path w="1247139" h="830579">
                  <a:moveTo>
                    <a:pt x="957961" y="674243"/>
                  </a:moveTo>
                  <a:lnTo>
                    <a:pt x="947547" y="615061"/>
                  </a:lnTo>
                  <a:lnTo>
                    <a:pt x="912241" y="621284"/>
                  </a:lnTo>
                  <a:lnTo>
                    <a:pt x="922655" y="680466"/>
                  </a:lnTo>
                  <a:lnTo>
                    <a:pt x="957961" y="674243"/>
                  </a:lnTo>
                  <a:close/>
                </a:path>
                <a:path w="1247139" h="830579">
                  <a:moveTo>
                    <a:pt x="1204976" y="632968"/>
                  </a:moveTo>
                  <a:lnTo>
                    <a:pt x="1189609" y="545592"/>
                  </a:lnTo>
                  <a:lnTo>
                    <a:pt x="1122680" y="557403"/>
                  </a:lnTo>
                  <a:lnTo>
                    <a:pt x="1126553" y="579247"/>
                  </a:lnTo>
                  <a:lnTo>
                    <a:pt x="1134287" y="622947"/>
                  </a:lnTo>
                  <a:lnTo>
                    <a:pt x="1138174" y="644779"/>
                  </a:lnTo>
                  <a:lnTo>
                    <a:pt x="1204976" y="632968"/>
                  </a:lnTo>
                  <a:close/>
                </a:path>
                <a:path w="1247139" h="830579">
                  <a:moveTo>
                    <a:pt x="1246784" y="186321"/>
                  </a:moveTo>
                  <a:lnTo>
                    <a:pt x="1243584" y="146304"/>
                  </a:lnTo>
                  <a:lnTo>
                    <a:pt x="1221422" y="82715"/>
                  </a:lnTo>
                  <a:lnTo>
                    <a:pt x="1209001" y="64554"/>
                  </a:lnTo>
                  <a:lnTo>
                    <a:pt x="1203286" y="56197"/>
                  </a:lnTo>
                  <a:lnTo>
                    <a:pt x="1180592" y="33020"/>
                  </a:lnTo>
                  <a:lnTo>
                    <a:pt x="1154252" y="15036"/>
                  </a:lnTo>
                  <a:lnTo>
                    <a:pt x="1125258" y="4051"/>
                  </a:lnTo>
                  <a:lnTo>
                    <a:pt x="1093774" y="0"/>
                  </a:lnTo>
                  <a:lnTo>
                    <a:pt x="1059942" y="2794"/>
                  </a:lnTo>
                  <a:lnTo>
                    <a:pt x="1002182" y="24815"/>
                  </a:lnTo>
                  <a:lnTo>
                    <a:pt x="961771" y="68072"/>
                  </a:lnTo>
                  <a:lnTo>
                    <a:pt x="939495" y="130556"/>
                  </a:lnTo>
                  <a:lnTo>
                    <a:pt x="935634" y="168300"/>
                  </a:lnTo>
                  <a:lnTo>
                    <a:pt x="936612" y="205600"/>
                  </a:lnTo>
                  <a:lnTo>
                    <a:pt x="936713" y="209296"/>
                  </a:lnTo>
                  <a:lnTo>
                    <a:pt x="936752" y="210566"/>
                  </a:lnTo>
                  <a:lnTo>
                    <a:pt x="998855" y="209296"/>
                  </a:lnTo>
                  <a:lnTo>
                    <a:pt x="998537" y="186321"/>
                  </a:lnTo>
                  <a:lnTo>
                    <a:pt x="998423" y="177965"/>
                  </a:lnTo>
                  <a:lnTo>
                    <a:pt x="1006563" y="127127"/>
                  </a:lnTo>
                  <a:lnTo>
                    <a:pt x="1025601" y="91706"/>
                  </a:lnTo>
                  <a:lnTo>
                    <a:pt x="1072007" y="65786"/>
                  </a:lnTo>
                  <a:lnTo>
                    <a:pt x="1090993" y="64554"/>
                  </a:lnTo>
                  <a:lnTo>
                    <a:pt x="1109281" y="67741"/>
                  </a:lnTo>
                  <a:lnTo>
                    <a:pt x="1143508" y="87884"/>
                  </a:lnTo>
                  <a:lnTo>
                    <a:pt x="1170012" y="121158"/>
                  </a:lnTo>
                  <a:lnTo>
                    <a:pt x="1184148" y="162052"/>
                  </a:lnTo>
                  <a:lnTo>
                    <a:pt x="1186053" y="186321"/>
                  </a:lnTo>
                  <a:lnTo>
                    <a:pt x="1185189" y="197942"/>
                  </a:lnTo>
                  <a:lnTo>
                    <a:pt x="1183144" y="209296"/>
                  </a:lnTo>
                  <a:lnTo>
                    <a:pt x="1183132" y="209423"/>
                  </a:lnTo>
                  <a:lnTo>
                    <a:pt x="1164285" y="253022"/>
                  </a:lnTo>
                  <a:lnTo>
                    <a:pt x="1142288" y="291350"/>
                  </a:lnTo>
                  <a:lnTo>
                    <a:pt x="1133030" y="307873"/>
                  </a:lnTo>
                  <a:lnTo>
                    <a:pt x="1115326" y="347243"/>
                  </a:lnTo>
                  <a:lnTo>
                    <a:pt x="1106170" y="387477"/>
                  </a:lnTo>
                  <a:lnTo>
                    <a:pt x="1105077" y="412877"/>
                  </a:lnTo>
                  <a:lnTo>
                    <a:pt x="1105242" y="424548"/>
                  </a:lnTo>
                  <a:lnTo>
                    <a:pt x="1106982" y="445185"/>
                  </a:lnTo>
                  <a:lnTo>
                    <a:pt x="1110234" y="467233"/>
                  </a:lnTo>
                  <a:lnTo>
                    <a:pt x="1111123" y="472313"/>
                  </a:lnTo>
                  <a:lnTo>
                    <a:pt x="1112418" y="480187"/>
                  </a:lnTo>
                  <a:lnTo>
                    <a:pt x="1114552" y="490220"/>
                  </a:lnTo>
                  <a:lnTo>
                    <a:pt x="1170940" y="480187"/>
                  </a:lnTo>
                  <a:lnTo>
                    <a:pt x="1167663" y="458698"/>
                  </a:lnTo>
                  <a:lnTo>
                    <a:pt x="1165453" y="440296"/>
                  </a:lnTo>
                  <a:lnTo>
                    <a:pt x="1164272" y="425030"/>
                  </a:lnTo>
                  <a:lnTo>
                    <a:pt x="1164082" y="412877"/>
                  </a:lnTo>
                  <a:lnTo>
                    <a:pt x="1164793" y="402488"/>
                  </a:lnTo>
                  <a:lnTo>
                    <a:pt x="1174851" y="364261"/>
                  </a:lnTo>
                  <a:lnTo>
                    <a:pt x="1199642" y="318643"/>
                  </a:lnTo>
                  <a:lnTo>
                    <a:pt x="1214894" y="291350"/>
                  </a:lnTo>
                  <a:lnTo>
                    <a:pt x="1227201" y="266573"/>
                  </a:lnTo>
                  <a:lnTo>
                    <a:pt x="1236357" y="244284"/>
                  </a:lnTo>
                  <a:lnTo>
                    <a:pt x="1242187" y="224409"/>
                  </a:lnTo>
                  <a:lnTo>
                    <a:pt x="1245438" y="205600"/>
                  </a:lnTo>
                  <a:lnTo>
                    <a:pt x="1246784" y="186321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6639" y="2255519"/>
              <a:ext cx="6037961" cy="43186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4962334" y="722685"/>
            <a:ext cx="4653280" cy="5850255"/>
            <a:chOff x="3925570" y="1135379"/>
            <a:chExt cx="4653280" cy="5850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Grenser</a:t>
            </a:r>
            <a:r>
              <a:rPr spc="-95" dirty="0"/>
              <a:t> </a:t>
            </a:r>
            <a:r>
              <a:rPr dirty="0"/>
              <a:t>i</a:t>
            </a:r>
            <a:r>
              <a:rPr spc="-100" dirty="0"/>
              <a:t> </a:t>
            </a:r>
            <a:r>
              <a:rPr dirty="0"/>
              <a:t>forholdet</a:t>
            </a:r>
            <a:r>
              <a:rPr spc="-100" dirty="0"/>
              <a:t> </a:t>
            </a:r>
            <a:r>
              <a:rPr dirty="0"/>
              <a:t>til</a:t>
            </a:r>
            <a:r>
              <a:rPr spc="-95" dirty="0"/>
              <a:t> </a:t>
            </a:r>
            <a:r>
              <a:rPr spc="-10" dirty="0"/>
              <a:t>andre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95" dirty="0"/>
              <a:t> </a:t>
            </a:r>
            <a:r>
              <a:rPr dirty="0"/>
              <a:t>er</a:t>
            </a:r>
            <a:r>
              <a:rPr spc="-95" dirty="0"/>
              <a:t> </a:t>
            </a:r>
            <a:r>
              <a:rPr dirty="0"/>
              <a:t>grenser</a:t>
            </a:r>
            <a:r>
              <a:rPr spc="-95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dirty="0"/>
              <a:t>forholdet</a:t>
            </a:r>
            <a:r>
              <a:rPr spc="-90" dirty="0"/>
              <a:t> </a:t>
            </a:r>
            <a:r>
              <a:rPr dirty="0"/>
              <a:t>til</a:t>
            </a:r>
            <a:r>
              <a:rPr spc="-85" dirty="0"/>
              <a:t> </a:t>
            </a:r>
            <a:r>
              <a:rPr spc="-10" dirty="0"/>
              <a:t>andre?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Grenser</a:t>
            </a:r>
            <a:r>
              <a:rPr spc="-90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dirty="0"/>
              <a:t>møte</a:t>
            </a:r>
            <a:r>
              <a:rPr spc="-105" dirty="0"/>
              <a:t> </a:t>
            </a:r>
            <a:r>
              <a:rPr dirty="0"/>
              <a:t>med</a:t>
            </a:r>
            <a:r>
              <a:rPr spc="-90" dirty="0"/>
              <a:t> </a:t>
            </a:r>
            <a:r>
              <a:rPr spc="-20" dirty="0"/>
              <a:t>andre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1408" y="1635012"/>
            <a:ext cx="5311140" cy="444881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sammen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eksempler:</a:t>
            </a:r>
            <a:endParaRPr sz="2400">
              <a:latin typeface="Arial"/>
              <a:cs typeface="Arial"/>
            </a:endParaRPr>
          </a:p>
          <a:p>
            <a:pPr marL="241300" marR="2298700" indent="-229235">
              <a:lnSpc>
                <a:spcPct val="113900"/>
              </a:lnSpc>
              <a:spcBef>
                <a:spcPts val="108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Hvordan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tørre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å </a:t>
            </a:r>
            <a:r>
              <a:rPr sz="2200" dirty="0">
                <a:latin typeface="Arial"/>
                <a:cs typeface="Arial"/>
              </a:rPr>
              <a:t>gjøre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ukjent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og </a:t>
            </a:r>
            <a:r>
              <a:rPr sz="2200" spc="-10" dirty="0">
                <a:latin typeface="Arial"/>
                <a:cs typeface="Arial"/>
              </a:rPr>
              <a:t>spennende?</a:t>
            </a:r>
            <a:endParaRPr sz="2200">
              <a:latin typeface="Arial"/>
              <a:cs typeface="Arial"/>
            </a:endParaRPr>
          </a:p>
          <a:p>
            <a:pPr marL="241300" marR="2112010" indent="-229235">
              <a:lnSpc>
                <a:spcPct val="113900"/>
              </a:lnSpc>
              <a:spcBef>
                <a:spcPts val="111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Hvordan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tørre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å </a:t>
            </a:r>
            <a:r>
              <a:rPr sz="2200" dirty="0">
                <a:latin typeface="Arial"/>
                <a:cs typeface="Arial"/>
              </a:rPr>
              <a:t>nærme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oss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noen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ikke </a:t>
            </a:r>
            <a:r>
              <a:rPr sz="2200" spc="-10" dirty="0">
                <a:latin typeface="Arial"/>
                <a:cs typeface="Arial"/>
              </a:rPr>
              <a:t>kjenner?</a:t>
            </a:r>
            <a:endParaRPr sz="2200">
              <a:latin typeface="Arial"/>
              <a:cs typeface="Arial"/>
            </a:endParaRPr>
          </a:p>
          <a:p>
            <a:pPr marL="241300" marR="1849755" indent="-229235" algn="just">
              <a:lnSpc>
                <a:spcPct val="113900"/>
              </a:lnSpc>
              <a:spcBef>
                <a:spcPts val="111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Hvordan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trekke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oss </a:t>
            </a:r>
            <a:r>
              <a:rPr sz="2200" dirty="0">
                <a:latin typeface="Arial"/>
                <a:cs typeface="Arial"/>
              </a:rPr>
              <a:t>fra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hvis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ikke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føles </a:t>
            </a:r>
            <a:r>
              <a:rPr sz="2200" spc="-10" dirty="0">
                <a:latin typeface="Arial"/>
                <a:cs typeface="Arial"/>
              </a:rPr>
              <a:t>riktig?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60732" y="2255177"/>
            <a:ext cx="4471670" cy="4456430"/>
            <a:chOff x="4716779" y="2552700"/>
            <a:chExt cx="4471670" cy="44564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5575" y="5819775"/>
              <a:ext cx="78104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4154" y="5711189"/>
              <a:ext cx="74293" cy="185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779" y="2552700"/>
              <a:ext cx="4288789" cy="4456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6213"/>
            <a:ext cx="6797675" cy="1381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5390"/>
              </a:lnSpc>
              <a:spcBef>
                <a:spcPts val="90"/>
              </a:spcBef>
            </a:pPr>
            <a:r>
              <a:rPr sz="4400" dirty="0"/>
              <a:t>Hva</a:t>
            </a:r>
            <a:r>
              <a:rPr sz="4400" spc="-25" dirty="0"/>
              <a:t> </a:t>
            </a:r>
            <a:r>
              <a:rPr sz="4400" dirty="0"/>
              <a:t>mener</a:t>
            </a:r>
            <a:r>
              <a:rPr sz="4400" spc="-25" dirty="0"/>
              <a:t> </a:t>
            </a:r>
            <a:r>
              <a:rPr sz="4400" dirty="0"/>
              <a:t>du</a:t>
            </a:r>
            <a:r>
              <a:rPr sz="4400" spc="-25" dirty="0"/>
              <a:t> </a:t>
            </a:r>
            <a:r>
              <a:rPr sz="4400" dirty="0"/>
              <a:t>om</a:t>
            </a:r>
            <a:r>
              <a:rPr sz="4400" spc="-25" dirty="0"/>
              <a:t> </a:t>
            </a:r>
            <a:r>
              <a:rPr sz="4400" spc="-10" dirty="0"/>
              <a:t>følgende utsagn?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51408" y="2763138"/>
            <a:ext cx="22898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Resiliens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motstandskraft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883" y="3157855"/>
            <a:ext cx="2292985" cy="12090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0355" marR="5080" indent="-288290">
              <a:lnSpc>
                <a:spcPct val="101499"/>
              </a:lnSpc>
              <a:spcBef>
                <a:spcPts val="75"/>
              </a:spcBef>
              <a:buAutoNum type="alphaUcPeriod"/>
              <a:tabLst>
                <a:tab pos="302260" algn="l"/>
              </a:tabLst>
            </a:pPr>
            <a:r>
              <a:rPr sz="1400" dirty="0">
                <a:latin typeface="Arial"/>
                <a:cs typeface="Arial"/>
              </a:rPr>
              <a:t>Jeg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klarer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å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tilpasse</a:t>
            </a:r>
            <a:r>
              <a:rPr sz="1400" spc="-25" dirty="0">
                <a:latin typeface="Arial"/>
                <a:cs typeface="Arial"/>
              </a:rPr>
              <a:t> meg 	</a:t>
            </a:r>
            <a:r>
              <a:rPr sz="1400" dirty="0">
                <a:latin typeface="Arial"/>
                <a:cs typeface="Arial"/>
              </a:rPr>
              <a:t>når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skjer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endringer.</a:t>
            </a:r>
            <a:endParaRPr sz="1400">
              <a:latin typeface="Arial"/>
              <a:cs typeface="Arial"/>
            </a:endParaRPr>
          </a:p>
          <a:p>
            <a:pPr marL="300355" marR="34290" indent="-287020">
              <a:lnSpc>
                <a:spcPct val="100400"/>
              </a:lnSpc>
              <a:spcBef>
                <a:spcPts val="869"/>
              </a:spcBef>
              <a:buAutoNum type="alphaUcPeriod"/>
              <a:tabLst>
                <a:tab pos="302260" algn="l"/>
              </a:tabLst>
            </a:pPr>
            <a:r>
              <a:rPr sz="1400" dirty="0">
                <a:latin typeface="Arial"/>
                <a:cs typeface="Arial"/>
              </a:rPr>
              <a:t>Jeg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tilbake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etter 	</a:t>
            </a:r>
            <a:r>
              <a:rPr sz="1400" dirty="0">
                <a:latin typeface="Arial"/>
                <a:cs typeface="Arial"/>
              </a:rPr>
              <a:t>sykdom,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skade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eller 	</a:t>
            </a:r>
            <a:r>
              <a:rPr sz="1400" dirty="0">
                <a:latin typeface="Arial"/>
                <a:cs typeface="Arial"/>
              </a:rPr>
              <a:t>annen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motgang.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2151" y="337451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7804" y="337451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9113" y="337451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0593" y="337451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6285" y="337451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2151" y="4127372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7804" y="4127372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19113" y="4127372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0593" y="4127372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46285" y="4127372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1408" y="4923282"/>
            <a:ext cx="13011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Trygghet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tillit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9883" y="5317997"/>
            <a:ext cx="2055495" cy="7791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00355" marR="340995" indent="-288290">
              <a:lnSpc>
                <a:spcPct val="101400"/>
              </a:lnSpc>
              <a:spcBef>
                <a:spcPts val="80"/>
              </a:spcBef>
              <a:buAutoNum type="alphaUcPeriod"/>
              <a:tabLst>
                <a:tab pos="302260" algn="l"/>
              </a:tabLst>
            </a:pPr>
            <a:r>
              <a:rPr sz="1400" dirty="0">
                <a:latin typeface="Arial"/>
                <a:cs typeface="Arial"/>
              </a:rPr>
              <a:t>Jeg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stoler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på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	</a:t>
            </a:r>
            <a:r>
              <a:rPr sz="1400" dirty="0">
                <a:latin typeface="Arial"/>
                <a:cs typeface="Arial"/>
              </a:rPr>
              <a:t>fleste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mennesker.</a:t>
            </a:r>
            <a:endParaRPr sz="14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865"/>
              </a:spcBef>
              <a:buAutoNum type="alphaUcPeriod"/>
              <a:tabLst>
                <a:tab pos="300990" algn="l"/>
              </a:tabLst>
            </a:pPr>
            <a:r>
              <a:rPr sz="1400" dirty="0">
                <a:latin typeface="Arial"/>
                <a:cs typeface="Arial"/>
              </a:rPr>
              <a:t>Jeg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vært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utsatt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8395" y="5534405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2751" y="5534405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76213" y="5534405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60385" y="5534405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46285" y="5534405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9748" y="6073902"/>
            <a:ext cx="2653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1270" algn="l"/>
              </a:tabLst>
            </a:pPr>
            <a:r>
              <a:rPr sz="1400" dirty="0">
                <a:latin typeface="Arial"/>
                <a:cs typeface="Arial"/>
              </a:rPr>
              <a:t>trusler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mennesker.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92751" y="60739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76213" y="60739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60385" y="60739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46285" y="60739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40750" y="4869179"/>
            <a:ext cx="1368425" cy="34544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5405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latin typeface="Arial"/>
                <a:cs typeface="Arial"/>
              </a:rPr>
              <a:t>Veldig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mye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9925" y="4869179"/>
            <a:ext cx="1404620" cy="34544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540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latin typeface="Arial"/>
                <a:cs typeface="Arial"/>
              </a:rPr>
              <a:t>Nokså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mye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42304" y="4869179"/>
            <a:ext cx="1152525" cy="34544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540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latin typeface="Arial"/>
                <a:cs typeface="Arial"/>
              </a:rPr>
              <a:t>Verken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eller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09134" y="4869179"/>
            <a:ext cx="1116330" cy="34544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540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latin typeface="Arial"/>
                <a:cs typeface="Arial"/>
              </a:rPr>
              <a:t>Nokså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lite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36264" y="4869179"/>
            <a:ext cx="1106805" cy="56515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80010" rIns="0" bIns="0" rtlCol="0">
            <a:spAutoFit/>
          </a:bodyPr>
          <a:lstStyle/>
          <a:p>
            <a:pPr marL="200025" marR="186690">
              <a:lnSpc>
                <a:spcPts val="1610"/>
              </a:lnSpc>
              <a:spcBef>
                <a:spcPts val="630"/>
              </a:spcBef>
            </a:pPr>
            <a:r>
              <a:rPr sz="1400" dirty="0">
                <a:latin typeface="Arial"/>
                <a:cs typeface="Arial"/>
              </a:rPr>
              <a:t>Ikke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 </a:t>
            </a:r>
            <a:r>
              <a:rPr sz="1400" spc="-25" dirty="0">
                <a:latin typeface="Arial"/>
                <a:cs typeface="Arial"/>
              </a:rPr>
              <a:t>det </a:t>
            </a:r>
            <a:r>
              <a:rPr sz="1400" dirty="0">
                <a:latin typeface="Arial"/>
                <a:cs typeface="Arial"/>
              </a:rPr>
              <a:t>hele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tatt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59165" y="2710179"/>
            <a:ext cx="1332230" cy="34544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4135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Arial"/>
                <a:cs typeface="Arial"/>
              </a:rPr>
              <a:t>Nesten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alltid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87919" y="2710179"/>
            <a:ext cx="792480" cy="34544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413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505"/>
              </a:spcBef>
            </a:pPr>
            <a:r>
              <a:rPr sz="1400" spc="-20" dirty="0">
                <a:latin typeface="Arial"/>
                <a:cs typeface="Arial"/>
              </a:rPr>
              <a:t>Ofte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55690" y="2710179"/>
            <a:ext cx="1008380" cy="34544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413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505"/>
              </a:spcBef>
            </a:pPr>
            <a:r>
              <a:rPr sz="1400" spc="-10" dirty="0">
                <a:latin typeface="Arial"/>
                <a:cs typeface="Arial"/>
              </a:rPr>
              <a:t>Iblant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78070" y="2710179"/>
            <a:ext cx="972185" cy="34544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4135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505"/>
              </a:spcBef>
            </a:pPr>
            <a:r>
              <a:rPr sz="1400" spc="-10" dirty="0">
                <a:latin typeface="Arial"/>
                <a:cs typeface="Arial"/>
              </a:rPr>
              <a:t>Sjelden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99815" y="2710179"/>
            <a:ext cx="1009650" cy="56324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78740" rIns="0" bIns="0" rtlCol="0">
            <a:spAutoFit/>
          </a:bodyPr>
          <a:lstStyle/>
          <a:p>
            <a:pPr marL="157480" marR="132715">
              <a:lnSpc>
                <a:spcPts val="1610"/>
              </a:lnSpc>
              <a:spcBef>
                <a:spcPts val="620"/>
              </a:spcBef>
            </a:pPr>
            <a:r>
              <a:rPr sz="1400" dirty="0">
                <a:latin typeface="Arial"/>
                <a:cs typeface="Arial"/>
              </a:rPr>
              <a:t>Ikke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 </a:t>
            </a:r>
            <a:r>
              <a:rPr sz="1400" spc="-25" dirty="0">
                <a:latin typeface="Arial"/>
                <a:cs typeface="Arial"/>
              </a:rPr>
              <a:t>det </a:t>
            </a:r>
            <a:r>
              <a:rPr sz="1400" dirty="0">
                <a:latin typeface="Arial"/>
                <a:cs typeface="Arial"/>
              </a:rPr>
              <a:t>hele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tatt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146848" y="491437"/>
            <a:ext cx="1399540" cy="1804035"/>
            <a:chOff x="8146848" y="491437"/>
            <a:chExt cx="1399540" cy="1804035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9596" y="663522"/>
              <a:ext cx="125461" cy="1292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9" y="693419"/>
              <a:ext cx="128777" cy="11049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9179" y="669035"/>
              <a:ext cx="159257" cy="15773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9179" y="673607"/>
              <a:ext cx="177546" cy="11506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4127" y="722375"/>
              <a:ext cx="250698" cy="13487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6704" y="537258"/>
              <a:ext cx="156085" cy="108072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92742" y="491437"/>
              <a:ext cx="311462" cy="457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46848" y="1616075"/>
              <a:ext cx="115771" cy="6413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57539" y="1993264"/>
              <a:ext cx="74293" cy="26479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204199" y="509269"/>
              <a:ext cx="1109345" cy="1651635"/>
            </a:xfrm>
            <a:custGeom>
              <a:avLst/>
              <a:gdLst/>
              <a:ahLst/>
              <a:cxnLst/>
              <a:rect l="l" t="t" r="r" b="b"/>
              <a:pathLst>
                <a:path w="1109345" h="1651635">
                  <a:moveTo>
                    <a:pt x="238125" y="0"/>
                  </a:moveTo>
                  <a:lnTo>
                    <a:pt x="0" y="1471295"/>
                  </a:lnTo>
                  <a:lnTo>
                    <a:pt x="800734" y="1651635"/>
                  </a:lnTo>
                  <a:lnTo>
                    <a:pt x="836295" y="1651000"/>
                  </a:lnTo>
                  <a:lnTo>
                    <a:pt x="867409" y="1635125"/>
                  </a:lnTo>
                  <a:lnTo>
                    <a:pt x="891540" y="1605915"/>
                  </a:lnTo>
                  <a:lnTo>
                    <a:pt x="905509" y="1566545"/>
                  </a:lnTo>
                  <a:lnTo>
                    <a:pt x="1109345" y="304800"/>
                  </a:lnTo>
                  <a:lnTo>
                    <a:pt x="1109345" y="262890"/>
                  </a:lnTo>
                  <a:lnTo>
                    <a:pt x="1096009" y="224790"/>
                  </a:lnTo>
                  <a:lnTo>
                    <a:pt x="1071879" y="196215"/>
                  </a:lnTo>
                  <a:lnTo>
                    <a:pt x="1038859" y="180340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3564" y="507999"/>
              <a:ext cx="1113155" cy="1654810"/>
            </a:xfrm>
            <a:custGeom>
              <a:avLst/>
              <a:gdLst/>
              <a:ahLst/>
              <a:cxnLst/>
              <a:rect l="l" t="t" r="r" b="b"/>
              <a:pathLst>
                <a:path w="1113154" h="1654810">
                  <a:moveTo>
                    <a:pt x="238759" y="0"/>
                  </a:moveTo>
                  <a:lnTo>
                    <a:pt x="102" y="1471929"/>
                  </a:lnTo>
                  <a:lnTo>
                    <a:pt x="0" y="1472564"/>
                  </a:lnTo>
                  <a:lnTo>
                    <a:pt x="807719" y="1654174"/>
                  </a:lnTo>
                  <a:lnTo>
                    <a:pt x="812800" y="1654809"/>
                  </a:lnTo>
                  <a:lnTo>
                    <a:pt x="818514" y="1654809"/>
                  </a:lnTo>
                  <a:lnTo>
                    <a:pt x="824864" y="1653539"/>
                  </a:lnTo>
                  <a:lnTo>
                    <a:pt x="812800" y="1653539"/>
                  </a:lnTo>
                  <a:lnTo>
                    <a:pt x="807719" y="1652904"/>
                  </a:lnTo>
                  <a:lnTo>
                    <a:pt x="1904" y="1471929"/>
                  </a:lnTo>
                  <a:lnTo>
                    <a:pt x="240029" y="1269"/>
                  </a:lnTo>
                  <a:lnTo>
                    <a:pt x="245744" y="1269"/>
                  </a:lnTo>
                  <a:lnTo>
                    <a:pt x="238759" y="0"/>
                  </a:lnTo>
                  <a:close/>
                </a:path>
                <a:path w="1113154" h="1654810">
                  <a:moveTo>
                    <a:pt x="1040764" y="180339"/>
                  </a:moveTo>
                  <a:lnTo>
                    <a:pt x="1040129" y="181609"/>
                  </a:lnTo>
                  <a:lnTo>
                    <a:pt x="1069339" y="194944"/>
                  </a:lnTo>
                  <a:lnTo>
                    <a:pt x="1092200" y="218439"/>
                  </a:lnTo>
                  <a:lnTo>
                    <a:pt x="1106804" y="249554"/>
                  </a:lnTo>
                  <a:lnTo>
                    <a:pt x="1111884" y="285114"/>
                  </a:lnTo>
                  <a:lnTo>
                    <a:pt x="1111884" y="292100"/>
                  </a:lnTo>
                  <a:lnTo>
                    <a:pt x="906144" y="1567179"/>
                  </a:lnTo>
                  <a:lnTo>
                    <a:pt x="875029" y="1629409"/>
                  </a:lnTo>
                  <a:lnTo>
                    <a:pt x="818514" y="1653539"/>
                  </a:lnTo>
                  <a:lnTo>
                    <a:pt x="824864" y="1653539"/>
                  </a:lnTo>
                  <a:lnTo>
                    <a:pt x="875664" y="1630679"/>
                  </a:lnTo>
                  <a:lnTo>
                    <a:pt x="907414" y="1567179"/>
                  </a:lnTo>
                  <a:lnTo>
                    <a:pt x="1112519" y="299084"/>
                  </a:lnTo>
                  <a:lnTo>
                    <a:pt x="1113154" y="292100"/>
                  </a:lnTo>
                  <a:lnTo>
                    <a:pt x="1113154" y="285114"/>
                  </a:lnTo>
                  <a:lnTo>
                    <a:pt x="1108164" y="249554"/>
                  </a:lnTo>
                  <a:lnTo>
                    <a:pt x="1108075" y="248919"/>
                  </a:lnTo>
                  <a:lnTo>
                    <a:pt x="1092834" y="217804"/>
                  </a:lnTo>
                  <a:lnTo>
                    <a:pt x="1069975" y="193675"/>
                  </a:lnTo>
                  <a:lnTo>
                    <a:pt x="1040764" y="180339"/>
                  </a:lnTo>
                  <a:close/>
                </a:path>
                <a:path w="1113154" h="1654810">
                  <a:moveTo>
                    <a:pt x="245744" y="1269"/>
                  </a:moveTo>
                  <a:lnTo>
                    <a:pt x="240029" y="1269"/>
                  </a:lnTo>
                  <a:lnTo>
                    <a:pt x="1040129" y="181609"/>
                  </a:lnTo>
                  <a:lnTo>
                    <a:pt x="1040764" y="180339"/>
                  </a:lnTo>
                  <a:lnTo>
                    <a:pt x="245744" y="126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04859" y="536574"/>
              <a:ext cx="1141095" cy="175831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68054" y="536574"/>
              <a:ext cx="901065" cy="7556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1834" y="536574"/>
              <a:ext cx="105409" cy="9652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31834" y="631189"/>
              <a:ext cx="90170" cy="5562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31834" y="2009775"/>
              <a:ext cx="1137284" cy="24828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31834" y="536574"/>
              <a:ext cx="189229" cy="75374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31834" y="1346200"/>
              <a:ext cx="123187" cy="69151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19794" y="536574"/>
              <a:ext cx="377825" cy="7556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62339" y="536574"/>
              <a:ext cx="341629" cy="7556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22004" y="536574"/>
              <a:ext cx="17145" cy="9461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31834" y="629284"/>
              <a:ext cx="92075" cy="56641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58504" y="612774"/>
              <a:ext cx="1118870" cy="162179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63254" y="1301749"/>
              <a:ext cx="47623" cy="3556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07704" y="1320164"/>
              <a:ext cx="147320" cy="762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28354" y="1373505"/>
              <a:ext cx="189865" cy="6857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750299" y="1511934"/>
              <a:ext cx="69215" cy="9525"/>
            </a:xfrm>
            <a:custGeom>
              <a:avLst/>
              <a:gdLst/>
              <a:ahLst/>
              <a:cxnLst/>
              <a:rect l="l" t="t" r="r" b="b"/>
              <a:pathLst>
                <a:path w="69215" h="9525">
                  <a:moveTo>
                    <a:pt x="45720" y="0"/>
                  </a:moveTo>
                  <a:lnTo>
                    <a:pt x="0" y="635"/>
                  </a:lnTo>
                  <a:lnTo>
                    <a:pt x="24129" y="9525"/>
                  </a:lnTo>
                  <a:lnTo>
                    <a:pt x="69215" y="9525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99119" y="1216659"/>
              <a:ext cx="908050" cy="366395"/>
            </a:xfrm>
            <a:custGeom>
              <a:avLst/>
              <a:gdLst/>
              <a:ahLst/>
              <a:cxnLst/>
              <a:rect l="l" t="t" r="r" b="b"/>
              <a:pathLst>
                <a:path w="908050" h="366394">
                  <a:moveTo>
                    <a:pt x="28575" y="0"/>
                  </a:moveTo>
                  <a:lnTo>
                    <a:pt x="17145" y="3175"/>
                  </a:lnTo>
                  <a:lnTo>
                    <a:pt x="7620" y="10794"/>
                  </a:lnTo>
                  <a:lnTo>
                    <a:pt x="1904" y="21589"/>
                  </a:lnTo>
                  <a:lnTo>
                    <a:pt x="0" y="34925"/>
                  </a:lnTo>
                  <a:lnTo>
                    <a:pt x="3175" y="46989"/>
                  </a:lnTo>
                  <a:lnTo>
                    <a:pt x="777239" y="361950"/>
                  </a:lnTo>
                  <a:lnTo>
                    <a:pt x="805179" y="366394"/>
                  </a:lnTo>
                  <a:lnTo>
                    <a:pt x="833754" y="364489"/>
                  </a:lnTo>
                  <a:lnTo>
                    <a:pt x="906145" y="362585"/>
                  </a:lnTo>
                  <a:lnTo>
                    <a:pt x="908050" y="358139"/>
                  </a:lnTo>
                  <a:lnTo>
                    <a:pt x="870584" y="325119"/>
                  </a:lnTo>
                  <a:lnTo>
                    <a:pt x="822325" y="281304"/>
                  </a:lnTo>
                  <a:lnTo>
                    <a:pt x="40639" y="1904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248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195309" y="1212214"/>
              <a:ext cx="914400" cy="374015"/>
            </a:xfrm>
            <a:custGeom>
              <a:avLst/>
              <a:gdLst/>
              <a:ahLst/>
              <a:cxnLst/>
              <a:rect l="l" t="t" r="r" b="b"/>
              <a:pathLst>
                <a:path w="914400" h="374015">
                  <a:moveTo>
                    <a:pt x="1905" y="24764"/>
                  </a:moveTo>
                  <a:lnTo>
                    <a:pt x="635" y="28575"/>
                  </a:lnTo>
                  <a:lnTo>
                    <a:pt x="0" y="32385"/>
                  </a:lnTo>
                  <a:lnTo>
                    <a:pt x="0" y="43814"/>
                  </a:lnTo>
                  <a:lnTo>
                    <a:pt x="779145" y="369570"/>
                  </a:lnTo>
                  <a:lnTo>
                    <a:pt x="800100" y="374014"/>
                  </a:lnTo>
                  <a:lnTo>
                    <a:pt x="815340" y="374014"/>
                  </a:lnTo>
                  <a:lnTo>
                    <a:pt x="819150" y="373380"/>
                  </a:lnTo>
                  <a:lnTo>
                    <a:pt x="827405" y="372745"/>
                  </a:lnTo>
                  <a:lnTo>
                    <a:pt x="837565" y="372110"/>
                  </a:lnTo>
                  <a:lnTo>
                    <a:pt x="906780" y="370205"/>
                  </a:lnTo>
                  <a:lnTo>
                    <a:pt x="909320" y="370205"/>
                  </a:lnTo>
                  <a:lnTo>
                    <a:pt x="911225" y="369570"/>
                  </a:lnTo>
                  <a:lnTo>
                    <a:pt x="913765" y="366395"/>
                  </a:lnTo>
                  <a:lnTo>
                    <a:pt x="798830" y="366395"/>
                  </a:lnTo>
                  <a:lnTo>
                    <a:pt x="790575" y="365125"/>
                  </a:lnTo>
                  <a:lnTo>
                    <a:pt x="20955" y="61595"/>
                  </a:lnTo>
                  <a:lnTo>
                    <a:pt x="16510" y="57785"/>
                  </a:lnTo>
                  <a:lnTo>
                    <a:pt x="9525" y="47625"/>
                  </a:lnTo>
                  <a:lnTo>
                    <a:pt x="8255" y="41910"/>
                  </a:lnTo>
                  <a:lnTo>
                    <a:pt x="8255" y="29845"/>
                  </a:lnTo>
                  <a:lnTo>
                    <a:pt x="9525" y="26670"/>
                  </a:lnTo>
                  <a:lnTo>
                    <a:pt x="1905" y="24764"/>
                  </a:lnTo>
                  <a:close/>
                </a:path>
                <a:path w="914400" h="374015">
                  <a:moveTo>
                    <a:pt x="906780" y="362585"/>
                  </a:moveTo>
                  <a:lnTo>
                    <a:pt x="885190" y="362585"/>
                  </a:lnTo>
                  <a:lnTo>
                    <a:pt x="862330" y="363220"/>
                  </a:lnTo>
                  <a:lnTo>
                    <a:pt x="826770" y="365125"/>
                  </a:lnTo>
                  <a:lnTo>
                    <a:pt x="818515" y="365760"/>
                  </a:lnTo>
                  <a:lnTo>
                    <a:pt x="814705" y="365760"/>
                  </a:lnTo>
                  <a:lnTo>
                    <a:pt x="810895" y="366395"/>
                  </a:lnTo>
                  <a:lnTo>
                    <a:pt x="913765" y="366395"/>
                  </a:lnTo>
                  <a:lnTo>
                    <a:pt x="914400" y="364489"/>
                  </a:lnTo>
                  <a:lnTo>
                    <a:pt x="914400" y="363220"/>
                  </a:lnTo>
                  <a:lnTo>
                    <a:pt x="906780" y="363220"/>
                  </a:lnTo>
                  <a:lnTo>
                    <a:pt x="906780" y="362585"/>
                  </a:lnTo>
                  <a:close/>
                </a:path>
                <a:path w="914400" h="374015">
                  <a:moveTo>
                    <a:pt x="62865" y="7620"/>
                  </a:moveTo>
                  <a:lnTo>
                    <a:pt x="37465" y="7620"/>
                  </a:lnTo>
                  <a:lnTo>
                    <a:pt x="40005" y="8255"/>
                  </a:lnTo>
                  <a:lnTo>
                    <a:pt x="807720" y="279400"/>
                  </a:lnTo>
                  <a:lnTo>
                    <a:pt x="815975" y="283210"/>
                  </a:lnTo>
                  <a:lnTo>
                    <a:pt x="823595" y="288289"/>
                  </a:lnTo>
                  <a:lnTo>
                    <a:pt x="831215" y="294005"/>
                  </a:lnTo>
                  <a:lnTo>
                    <a:pt x="844550" y="307339"/>
                  </a:lnTo>
                  <a:lnTo>
                    <a:pt x="871220" y="332105"/>
                  </a:lnTo>
                  <a:lnTo>
                    <a:pt x="899160" y="356870"/>
                  </a:lnTo>
                  <a:lnTo>
                    <a:pt x="906145" y="362585"/>
                  </a:lnTo>
                  <a:lnTo>
                    <a:pt x="906780" y="362585"/>
                  </a:lnTo>
                  <a:lnTo>
                    <a:pt x="906780" y="363220"/>
                  </a:lnTo>
                  <a:lnTo>
                    <a:pt x="914400" y="363220"/>
                  </a:lnTo>
                  <a:lnTo>
                    <a:pt x="914400" y="360680"/>
                  </a:lnTo>
                  <a:lnTo>
                    <a:pt x="913130" y="358139"/>
                  </a:lnTo>
                  <a:lnTo>
                    <a:pt x="911225" y="356870"/>
                  </a:lnTo>
                  <a:lnTo>
                    <a:pt x="886460" y="334645"/>
                  </a:lnTo>
                  <a:lnTo>
                    <a:pt x="867410" y="316864"/>
                  </a:lnTo>
                  <a:lnTo>
                    <a:pt x="857885" y="308610"/>
                  </a:lnTo>
                  <a:lnTo>
                    <a:pt x="850265" y="301625"/>
                  </a:lnTo>
                  <a:lnTo>
                    <a:pt x="819785" y="276225"/>
                  </a:lnTo>
                  <a:lnTo>
                    <a:pt x="810260" y="271780"/>
                  </a:lnTo>
                  <a:lnTo>
                    <a:pt x="62865" y="7620"/>
                  </a:lnTo>
                  <a:close/>
                </a:path>
                <a:path w="914400" h="374015">
                  <a:moveTo>
                    <a:pt x="38100" y="0"/>
                  </a:moveTo>
                  <a:lnTo>
                    <a:pt x="34290" y="0"/>
                  </a:lnTo>
                  <a:lnTo>
                    <a:pt x="24130" y="1270"/>
                  </a:lnTo>
                  <a:lnTo>
                    <a:pt x="14605" y="6350"/>
                  </a:lnTo>
                  <a:lnTo>
                    <a:pt x="6985" y="13970"/>
                  </a:lnTo>
                  <a:lnTo>
                    <a:pt x="1905" y="24764"/>
                  </a:lnTo>
                  <a:lnTo>
                    <a:pt x="9525" y="26670"/>
                  </a:lnTo>
                  <a:lnTo>
                    <a:pt x="13335" y="19050"/>
                  </a:lnTo>
                  <a:lnTo>
                    <a:pt x="19050" y="12700"/>
                  </a:lnTo>
                  <a:lnTo>
                    <a:pt x="26670" y="8889"/>
                  </a:lnTo>
                  <a:lnTo>
                    <a:pt x="34290" y="7620"/>
                  </a:lnTo>
                  <a:lnTo>
                    <a:pt x="62865" y="7620"/>
                  </a:lnTo>
                  <a:lnTo>
                    <a:pt x="41910" y="635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22004" y="1296034"/>
              <a:ext cx="311785" cy="114935"/>
            </a:xfrm>
            <a:custGeom>
              <a:avLst/>
              <a:gdLst/>
              <a:ahLst/>
              <a:cxnLst/>
              <a:rect l="l" t="t" r="r" b="b"/>
              <a:pathLst>
                <a:path w="311784" h="114934">
                  <a:moveTo>
                    <a:pt x="9525" y="0"/>
                  </a:moveTo>
                  <a:lnTo>
                    <a:pt x="5079" y="0"/>
                  </a:lnTo>
                  <a:lnTo>
                    <a:pt x="1270" y="3175"/>
                  </a:lnTo>
                  <a:lnTo>
                    <a:pt x="0" y="6985"/>
                  </a:lnTo>
                  <a:lnTo>
                    <a:pt x="3175" y="12700"/>
                  </a:lnTo>
                  <a:lnTo>
                    <a:pt x="5715" y="13969"/>
                  </a:lnTo>
                  <a:lnTo>
                    <a:pt x="8890" y="13969"/>
                  </a:lnTo>
                  <a:lnTo>
                    <a:pt x="10160" y="13335"/>
                  </a:lnTo>
                  <a:lnTo>
                    <a:pt x="13970" y="10794"/>
                  </a:lnTo>
                  <a:lnTo>
                    <a:pt x="15240" y="6350"/>
                  </a:lnTo>
                  <a:lnTo>
                    <a:pt x="12065" y="1269"/>
                  </a:lnTo>
                  <a:lnTo>
                    <a:pt x="9525" y="0"/>
                  </a:lnTo>
                  <a:close/>
                </a:path>
                <a:path w="311784" h="114934">
                  <a:moveTo>
                    <a:pt x="35560" y="10160"/>
                  </a:moveTo>
                  <a:lnTo>
                    <a:pt x="33020" y="10160"/>
                  </a:lnTo>
                  <a:lnTo>
                    <a:pt x="31115" y="11429"/>
                  </a:lnTo>
                  <a:lnTo>
                    <a:pt x="29845" y="15875"/>
                  </a:lnTo>
                  <a:lnTo>
                    <a:pt x="31115" y="18414"/>
                  </a:lnTo>
                  <a:lnTo>
                    <a:pt x="305435" y="114300"/>
                  </a:lnTo>
                  <a:lnTo>
                    <a:pt x="306704" y="114935"/>
                  </a:lnTo>
                  <a:lnTo>
                    <a:pt x="308610" y="114935"/>
                  </a:lnTo>
                  <a:lnTo>
                    <a:pt x="310515" y="113664"/>
                  </a:lnTo>
                  <a:lnTo>
                    <a:pt x="311785" y="109219"/>
                  </a:lnTo>
                  <a:lnTo>
                    <a:pt x="310515" y="106044"/>
                  </a:lnTo>
                  <a:lnTo>
                    <a:pt x="35560" y="10160"/>
                  </a:lnTo>
                  <a:close/>
                </a:path>
              </a:pathLst>
            </a:custGeom>
            <a:solidFill>
              <a:srgbClr val="92C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212454" y="1227454"/>
              <a:ext cx="875665" cy="348615"/>
            </a:xfrm>
            <a:custGeom>
              <a:avLst/>
              <a:gdLst/>
              <a:ahLst/>
              <a:cxnLst/>
              <a:rect l="l" t="t" r="r" b="b"/>
              <a:pathLst>
                <a:path w="875665" h="348615">
                  <a:moveTo>
                    <a:pt x="6350" y="0"/>
                  </a:moveTo>
                  <a:lnTo>
                    <a:pt x="3175" y="3810"/>
                  </a:lnTo>
                  <a:lnTo>
                    <a:pt x="635" y="8890"/>
                  </a:lnTo>
                  <a:lnTo>
                    <a:pt x="0" y="14605"/>
                  </a:lnTo>
                  <a:lnTo>
                    <a:pt x="0" y="26670"/>
                  </a:lnTo>
                  <a:lnTo>
                    <a:pt x="761365" y="344170"/>
                  </a:lnTo>
                  <a:lnTo>
                    <a:pt x="787400" y="348615"/>
                  </a:lnTo>
                  <a:lnTo>
                    <a:pt x="791210" y="348615"/>
                  </a:lnTo>
                  <a:lnTo>
                    <a:pt x="814704" y="346710"/>
                  </a:lnTo>
                  <a:lnTo>
                    <a:pt x="834390" y="345440"/>
                  </a:lnTo>
                  <a:lnTo>
                    <a:pt x="874395" y="344170"/>
                  </a:lnTo>
                  <a:lnTo>
                    <a:pt x="875665" y="340360"/>
                  </a:lnTo>
                  <a:lnTo>
                    <a:pt x="868045" y="332740"/>
                  </a:lnTo>
                  <a:lnTo>
                    <a:pt x="861060" y="330200"/>
                  </a:lnTo>
                  <a:lnTo>
                    <a:pt x="854075" y="330200"/>
                  </a:lnTo>
                  <a:lnTo>
                    <a:pt x="826770" y="331470"/>
                  </a:lnTo>
                  <a:lnTo>
                    <a:pt x="797560" y="334010"/>
                  </a:lnTo>
                  <a:lnTo>
                    <a:pt x="786765" y="334010"/>
                  </a:lnTo>
                  <a:lnTo>
                    <a:pt x="26035" y="36830"/>
                  </a:lnTo>
                  <a:lnTo>
                    <a:pt x="6350" y="1143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837929" y="77025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079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0" y="5079"/>
                  </a:lnTo>
                  <a:lnTo>
                    <a:pt x="1270" y="6350"/>
                  </a:lnTo>
                  <a:lnTo>
                    <a:pt x="5079" y="6350"/>
                  </a:lnTo>
                  <a:lnTo>
                    <a:pt x="6350" y="5079"/>
                  </a:lnTo>
                  <a:lnTo>
                    <a:pt x="6350" y="1270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837929" y="77025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3175"/>
                  </a:moveTo>
                  <a:lnTo>
                    <a:pt x="6350" y="5079"/>
                  </a:lnTo>
                  <a:lnTo>
                    <a:pt x="5079" y="6350"/>
                  </a:lnTo>
                  <a:lnTo>
                    <a:pt x="3175" y="6350"/>
                  </a:lnTo>
                  <a:lnTo>
                    <a:pt x="1270" y="6350"/>
                  </a:lnTo>
                  <a:lnTo>
                    <a:pt x="0" y="5079"/>
                  </a:lnTo>
                  <a:lnTo>
                    <a:pt x="0" y="3175"/>
                  </a:lnTo>
                  <a:lnTo>
                    <a:pt x="0" y="1270"/>
                  </a:lnTo>
                  <a:lnTo>
                    <a:pt x="1270" y="0"/>
                  </a:lnTo>
                  <a:lnTo>
                    <a:pt x="3175" y="0"/>
                  </a:lnTo>
                  <a:lnTo>
                    <a:pt x="5079" y="0"/>
                  </a:lnTo>
                  <a:lnTo>
                    <a:pt x="6350" y="1270"/>
                  </a:lnTo>
                  <a:lnTo>
                    <a:pt x="6350" y="3175"/>
                  </a:lnTo>
                  <a:close/>
                </a:path>
              </a:pathLst>
            </a:custGeom>
            <a:ln w="3175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859519" y="76898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5079" y="0"/>
                  </a:moveTo>
                  <a:lnTo>
                    <a:pt x="1270" y="0"/>
                  </a:lnTo>
                  <a:lnTo>
                    <a:pt x="0" y="1904"/>
                  </a:lnTo>
                  <a:lnTo>
                    <a:pt x="0" y="5079"/>
                  </a:lnTo>
                  <a:lnTo>
                    <a:pt x="1270" y="6984"/>
                  </a:lnTo>
                  <a:lnTo>
                    <a:pt x="5079" y="6984"/>
                  </a:lnTo>
                  <a:lnTo>
                    <a:pt x="6350" y="5079"/>
                  </a:lnTo>
                  <a:lnTo>
                    <a:pt x="6350" y="1904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859519" y="76898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6350" y="3809"/>
                  </a:moveTo>
                  <a:lnTo>
                    <a:pt x="6350" y="5079"/>
                  </a:lnTo>
                  <a:lnTo>
                    <a:pt x="5079" y="6984"/>
                  </a:lnTo>
                  <a:lnTo>
                    <a:pt x="3175" y="6984"/>
                  </a:lnTo>
                  <a:lnTo>
                    <a:pt x="1270" y="6984"/>
                  </a:lnTo>
                  <a:lnTo>
                    <a:pt x="0" y="5079"/>
                  </a:lnTo>
                  <a:lnTo>
                    <a:pt x="0" y="3809"/>
                  </a:lnTo>
                  <a:lnTo>
                    <a:pt x="0" y="1904"/>
                  </a:lnTo>
                  <a:lnTo>
                    <a:pt x="1270" y="0"/>
                  </a:lnTo>
                  <a:lnTo>
                    <a:pt x="3175" y="0"/>
                  </a:lnTo>
                  <a:lnTo>
                    <a:pt x="5079" y="0"/>
                  </a:lnTo>
                  <a:lnTo>
                    <a:pt x="6350" y="1904"/>
                  </a:lnTo>
                  <a:lnTo>
                    <a:pt x="6350" y="3809"/>
                  </a:lnTo>
                  <a:close/>
                </a:path>
              </a:pathLst>
            </a:custGeom>
            <a:ln w="3175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884284" y="76961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0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270" y="6350"/>
                  </a:lnTo>
                  <a:lnTo>
                    <a:pt x="5080" y="6350"/>
                  </a:lnTo>
                  <a:lnTo>
                    <a:pt x="6350" y="5080"/>
                  </a:lnTo>
                  <a:lnTo>
                    <a:pt x="6350" y="1270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884284" y="76961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3175"/>
                  </a:moveTo>
                  <a:lnTo>
                    <a:pt x="6350" y="5080"/>
                  </a:lnTo>
                  <a:lnTo>
                    <a:pt x="5080" y="6350"/>
                  </a:lnTo>
                  <a:lnTo>
                    <a:pt x="3175" y="6350"/>
                  </a:lnTo>
                  <a:lnTo>
                    <a:pt x="1270" y="6350"/>
                  </a:lnTo>
                  <a:lnTo>
                    <a:pt x="0" y="5080"/>
                  </a:lnTo>
                  <a:lnTo>
                    <a:pt x="0" y="3175"/>
                  </a:lnTo>
                  <a:lnTo>
                    <a:pt x="0" y="1270"/>
                  </a:lnTo>
                  <a:lnTo>
                    <a:pt x="1270" y="0"/>
                  </a:lnTo>
                  <a:lnTo>
                    <a:pt x="3175" y="0"/>
                  </a:lnTo>
                  <a:lnTo>
                    <a:pt x="5080" y="0"/>
                  </a:lnTo>
                  <a:lnTo>
                    <a:pt x="6350" y="1270"/>
                  </a:lnTo>
                  <a:lnTo>
                    <a:pt x="6350" y="3175"/>
                  </a:lnTo>
                  <a:close/>
                </a:path>
              </a:pathLst>
            </a:custGeom>
            <a:ln w="3175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8673845" y="653542"/>
            <a:ext cx="1631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45" dirty="0">
                <a:latin typeface="Arial"/>
                <a:cs typeface="Arial"/>
              </a:rPr>
              <a:t>Jeg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10"/>
              </a:spcBef>
            </a:pPr>
            <a:r>
              <a:rPr dirty="0"/>
              <a:t>En</a:t>
            </a:r>
            <a:r>
              <a:rPr spc="-25" dirty="0"/>
              <a:t> </a:t>
            </a:r>
            <a:r>
              <a:rPr spc="-10" dirty="0"/>
              <a:t>klassekamerat</a:t>
            </a:r>
            <a:r>
              <a:rPr spc="-20" dirty="0"/>
              <a:t> </a:t>
            </a:r>
            <a:r>
              <a:rPr dirty="0"/>
              <a:t>er</a:t>
            </a:r>
            <a:r>
              <a:rPr spc="-15" dirty="0"/>
              <a:t> </a:t>
            </a:r>
            <a:r>
              <a:rPr spc="-20" dirty="0"/>
              <a:t>uvel</a:t>
            </a:r>
          </a:p>
          <a:p>
            <a:pPr marL="13970" marR="5080">
              <a:lnSpc>
                <a:spcPct val="122500"/>
              </a:lnSpc>
              <a:spcBef>
                <a:spcPts val="550"/>
              </a:spcBef>
            </a:pPr>
            <a:r>
              <a:rPr sz="1700" b="0" dirty="0">
                <a:latin typeface="Arial"/>
                <a:cs typeface="Arial"/>
              </a:rPr>
              <a:t>En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klassekamerat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opplevd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vanskelig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familien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sin.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siden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begynt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kontakte </a:t>
            </a:r>
            <a:r>
              <a:rPr sz="1700" b="0" dirty="0">
                <a:latin typeface="Arial"/>
                <a:cs typeface="Arial"/>
              </a:rPr>
              <a:t>deg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oftere,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med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sent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kvelden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om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natten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når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ikke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får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sove.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forteller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25" dirty="0">
                <a:latin typeface="Arial"/>
                <a:cs typeface="Arial"/>
              </a:rPr>
              <a:t>om </a:t>
            </a:r>
            <a:r>
              <a:rPr sz="1700" b="0" dirty="0">
                <a:latin typeface="Arial"/>
                <a:cs typeface="Arial"/>
              </a:rPr>
              <a:t>sine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vanskelige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tanker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følelser,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forteller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noen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ganger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kutter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seg.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begynt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tenke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mer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selvmord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sier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at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eneste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snakke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med.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opplevd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tror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føler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seg?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ville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hjulpet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ham?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tror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kunne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vært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hjelp?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sette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grenser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for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hva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orker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ønsker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hjelpe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med?</a:t>
            </a:r>
            <a:endParaRPr sz="1700">
              <a:latin typeface="Arial"/>
              <a:cs typeface="Arial"/>
            </a:endParaRPr>
          </a:p>
          <a:p>
            <a:pPr marL="302260" marR="3870960" indent="-288925">
              <a:lnSpc>
                <a:spcPct val="117600"/>
              </a:lnSpc>
              <a:spcBef>
                <a:spcPts val="434"/>
              </a:spcBef>
              <a:buAutoNum type="arabicPeriod"/>
              <a:tabLst>
                <a:tab pos="302260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hjelp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sette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grenser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overfor klassekameraten</a:t>
            </a:r>
            <a:r>
              <a:rPr sz="1700" b="0" spc="10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din?</a:t>
            </a:r>
            <a:endParaRPr sz="1700">
              <a:latin typeface="Arial"/>
              <a:cs typeface="Arial"/>
            </a:endParaRPr>
          </a:p>
          <a:p>
            <a:pPr marL="302260" marR="3054350" indent="-288925">
              <a:lnSpc>
                <a:spcPct val="117800"/>
              </a:lnSpc>
              <a:spcBef>
                <a:spcPts val="415"/>
              </a:spcBef>
              <a:buAutoNum type="arabicPeriod"/>
              <a:tabLst>
                <a:tab pos="302260" algn="l"/>
              </a:tabLst>
            </a:pP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flere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eksempler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situasjoner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være </a:t>
            </a:r>
            <a:r>
              <a:rPr sz="1700" b="0" dirty="0">
                <a:latin typeface="Arial"/>
                <a:cs typeface="Arial"/>
              </a:rPr>
              <a:t>vanskelig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sette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grenser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overfor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venner?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276590" y="3312159"/>
            <a:ext cx="2016125" cy="2367915"/>
            <a:chOff x="8276590" y="3312159"/>
            <a:chExt cx="2016125" cy="2367915"/>
          </a:xfrm>
        </p:grpSpPr>
        <p:sp>
          <p:nvSpPr>
            <p:cNvPr id="6" name="object 6"/>
            <p:cNvSpPr/>
            <p:nvPr/>
          </p:nvSpPr>
          <p:spPr>
            <a:xfrm>
              <a:off x="8322945" y="3321049"/>
              <a:ext cx="1969770" cy="1783080"/>
            </a:xfrm>
            <a:custGeom>
              <a:avLst/>
              <a:gdLst/>
              <a:ahLst/>
              <a:cxnLst/>
              <a:rect l="l" t="t" r="r" b="b"/>
              <a:pathLst>
                <a:path w="1969770" h="1783079">
                  <a:moveTo>
                    <a:pt x="1105915" y="0"/>
                  </a:moveTo>
                  <a:lnTo>
                    <a:pt x="1067815" y="508"/>
                  </a:lnTo>
                  <a:lnTo>
                    <a:pt x="1028700" y="6603"/>
                  </a:lnTo>
                  <a:lnTo>
                    <a:pt x="989076" y="18161"/>
                  </a:lnTo>
                  <a:lnTo>
                    <a:pt x="949959" y="34036"/>
                  </a:lnTo>
                  <a:lnTo>
                    <a:pt x="911351" y="53848"/>
                  </a:lnTo>
                  <a:lnTo>
                    <a:pt x="873251" y="76326"/>
                  </a:lnTo>
                  <a:lnTo>
                    <a:pt x="837310" y="101600"/>
                  </a:lnTo>
                  <a:lnTo>
                    <a:pt x="802766" y="128524"/>
                  </a:lnTo>
                  <a:lnTo>
                    <a:pt x="770508" y="155956"/>
                  </a:lnTo>
                  <a:lnTo>
                    <a:pt x="740790" y="183387"/>
                  </a:lnTo>
                  <a:lnTo>
                    <a:pt x="691133" y="236092"/>
                  </a:lnTo>
                  <a:lnTo>
                    <a:pt x="657225" y="280035"/>
                  </a:lnTo>
                  <a:lnTo>
                    <a:pt x="642111" y="309752"/>
                  </a:lnTo>
                  <a:lnTo>
                    <a:pt x="642620" y="316864"/>
                  </a:lnTo>
                  <a:lnTo>
                    <a:pt x="625475" y="313054"/>
                  </a:lnTo>
                  <a:lnTo>
                    <a:pt x="581659" y="308610"/>
                  </a:lnTo>
                  <a:lnTo>
                    <a:pt x="522731" y="316357"/>
                  </a:lnTo>
                  <a:lnTo>
                    <a:pt x="460121" y="349250"/>
                  </a:lnTo>
                  <a:lnTo>
                    <a:pt x="417322" y="386588"/>
                  </a:lnTo>
                  <a:lnTo>
                    <a:pt x="365125" y="436625"/>
                  </a:lnTo>
                  <a:lnTo>
                    <a:pt x="335406" y="465074"/>
                  </a:lnTo>
                  <a:lnTo>
                    <a:pt x="202946" y="595249"/>
                  </a:lnTo>
                  <a:lnTo>
                    <a:pt x="166877" y="629920"/>
                  </a:lnTo>
                  <a:lnTo>
                    <a:pt x="93852" y="699008"/>
                  </a:lnTo>
                  <a:lnTo>
                    <a:pt x="56896" y="733171"/>
                  </a:lnTo>
                  <a:lnTo>
                    <a:pt x="32384" y="758951"/>
                  </a:lnTo>
                  <a:lnTo>
                    <a:pt x="15112" y="786891"/>
                  </a:lnTo>
                  <a:lnTo>
                    <a:pt x="4699" y="816610"/>
                  </a:lnTo>
                  <a:lnTo>
                    <a:pt x="0" y="846836"/>
                  </a:lnTo>
                  <a:lnTo>
                    <a:pt x="507" y="878586"/>
                  </a:lnTo>
                  <a:lnTo>
                    <a:pt x="15621" y="944499"/>
                  </a:lnTo>
                  <a:lnTo>
                    <a:pt x="44830" y="1013206"/>
                  </a:lnTo>
                  <a:lnTo>
                    <a:pt x="63119" y="1048257"/>
                  </a:lnTo>
                  <a:lnTo>
                    <a:pt x="83438" y="1083437"/>
                  </a:lnTo>
                  <a:lnTo>
                    <a:pt x="104394" y="1118616"/>
                  </a:lnTo>
                  <a:lnTo>
                    <a:pt x="147574" y="1188847"/>
                  </a:lnTo>
                  <a:lnTo>
                    <a:pt x="168528" y="1223518"/>
                  </a:lnTo>
                  <a:lnTo>
                    <a:pt x="188340" y="1258062"/>
                  </a:lnTo>
                  <a:lnTo>
                    <a:pt x="205485" y="1291589"/>
                  </a:lnTo>
                  <a:lnTo>
                    <a:pt x="242061" y="1365123"/>
                  </a:lnTo>
                  <a:lnTo>
                    <a:pt x="260350" y="1400810"/>
                  </a:lnTo>
                  <a:lnTo>
                    <a:pt x="278510" y="1434973"/>
                  </a:lnTo>
                  <a:lnTo>
                    <a:pt x="297814" y="1468374"/>
                  </a:lnTo>
                  <a:lnTo>
                    <a:pt x="339089" y="1530985"/>
                  </a:lnTo>
                  <a:lnTo>
                    <a:pt x="387096" y="1588643"/>
                  </a:lnTo>
                  <a:lnTo>
                    <a:pt x="443864" y="1640332"/>
                  </a:lnTo>
                  <a:lnTo>
                    <a:pt x="476250" y="1663319"/>
                  </a:lnTo>
                  <a:lnTo>
                    <a:pt x="512318" y="1684782"/>
                  </a:lnTo>
                  <a:lnTo>
                    <a:pt x="551433" y="1704594"/>
                  </a:lnTo>
                  <a:lnTo>
                    <a:pt x="594740" y="1722120"/>
                  </a:lnTo>
                  <a:lnTo>
                    <a:pt x="632205" y="1735328"/>
                  </a:lnTo>
                  <a:lnTo>
                    <a:pt x="669798" y="1746885"/>
                  </a:lnTo>
                  <a:lnTo>
                    <a:pt x="707389" y="1756664"/>
                  </a:lnTo>
                  <a:lnTo>
                    <a:pt x="744981" y="1764919"/>
                  </a:lnTo>
                  <a:lnTo>
                    <a:pt x="820038" y="1776984"/>
                  </a:lnTo>
                  <a:lnTo>
                    <a:pt x="858138" y="1780286"/>
                  </a:lnTo>
                  <a:lnTo>
                    <a:pt x="896238" y="1782572"/>
                  </a:lnTo>
                  <a:lnTo>
                    <a:pt x="935354" y="1782572"/>
                  </a:lnTo>
                  <a:lnTo>
                    <a:pt x="974471" y="1781429"/>
                  </a:lnTo>
                  <a:lnTo>
                    <a:pt x="1014095" y="1779270"/>
                  </a:lnTo>
                  <a:lnTo>
                    <a:pt x="1054734" y="1774825"/>
                  </a:lnTo>
                  <a:lnTo>
                    <a:pt x="1096009" y="1769872"/>
                  </a:lnTo>
                  <a:lnTo>
                    <a:pt x="1138301" y="1762760"/>
                  </a:lnTo>
                  <a:lnTo>
                    <a:pt x="1180973" y="1754505"/>
                  </a:lnTo>
                  <a:lnTo>
                    <a:pt x="1224787" y="1744599"/>
                  </a:lnTo>
                  <a:lnTo>
                    <a:pt x="1269746" y="1733677"/>
                  </a:lnTo>
                  <a:lnTo>
                    <a:pt x="1315593" y="1721612"/>
                  </a:lnTo>
                  <a:lnTo>
                    <a:pt x="1364106" y="1706753"/>
                  </a:lnTo>
                  <a:lnTo>
                    <a:pt x="1410080" y="1691894"/>
                  </a:lnTo>
                  <a:lnTo>
                    <a:pt x="1454403" y="1675384"/>
                  </a:lnTo>
                  <a:lnTo>
                    <a:pt x="1496059" y="1657858"/>
                  </a:lnTo>
                  <a:lnTo>
                    <a:pt x="1535176" y="1639189"/>
                  </a:lnTo>
                  <a:lnTo>
                    <a:pt x="1572259" y="1619377"/>
                  </a:lnTo>
                  <a:lnTo>
                    <a:pt x="1607184" y="1599057"/>
                  </a:lnTo>
                  <a:lnTo>
                    <a:pt x="1639570" y="1577213"/>
                  </a:lnTo>
                  <a:lnTo>
                    <a:pt x="1669796" y="1553591"/>
                  </a:lnTo>
                  <a:lnTo>
                    <a:pt x="1722501" y="1503553"/>
                  </a:lnTo>
                  <a:lnTo>
                    <a:pt x="1764791" y="1448689"/>
                  </a:lnTo>
                  <a:lnTo>
                    <a:pt x="1797050" y="1387729"/>
                  </a:lnTo>
                  <a:lnTo>
                    <a:pt x="1829943" y="1282319"/>
                  </a:lnTo>
                  <a:lnTo>
                    <a:pt x="1844039" y="1242187"/>
                  </a:lnTo>
                  <a:lnTo>
                    <a:pt x="1860169" y="1202055"/>
                  </a:lnTo>
                  <a:lnTo>
                    <a:pt x="1877440" y="1162050"/>
                  </a:lnTo>
                  <a:lnTo>
                    <a:pt x="1913381" y="1082929"/>
                  </a:lnTo>
                  <a:lnTo>
                    <a:pt x="1930146" y="1043939"/>
                  </a:lnTo>
                  <a:lnTo>
                    <a:pt x="1945258" y="1006094"/>
                  </a:lnTo>
                  <a:lnTo>
                    <a:pt x="1957197" y="969772"/>
                  </a:lnTo>
                  <a:lnTo>
                    <a:pt x="1965578" y="934592"/>
                  </a:lnTo>
                  <a:lnTo>
                    <a:pt x="1969770" y="901191"/>
                  </a:lnTo>
                  <a:lnTo>
                    <a:pt x="1968246" y="869314"/>
                  </a:lnTo>
                  <a:lnTo>
                    <a:pt x="1960879" y="839597"/>
                  </a:lnTo>
                  <a:lnTo>
                    <a:pt x="1946782" y="812800"/>
                  </a:lnTo>
                  <a:lnTo>
                    <a:pt x="1924938" y="788035"/>
                  </a:lnTo>
                  <a:lnTo>
                    <a:pt x="1892046" y="755650"/>
                  </a:lnTo>
                  <a:lnTo>
                    <a:pt x="1864359" y="722122"/>
                  </a:lnTo>
                  <a:lnTo>
                    <a:pt x="1841500" y="687577"/>
                  </a:lnTo>
                  <a:lnTo>
                    <a:pt x="1822196" y="651890"/>
                  </a:lnTo>
                  <a:lnTo>
                    <a:pt x="1805431" y="615569"/>
                  </a:lnTo>
                  <a:lnTo>
                    <a:pt x="1789810" y="578738"/>
                  </a:lnTo>
                  <a:lnTo>
                    <a:pt x="1761108" y="505206"/>
                  </a:lnTo>
                  <a:lnTo>
                    <a:pt x="1745487" y="469011"/>
                  </a:lnTo>
                  <a:lnTo>
                    <a:pt x="1727707" y="433324"/>
                  </a:lnTo>
                  <a:lnTo>
                    <a:pt x="1707896" y="398652"/>
                  </a:lnTo>
                  <a:lnTo>
                    <a:pt x="1670811" y="350900"/>
                  </a:lnTo>
                  <a:lnTo>
                    <a:pt x="1621789" y="302640"/>
                  </a:lnTo>
                  <a:lnTo>
                    <a:pt x="1562861" y="253746"/>
                  </a:lnTo>
                  <a:lnTo>
                    <a:pt x="1530477" y="229488"/>
                  </a:lnTo>
                  <a:lnTo>
                    <a:pt x="1496059" y="205359"/>
                  </a:lnTo>
                  <a:lnTo>
                    <a:pt x="1459610" y="181228"/>
                  </a:lnTo>
                  <a:lnTo>
                    <a:pt x="1422019" y="157099"/>
                  </a:lnTo>
                  <a:lnTo>
                    <a:pt x="1383410" y="133476"/>
                  </a:lnTo>
                  <a:lnTo>
                    <a:pt x="1343278" y="109854"/>
                  </a:lnTo>
                  <a:lnTo>
                    <a:pt x="1261872" y="64262"/>
                  </a:lnTo>
                  <a:lnTo>
                    <a:pt x="1220724" y="42290"/>
                  </a:lnTo>
                  <a:lnTo>
                    <a:pt x="1178940" y="20827"/>
                  </a:lnTo>
                  <a:lnTo>
                    <a:pt x="1143507" y="6603"/>
                  </a:lnTo>
                  <a:lnTo>
                    <a:pt x="11059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76590" y="3312159"/>
              <a:ext cx="1969770" cy="1783080"/>
            </a:xfrm>
            <a:custGeom>
              <a:avLst/>
              <a:gdLst/>
              <a:ahLst/>
              <a:cxnLst/>
              <a:rect l="l" t="t" r="r" b="b"/>
              <a:pathLst>
                <a:path w="1969770" h="1783079">
                  <a:moveTo>
                    <a:pt x="1105915" y="0"/>
                  </a:moveTo>
                  <a:lnTo>
                    <a:pt x="1067815" y="507"/>
                  </a:lnTo>
                  <a:lnTo>
                    <a:pt x="1028700" y="6603"/>
                  </a:lnTo>
                  <a:lnTo>
                    <a:pt x="989076" y="18161"/>
                  </a:lnTo>
                  <a:lnTo>
                    <a:pt x="949959" y="34036"/>
                  </a:lnTo>
                  <a:lnTo>
                    <a:pt x="911351" y="53848"/>
                  </a:lnTo>
                  <a:lnTo>
                    <a:pt x="873759" y="76326"/>
                  </a:lnTo>
                  <a:lnTo>
                    <a:pt x="837310" y="101600"/>
                  </a:lnTo>
                  <a:lnTo>
                    <a:pt x="802766" y="128524"/>
                  </a:lnTo>
                  <a:lnTo>
                    <a:pt x="770508" y="155955"/>
                  </a:lnTo>
                  <a:lnTo>
                    <a:pt x="740790" y="183387"/>
                  </a:lnTo>
                  <a:lnTo>
                    <a:pt x="691133" y="236092"/>
                  </a:lnTo>
                  <a:lnTo>
                    <a:pt x="657225" y="280035"/>
                  </a:lnTo>
                  <a:lnTo>
                    <a:pt x="642111" y="309752"/>
                  </a:lnTo>
                  <a:lnTo>
                    <a:pt x="642619" y="317373"/>
                  </a:lnTo>
                  <a:lnTo>
                    <a:pt x="625475" y="313054"/>
                  </a:lnTo>
                  <a:lnTo>
                    <a:pt x="581659" y="308610"/>
                  </a:lnTo>
                  <a:lnTo>
                    <a:pt x="522731" y="316356"/>
                  </a:lnTo>
                  <a:lnTo>
                    <a:pt x="460120" y="349250"/>
                  </a:lnTo>
                  <a:lnTo>
                    <a:pt x="417829" y="386588"/>
                  </a:lnTo>
                  <a:lnTo>
                    <a:pt x="365125" y="436625"/>
                  </a:lnTo>
                  <a:lnTo>
                    <a:pt x="335406" y="465074"/>
                  </a:lnTo>
                  <a:lnTo>
                    <a:pt x="202945" y="595249"/>
                  </a:lnTo>
                  <a:lnTo>
                    <a:pt x="166877" y="629919"/>
                  </a:lnTo>
                  <a:lnTo>
                    <a:pt x="93852" y="699007"/>
                  </a:lnTo>
                  <a:lnTo>
                    <a:pt x="56895" y="733171"/>
                  </a:lnTo>
                  <a:lnTo>
                    <a:pt x="32384" y="759460"/>
                  </a:lnTo>
                  <a:lnTo>
                    <a:pt x="15112" y="786891"/>
                  </a:lnTo>
                  <a:lnTo>
                    <a:pt x="4699" y="816610"/>
                  </a:lnTo>
                  <a:lnTo>
                    <a:pt x="0" y="846836"/>
                  </a:lnTo>
                  <a:lnTo>
                    <a:pt x="507" y="878586"/>
                  </a:lnTo>
                  <a:lnTo>
                    <a:pt x="15620" y="944499"/>
                  </a:lnTo>
                  <a:lnTo>
                    <a:pt x="44830" y="1013206"/>
                  </a:lnTo>
                  <a:lnTo>
                    <a:pt x="63118" y="1048257"/>
                  </a:lnTo>
                  <a:lnTo>
                    <a:pt x="83438" y="1083437"/>
                  </a:lnTo>
                  <a:lnTo>
                    <a:pt x="104393" y="1118615"/>
                  </a:lnTo>
                  <a:lnTo>
                    <a:pt x="147574" y="1188846"/>
                  </a:lnTo>
                  <a:lnTo>
                    <a:pt x="168528" y="1223518"/>
                  </a:lnTo>
                  <a:lnTo>
                    <a:pt x="188340" y="1258062"/>
                  </a:lnTo>
                  <a:lnTo>
                    <a:pt x="205993" y="1291589"/>
                  </a:lnTo>
                  <a:lnTo>
                    <a:pt x="242061" y="1365122"/>
                  </a:lnTo>
                  <a:lnTo>
                    <a:pt x="260350" y="1400937"/>
                  </a:lnTo>
                  <a:lnTo>
                    <a:pt x="278510" y="1434972"/>
                  </a:lnTo>
                  <a:lnTo>
                    <a:pt x="297814" y="1468374"/>
                  </a:lnTo>
                  <a:lnTo>
                    <a:pt x="339089" y="1530984"/>
                  </a:lnTo>
                  <a:lnTo>
                    <a:pt x="387095" y="1588643"/>
                  </a:lnTo>
                  <a:lnTo>
                    <a:pt x="443864" y="1640332"/>
                  </a:lnTo>
                  <a:lnTo>
                    <a:pt x="476250" y="1663319"/>
                  </a:lnTo>
                  <a:lnTo>
                    <a:pt x="512317" y="1684782"/>
                  </a:lnTo>
                  <a:lnTo>
                    <a:pt x="551433" y="1704594"/>
                  </a:lnTo>
                  <a:lnTo>
                    <a:pt x="594740" y="1722120"/>
                  </a:lnTo>
                  <a:lnTo>
                    <a:pt x="632205" y="1735327"/>
                  </a:lnTo>
                  <a:lnTo>
                    <a:pt x="669798" y="1746884"/>
                  </a:lnTo>
                  <a:lnTo>
                    <a:pt x="707389" y="1756664"/>
                  </a:lnTo>
                  <a:lnTo>
                    <a:pt x="744981" y="1764919"/>
                  </a:lnTo>
                  <a:lnTo>
                    <a:pt x="820038" y="1776983"/>
                  </a:lnTo>
                  <a:lnTo>
                    <a:pt x="858138" y="1780285"/>
                  </a:lnTo>
                  <a:lnTo>
                    <a:pt x="896746" y="1782571"/>
                  </a:lnTo>
                  <a:lnTo>
                    <a:pt x="935354" y="1782571"/>
                  </a:lnTo>
                  <a:lnTo>
                    <a:pt x="974470" y="1781428"/>
                  </a:lnTo>
                  <a:lnTo>
                    <a:pt x="1014094" y="1779270"/>
                  </a:lnTo>
                  <a:lnTo>
                    <a:pt x="1054734" y="1775333"/>
                  </a:lnTo>
                  <a:lnTo>
                    <a:pt x="1096009" y="1769871"/>
                  </a:lnTo>
                  <a:lnTo>
                    <a:pt x="1138301" y="1762759"/>
                  </a:lnTo>
                  <a:lnTo>
                    <a:pt x="1180973" y="1754504"/>
                  </a:lnTo>
                  <a:lnTo>
                    <a:pt x="1224787" y="1744599"/>
                  </a:lnTo>
                  <a:lnTo>
                    <a:pt x="1269745" y="1733677"/>
                  </a:lnTo>
                  <a:lnTo>
                    <a:pt x="1315592" y="1721612"/>
                  </a:lnTo>
                  <a:lnTo>
                    <a:pt x="1364106" y="1706752"/>
                  </a:lnTo>
                  <a:lnTo>
                    <a:pt x="1410080" y="1691894"/>
                  </a:lnTo>
                  <a:lnTo>
                    <a:pt x="1454403" y="1675383"/>
                  </a:lnTo>
                  <a:lnTo>
                    <a:pt x="1496059" y="1657858"/>
                  </a:lnTo>
                  <a:lnTo>
                    <a:pt x="1535176" y="1639189"/>
                  </a:lnTo>
                  <a:lnTo>
                    <a:pt x="1572259" y="1619377"/>
                  </a:lnTo>
                  <a:lnTo>
                    <a:pt x="1607184" y="1599057"/>
                  </a:lnTo>
                  <a:lnTo>
                    <a:pt x="1639569" y="1577213"/>
                  </a:lnTo>
                  <a:lnTo>
                    <a:pt x="1669795" y="1553590"/>
                  </a:lnTo>
                  <a:lnTo>
                    <a:pt x="1722501" y="1503552"/>
                  </a:lnTo>
                  <a:lnTo>
                    <a:pt x="1764791" y="1448689"/>
                  </a:lnTo>
                  <a:lnTo>
                    <a:pt x="1797050" y="1387728"/>
                  </a:lnTo>
                  <a:lnTo>
                    <a:pt x="1829942" y="1282319"/>
                  </a:lnTo>
                  <a:lnTo>
                    <a:pt x="1844039" y="1242187"/>
                  </a:lnTo>
                  <a:lnTo>
                    <a:pt x="1860168" y="1202054"/>
                  </a:lnTo>
                  <a:lnTo>
                    <a:pt x="1877440" y="1162050"/>
                  </a:lnTo>
                  <a:lnTo>
                    <a:pt x="1913381" y="1082928"/>
                  </a:lnTo>
                  <a:lnTo>
                    <a:pt x="1930145" y="1043939"/>
                  </a:lnTo>
                  <a:lnTo>
                    <a:pt x="1945258" y="1006094"/>
                  </a:lnTo>
                  <a:lnTo>
                    <a:pt x="1957196" y="969772"/>
                  </a:lnTo>
                  <a:lnTo>
                    <a:pt x="1965578" y="934592"/>
                  </a:lnTo>
                  <a:lnTo>
                    <a:pt x="1969769" y="901191"/>
                  </a:lnTo>
                  <a:lnTo>
                    <a:pt x="1968245" y="869314"/>
                  </a:lnTo>
                  <a:lnTo>
                    <a:pt x="1960879" y="839597"/>
                  </a:lnTo>
                  <a:lnTo>
                    <a:pt x="1946782" y="812800"/>
                  </a:lnTo>
                  <a:lnTo>
                    <a:pt x="1924938" y="788035"/>
                  </a:lnTo>
                  <a:lnTo>
                    <a:pt x="1892045" y="755650"/>
                  </a:lnTo>
                  <a:lnTo>
                    <a:pt x="1864359" y="722122"/>
                  </a:lnTo>
                  <a:lnTo>
                    <a:pt x="1841500" y="687577"/>
                  </a:lnTo>
                  <a:lnTo>
                    <a:pt x="1822195" y="651890"/>
                  </a:lnTo>
                  <a:lnTo>
                    <a:pt x="1805431" y="615568"/>
                  </a:lnTo>
                  <a:lnTo>
                    <a:pt x="1789810" y="578738"/>
                  </a:lnTo>
                  <a:lnTo>
                    <a:pt x="1761108" y="505713"/>
                  </a:lnTo>
                  <a:lnTo>
                    <a:pt x="1745487" y="469011"/>
                  </a:lnTo>
                  <a:lnTo>
                    <a:pt x="1728215" y="433831"/>
                  </a:lnTo>
                  <a:lnTo>
                    <a:pt x="1707895" y="398652"/>
                  </a:lnTo>
                  <a:lnTo>
                    <a:pt x="1670811" y="350900"/>
                  </a:lnTo>
                  <a:lnTo>
                    <a:pt x="1622298" y="302640"/>
                  </a:lnTo>
                  <a:lnTo>
                    <a:pt x="1563369" y="253746"/>
                  </a:lnTo>
                  <a:lnTo>
                    <a:pt x="1530477" y="229488"/>
                  </a:lnTo>
                  <a:lnTo>
                    <a:pt x="1496059" y="205359"/>
                  </a:lnTo>
                  <a:lnTo>
                    <a:pt x="1459610" y="181228"/>
                  </a:lnTo>
                  <a:lnTo>
                    <a:pt x="1422018" y="157099"/>
                  </a:lnTo>
                  <a:lnTo>
                    <a:pt x="1383410" y="133476"/>
                  </a:lnTo>
                  <a:lnTo>
                    <a:pt x="1343786" y="110362"/>
                  </a:lnTo>
                  <a:lnTo>
                    <a:pt x="1261871" y="64262"/>
                  </a:lnTo>
                  <a:lnTo>
                    <a:pt x="1220724" y="42290"/>
                  </a:lnTo>
                  <a:lnTo>
                    <a:pt x="1179449" y="20827"/>
                  </a:lnTo>
                  <a:lnTo>
                    <a:pt x="1143507" y="6603"/>
                  </a:lnTo>
                  <a:lnTo>
                    <a:pt x="110591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88045" y="3589654"/>
              <a:ext cx="1659255" cy="1477645"/>
            </a:xfrm>
            <a:custGeom>
              <a:avLst/>
              <a:gdLst/>
              <a:ahLst/>
              <a:cxnLst/>
              <a:rect l="l" t="t" r="r" b="b"/>
              <a:pathLst>
                <a:path w="1659254" h="1477645">
                  <a:moveTo>
                    <a:pt x="873759" y="0"/>
                  </a:moveTo>
                  <a:lnTo>
                    <a:pt x="828801" y="5461"/>
                  </a:lnTo>
                  <a:lnTo>
                    <a:pt x="784478" y="15875"/>
                  </a:lnTo>
                  <a:lnTo>
                    <a:pt x="741679" y="30226"/>
                  </a:lnTo>
                  <a:lnTo>
                    <a:pt x="701039" y="47244"/>
                  </a:lnTo>
                  <a:lnTo>
                    <a:pt x="663448" y="65912"/>
                  </a:lnTo>
                  <a:lnTo>
                    <a:pt x="630047" y="85598"/>
                  </a:lnTo>
                  <a:lnTo>
                    <a:pt x="562355" y="138430"/>
                  </a:lnTo>
                  <a:lnTo>
                    <a:pt x="552957" y="158115"/>
                  </a:lnTo>
                  <a:lnTo>
                    <a:pt x="498601" y="209169"/>
                  </a:lnTo>
                  <a:lnTo>
                    <a:pt x="447039" y="255905"/>
                  </a:lnTo>
                  <a:lnTo>
                    <a:pt x="372999" y="319024"/>
                  </a:lnTo>
                  <a:lnTo>
                    <a:pt x="348996" y="339852"/>
                  </a:lnTo>
                  <a:lnTo>
                    <a:pt x="322833" y="364617"/>
                  </a:lnTo>
                  <a:lnTo>
                    <a:pt x="293624" y="391541"/>
                  </a:lnTo>
                  <a:lnTo>
                    <a:pt x="159638" y="520573"/>
                  </a:lnTo>
                  <a:lnTo>
                    <a:pt x="123571" y="554609"/>
                  </a:lnTo>
                  <a:lnTo>
                    <a:pt x="86613" y="588645"/>
                  </a:lnTo>
                  <a:lnTo>
                    <a:pt x="49022" y="622173"/>
                  </a:lnTo>
                  <a:lnTo>
                    <a:pt x="25019" y="649097"/>
                  </a:lnTo>
                  <a:lnTo>
                    <a:pt x="8889" y="677545"/>
                  </a:lnTo>
                  <a:lnTo>
                    <a:pt x="1015" y="707771"/>
                  </a:lnTo>
                  <a:lnTo>
                    <a:pt x="0" y="739140"/>
                  </a:lnTo>
                  <a:lnTo>
                    <a:pt x="5206" y="771525"/>
                  </a:lnTo>
                  <a:lnTo>
                    <a:pt x="29718" y="839089"/>
                  </a:lnTo>
                  <a:lnTo>
                    <a:pt x="46989" y="873633"/>
                  </a:lnTo>
                  <a:lnTo>
                    <a:pt x="66801" y="908177"/>
                  </a:lnTo>
                  <a:lnTo>
                    <a:pt x="88137" y="943356"/>
                  </a:lnTo>
                  <a:lnTo>
                    <a:pt x="131445" y="1013079"/>
                  </a:lnTo>
                  <a:lnTo>
                    <a:pt x="151256" y="1047115"/>
                  </a:lnTo>
                  <a:lnTo>
                    <a:pt x="169036" y="1080643"/>
                  </a:lnTo>
                  <a:lnTo>
                    <a:pt x="187832" y="1118489"/>
                  </a:lnTo>
                  <a:lnTo>
                    <a:pt x="206501" y="1155319"/>
                  </a:lnTo>
                  <a:lnTo>
                    <a:pt x="225298" y="1191006"/>
                  </a:lnTo>
                  <a:lnTo>
                    <a:pt x="244601" y="1225042"/>
                  </a:lnTo>
                  <a:lnTo>
                    <a:pt x="265556" y="1258062"/>
                  </a:lnTo>
                  <a:lnTo>
                    <a:pt x="288416" y="1288796"/>
                  </a:lnTo>
                  <a:lnTo>
                    <a:pt x="313435" y="1317879"/>
                  </a:lnTo>
                  <a:lnTo>
                    <a:pt x="341122" y="1344803"/>
                  </a:lnTo>
                  <a:lnTo>
                    <a:pt x="372490" y="1370076"/>
                  </a:lnTo>
                  <a:lnTo>
                    <a:pt x="407924" y="1392555"/>
                  </a:lnTo>
                  <a:lnTo>
                    <a:pt x="447548" y="1412875"/>
                  </a:lnTo>
                  <a:lnTo>
                    <a:pt x="492378" y="1430909"/>
                  </a:lnTo>
                  <a:lnTo>
                    <a:pt x="530478" y="1443609"/>
                  </a:lnTo>
                  <a:lnTo>
                    <a:pt x="568071" y="1453515"/>
                  </a:lnTo>
                  <a:lnTo>
                    <a:pt x="605535" y="1462278"/>
                  </a:lnTo>
                  <a:lnTo>
                    <a:pt x="643635" y="1468882"/>
                  </a:lnTo>
                  <a:lnTo>
                    <a:pt x="681735" y="1473200"/>
                  </a:lnTo>
                  <a:lnTo>
                    <a:pt x="720344" y="1475994"/>
                  </a:lnTo>
                  <a:lnTo>
                    <a:pt x="758951" y="1477137"/>
                  </a:lnTo>
                  <a:lnTo>
                    <a:pt x="798576" y="1476502"/>
                  </a:lnTo>
                  <a:lnTo>
                    <a:pt x="838707" y="1473835"/>
                  </a:lnTo>
                  <a:lnTo>
                    <a:pt x="879475" y="1469390"/>
                  </a:lnTo>
                  <a:lnTo>
                    <a:pt x="921130" y="1463421"/>
                  </a:lnTo>
                  <a:lnTo>
                    <a:pt x="963929" y="1455674"/>
                  </a:lnTo>
                  <a:lnTo>
                    <a:pt x="1008252" y="1445768"/>
                  </a:lnTo>
                  <a:lnTo>
                    <a:pt x="1053083" y="1434846"/>
                  </a:lnTo>
                  <a:lnTo>
                    <a:pt x="1100074" y="1422146"/>
                  </a:lnTo>
                  <a:lnTo>
                    <a:pt x="1149096" y="1406779"/>
                  </a:lnTo>
                  <a:lnTo>
                    <a:pt x="1196085" y="1390904"/>
                  </a:lnTo>
                  <a:lnTo>
                    <a:pt x="1239901" y="1373378"/>
                  </a:lnTo>
                  <a:lnTo>
                    <a:pt x="1281049" y="1354582"/>
                  </a:lnTo>
                  <a:lnTo>
                    <a:pt x="1319149" y="1334389"/>
                  </a:lnTo>
                  <a:lnTo>
                    <a:pt x="1354581" y="1312926"/>
                  </a:lnTo>
                  <a:lnTo>
                    <a:pt x="1386966" y="1289812"/>
                  </a:lnTo>
                  <a:lnTo>
                    <a:pt x="1416684" y="1265682"/>
                  </a:lnTo>
                  <a:lnTo>
                    <a:pt x="1466214" y="1212469"/>
                  </a:lnTo>
                  <a:lnTo>
                    <a:pt x="1503806" y="1153160"/>
                  </a:lnTo>
                  <a:lnTo>
                    <a:pt x="1539239" y="1049909"/>
                  </a:lnTo>
                  <a:lnTo>
                    <a:pt x="1553845" y="1011428"/>
                  </a:lnTo>
                  <a:lnTo>
                    <a:pt x="1570608" y="973074"/>
                  </a:lnTo>
                  <a:lnTo>
                    <a:pt x="1606550" y="896747"/>
                  </a:lnTo>
                  <a:lnTo>
                    <a:pt x="1623313" y="859917"/>
                  </a:lnTo>
                  <a:lnTo>
                    <a:pt x="1638427" y="823722"/>
                  </a:lnTo>
                  <a:lnTo>
                    <a:pt x="1649856" y="789051"/>
                  </a:lnTo>
                  <a:lnTo>
                    <a:pt x="1657223" y="756158"/>
                  </a:lnTo>
                  <a:lnTo>
                    <a:pt x="1659254" y="724789"/>
                  </a:lnTo>
                  <a:lnTo>
                    <a:pt x="1654555" y="696214"/>
                  </a:lnTo>
                  <a:lnTo>
                    <a:pt x="1643126" y="669925"/>
                  </a:lnTo>
                  <a:lnTo>
                    <a:pt x="1622171" y="646811"/>
                  </a:lnTo>
                  <a:lnTo>
                    <a:pt x="1589912" y="614426"/>
                  </a:lnTo>
                  <a:lnTo>
                    <a:pt x="1563243" y="580390"/>
                  </a:lnTo>
                  <a:lnTo>
                    <a:pt x="1542414" y="545211"/>
                  </a:lnTo>
                  <a:lnTo>
                    <a:pt x="1524634" y="509016"/>
                  </a:lnTo>
                  <a:lnTo>
                    <a:pt x="1509522" y="472186"/>
                  </a:lnTo>
                  <a:lnTo>
                    <a:pt x="1495425" y="435483"/>
                  </a:lnTo>
                  <a:lnTo>
                    <a:pt x="1480311" y="399161"/>
                  </a:lnTo>
                  <a:lnTo>
                    <a:pt x="1463675" y="363474"/>
                  </a:lnTo>
                  <a:lnTo>
                    <a:pt x="1443354" y="328422"/>
                  </a:lnTo>
                  <a:lnTo>
                    <a:pt x="1404238" y="280543"/>
                  </a:lnTo>
                  <a:lnTo>
                    <a:pt x="1350518" y="231775"/>
                  </a:lnTo>
                  <a:lnTo>
                    <a:pt x="1319149" y="207518"/>
                  </a:lnTo>
                  <a:lnTo>
                    <a:pt x="1284731" y="183387"/>
                  </a:lnTo>
                  <a:lnTo>
                    <a:pt x="1248790" y="159258"/>
                  </a:lnTo>
                  <a:lnTo>
                    <a:pt x="1210182" y="135636"/>
                  </a:lnTo>
                  <a:lnTo>
                    <a:pt x="1170558" y="112014"/>
                  </a:lnTo>
                  <a:lnTo>
                    <a:pt x="1129283" y="88900"/>
                  </a:lnTo>
                  <a:lnTo>
                    <a:pt x="1086993" y="66421"/>
                  </a:lnTo>
                  <a:lnTo>
                    <a:pt x="1044828" y="44450"/>
                  </a:lnTo>
                  <a:lnTo>
                    <a:pt x="1002029" y="23114"/>
                  </a:lnTo>
                  <a:lnTo>
                    <a:pt x="961389" y="7747"/>
                  </a:lnTo>
                  <a:lnTo>
                    <a:pt x="918082" y="508"/>
                  </a:lnTo>
                  <a:lnTo>
                    <a:pt x="873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96630" y="5132069"/>
              <a:ext cx="281305" cy="247015"/>
            </a:xfrm>
            <a:custGeom>
              <a:avLst/>
              <a:gdLst/>
              <a:ahLst/>
              <a:cxnLst/>
              <a:rect l="l" t="t" r="r" b="b"/>
              <a:pathLst>
                <a:path w="281304" h="247014">
                  <a:moveTo>
                    <a:pt x="98425" y="0"/>
                  </a:moveTo>
                  <a:lnTo>
                    <a:pt x="46354" y="35687"/>
                  </a:lnTo>
                  <a:lnTo>
                    <a:pt x="18796" y="69215"/>
                  </a:lnTo>
                  <a:lnTo>
                    <a:pt x="3175" y="98298"/>
                  </a:lnTo>
                  <a:lnTo>
                    <a:pt x="0" y="133985"/>
                  </a:lnTo>
                  <a:lnTo>
                    <a:pt x="7239" y="171831"/>
                  </a:lnTo>
                  <a:lnTo>
                    <a:pt x="25526" y="205867"/>
                  </a:lnTo>
                  <a:lnTo>
                    <a:pt x="52577" y="231648"/>
                  </a:lnTo>
                  <a:lnTo>
                    <a:pt x="88519" y="243713"/>
                  </a:lnTo>
                  <a:lnTo>
                    <a:pt x="127635" y="247015"/>
                  </a:lnTo>
                  <a:lnTo>
                    <a:pt x="164592" y="245872"/>
                  </a:lnTo>
                  <a:lnTo>
                    <a:pt x="226568" y="221234"/>
                  </a:lnTo>
                  <a:lnTo>
                    <a:pt x="265175" y="145415"/>
                  </a:lnTo>
                  <a:lnTo>
                    <a:pt x="280797" y="63627"/>
                  </a:lnTo>
                  <a:lnTo>
                    <a:pt x="272923" y="21971"/>
                  </a:lnTo>
                  <a:lnTo>
                    <a:pt x="229235" y="8255"/>
                  </a:lnTo>
                  <a:lnTo>
                    <a:pt x="137541" y="9906"/>
                  </a:lnTo>
                  <a:lnTo>
                    <a:pt x="9842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89645" y="5106669"/>
              <a:ext cx="261620" cy="250825"/>
            </a:xfrm>
            <a:custGeom>
              <a:avLst/>
              <a:gdLst/>
              <a:ahLst/>
              <a:cxnLst/>
              <a:rect l="l" t="t" r="r" b="b"/>
              <a:pathLst>
                <a:path w="261620" h="250825">
                  <a:moveTo>
                    <a:pt x="122427" y="0"/>
                  </a:moveTo>
                  <a:lnTo>
                    <a:pt x="75056" y="6096"/>
                  </a:lnTo>
                  <a:lnTo>
                    <a:pt x="42163" y="19177"/>
                  </a:lnTo>
                  <a:lnTo>
                    <a:pt x="6223" y="65278"/>
                  </a:lnTo>
                  <a:lnTo>
                    <a:pt x="0" y="96012"/>
                  </a:lnTo>
                  <a:lnTo>
                    <a:pt x="2666" y="133350"/>
                  </a:lnTo>
                  <a:lnTo>
                    <a:pt x="13080" y="172339"/>
                  </a:lnTo>
                  <a:lnTo>
                    <a:pt x="31750" y="207518"/>
                  </a:lnTo>
                  <a:lnTo>
                    <a:pt x="58927" y="234315"/>
                  </a:lnTo>
                  <a:lnTo>
                    <a:pt x="132841" y="250317"/>
                  </a:lnTo>
                  <a:lnTo>
                    <a:pt x="167766" y="250825"/>
                  </a:lnTo>
                  <a:lnTo>
                    <a:pt x="198500" y="244729"/>
                  </a:lnTo>
                  <a:lnTo>
                    <a:pt x="224662" y="229362"/>
                  </a:lnTo>
                  <a:lnTo>
                    <a:pt x="244982" y="200279"/>
                  </a:lnTo>
                  <a:lnTo>
                    <a:pt x="258952" y="155321"/>
                  </a:lnTo>
                  <a:lnTo>
                    <a:pt x="261620" y="102616"/>
                  </a:lnTo>
                  <a:lnTo>
                    <a:pt x="249174" y="63119"/>
                  </a:lnTo>
                  <a:lnTo>
                    <a:pt x="226695" y="35179"/>
                  </a:lnTo>
                  <a:lnTo>
                    <a:pt x="200151" y="17018"/>
                  </a:lnTo>
                  <a:lnTo>
                    <a:pt x="162559" y="3302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57005" y="3835399"/>
              <a:ext cx="670560" cy="1024890"/>
            </a:xfrm>
            <a:custGeom>
              <a:avLst/>
              <a:gdLst/>
              <a:ahLst/>
              <a:cxnLst/>
              <a:rect l="l" t="t" r="r" b="b"/>
              <a:pathLst>
                <a:path w="670559" h="1024889">
                  <a:moveTo>
                    <a:pt x="341249" y="827151"/>
                  </a:moveTo>
                  <a:lnTo>
                    <a:pt x="270255" y="827151"/>
                  </a:lnTo>
                  <a:lnTo>
                    <a:pt x="243204" y="832612"/>
                  </a:lnTo>
                  <a:lnTo>
                    <a:pt x="221234" y="848613"/>
                  </a:lnTo>
                  <a:lnTo>
                    <a:pt x="206121" y="871601"/>
                  </a:lnTo>
                  <a:lnTo>
                    <a:pt x="200914" y="899668"/>
                  </a:lnTo>
                  <a:lnTo>
                    <a:pt x="200914" y="992505"/>
                  </a:lnTo>
                  <a:lnTo>
                    <a:pt x="203453" y="1005078"/>
                  </a:lnTo>
                  <a:lnTo>
                    <a:pt x="209803" y="1014984"/>
                  </a:lnTo>
                  <a:lnTo>
                    <a:pt x="219710" y="1022095"/>
                  </a:lnTo>
                  <a:lnTo>
                    <a:pt x="231140" y="1024382"/>
                  </a:lnTo>
                  <a:lnTo>
                    <a:pt x="391414" y="1024382"/>
                  </a:lnTo>
                  <a:lnTo>
                    <a:pt x="403351" y="1022095"/>
                  </a:lnTo>
                  <a:lnTo>
                    <a:pt x="412750" y="1014984"/>
                  </a:lnTo>
                  <a:lnTo>
                    <a:pt x="419608" y="1005078"/>
                  </a:lnTo>
                  <a:lnTo>
                    <a:pt x="421640" y="992505"/>
                  </a:lnTo>
                  <a:lnTo>
                    <a:pt x="421640" y="911732"/>
                  </a:lnTo>
                  <a:lnTo>
                    <a:pt x="415417" y="878839"/>
                  </a:lnTo>
                  <a:lnTo>
                    <a:pt x="398145" y="851916"/>
                  </a:lnTo>
                  <a:lnTo>
                    <a:pt x="372618" y="833755"/>
                  </a:lnTo>
                  <a:lnTo>
                    <a:pt x="341249" y="827151"/>
                  </a:lnTo>
                  <a:close/>
                </a:path>
                <a:path w="670559" h="1024889">
                  <a:moveTo>
                    <a:pt x="649731" y="183387"/>
                  </a:moveTo>
                  <a:lnTo>
                    <a:pt x="330835" y="183387"/>
                  </a:lnTo>
                  <a:lnTo>
                    <a:pt x="356997" y="185038"/>
                  </a:lnTo>
                  <a:lnTo>
                    <a:pt x="380365" y="191642"/>
                  </a:lnTo>
                  <a:lnTo>
                    <a:pt x="417449" y="216915"/>
                  </a:lnTo>
                  <a:lnTo>
                    <a:pt x="440436" y="257048"/>
                  </a:lnTo>
                  <a:lnTo>
                    <a:pt x="448310" y="309752"/>
                  </a:lnTo>
                  <a:lnTo>
                    <a:pt x="447167" y="327913"/>
                  </a:lnTo>
                  <a:lnTo>
                    <a:pt x="435737" y="380111"/>
                  </a:lnTo>
                  <a:lnTo>
                    <a:pt x="411225" y="429513"/>
                  </a:lnTo>
                  <a:lnTo>
                    <a:pt x="388239" y="460248"/>
                  </a:lnTo>
                  <a:lnTo>
                    <a:pt x="360552" y="488314"/>
                  </a:lnTo>
                  <a:lnTo>
                    <a:pt x="324612" y="518541"/>
                  </a:lnTo>
                  <a:lnTo>
                    <a:pt x="305816" y="534416"/>
                  </a:lnTo>
                  <a:lnTo>
                    <a:pt x="273939" y="564134"/>
                  </a:lnTo>
                  <a:lnTo>
                    <a:pt x="239014" y="606425"/>
                  </a:lnTo>
                  <a:lnTo>
                    <a:pt x="217043" y="650875"/>
                  </a:lnTo>
                  <a:lnTo>
                    <a:pt x="207645" y="688213"/>
                  </a:lnTo>
                  <a:lnTo>
                    <a:pt x="206628" y="694817"/>
                  </a:lnTo>
                  <a:lnTo>
                    <a:pt x="208788" y="725043"/>
                  </a:lnTo>
                  <a:lnTo>
                    <a:pt x="221742" y="750824"/>
                  </a:lnTo>
                  <a:lnTo>
                    <a:pt x="243713" y="768985"/>
                  </a:lnTo>
                  <a:lnTo>
                    <a:pt x="272415" y="775588"/>
                  </a:lnTo>
                  <a:lnTo>
                    <a:pt x="352298" y="775588"/>
                  </a:lnTo>
                  <a:lnTo>
                    <a:pt x="378841" y="770636"/>
                  </a:lnTo>
                  <a:lnTo>
                    <a:pt x="401827" y="756285"/>
                  </a:lnTo>
                  <a:lnTo>
                    <a:pt x="418465" y="735457"/>
                  </a:lnTo>
                  <a:lnTo>
                    <a:pt x="427863" y="708532"/>
                  </a:lnTo>
                  <a:lnTo>
                    <a:pt x="427863" y="708025"/>
                  </a:lnTo>
                  <a:lnTo>
                    <a:pt x="431038" y="694182"/>
                  </a:lnTo>
                  <a:lnTo>
                    <a:pt x="447167" y="657479"/>
                  </a:lnTo>
                  <a:lnTo>
                    <a:pt x="475869" y="625094"/>
                  </a:lnTo>
                  <a:lnTo>
                    <a:pt x="513969" y="592074"/>
                  </a:lnTo>
                  <a:lnTo>
                    <a:pt x="537972" y="569594"/>
                  </a:lnTo>
                  <a:lnTo>
                    <a:pt x="581278" y="523367"/>
                  </a:lnTo>
                  <a:lnTo>
                    <a:pt x="618363" y="474599"/>
                  </a:lnTo>
                  <a:lnTo>
                    <a:pt x="646556" y="421766"/>
                  </a:lnTo>
                  <a:lnTo>
                    <a:pt x="664337" y="364744"/>
                  </a:lnTo>
                  <a:lnTo>
                    <a:pt x="670560" y="303149"/>
                  </a:lnTo>
                  <a:lnTo>
                    <a:pt x="667893" y="258190"/>
                  </a:lnTo>
                  <a:lnTo>
                    <a:pt x="660742" y="216915"/>
                  </a:lnTo>
                  <a:lnTo>
                    <a:pt x="660653" y="216408"/>
                  </a:lnTo>
                  <a:lnTo>
                    <a:pt x="649731" y="183387"/>
                  </a:lnTo>
                  <a:close/>
                </a:path>
                <a:path w="670559" h="1024889">
                  <a:moveTo>
                    <a:pt x="329311" y="0"/>
                  </a:moveTo>
                  <a:lnTo>
                    <a:pt x="281813" y="1650"/>
                  </a:lnTo>
                  <a:lnTo>
                    <a:pt x="236854" y="8254"/>
                  </a:lnTo>
                  <a:lnTo>
                    <a:pt x="195199" y="18669"/>
                  </a:lnTo>
                  <a:lnTo>
                    <a:pt x="156083" y="33527"/>
                  </a:lnTo>
                  <a:lnTo>
                    <a:pt x="120523" y="52197"/>
                  </a:lnTo>
                  <a:lnTo>
                    <a:pt x="89280" y="74675"/>
                  </a:lnTo>
                  <a:lnTo>
                    <a:pt x="39116" y="131825"/>
                  </a:lnTo>
                  <a:lnTo>
                    <a:pt x="14097" y="196087"/>
                  </a:lnTo>
                  <a:lnTo>
                    <a:pt x="0" y="260350"/>
                  </a:lnTo>
                  <a:lnTo>
                    <a:pt x="0" y="270763"/>
                  </a:lnTo>
                  <a:lnTo>
                    <a:pt x="36068" y="292735"/>
                  </a:lnTo>
                  <a:lnTo>
                    <a:pt x="121030" y="293877"/>
                  </a:lnTo>
                  <a:lnTo>
                    <a:pt x="161290" y="293877"/>
                  </a:lnTo>
                  <a:lnTo>
                    <a:pt x="199898" y="281177"/>
                  </a:lnTo>
                  <a:lnTo>
                    <a:pt x="224917" y="247650"/>
                  </a:lnTo>
                  <a:lnTo>
                    <a:pt x="229616" y="236727"/>
                  </a:lnTo>
                  <a:lnTo>
                    <a:pt x="235330" y="227329"/>
                  </a:lnTo>
                  <a:lnTo>
                    <a:pt x="268224" y="198882"/>
                  </a:lnTo>
                  <a:lnTo>
                    <a:pt x="308355" y="185038"/>
                  </a:lnTo>
                  <a:lnTo>
                    <a:pt x="330835" y="183387"/>
                  </a:lnTo>
                  <a:lnTo>
                    <a:pt x="649731" y="183387"/>
                  </a:lnTo>
                  <a:lnTo>
                    <a:pt x="648080" y="177926"/>
                  </a:lnTo>
                  <a:lnTo>
                    <a:pt x="630427" y="142748"/>
                  </a:lnTo>
                  <a:lnTo>
                    <a:pt x="607949" y="110362"/>
                  </a:lnTo>
                  <a:lnTo>
                    <a:pt x="580263" y="81787"/>
                  </a:lnTo>
                  <a:lnTo>
                    <a:pt x="522859" y="41783"/>
                  </a:lnTo>
                  <a:lnTo>
                    <a:pt x="454025" y="14859"/>
                  </a:lnTo>
                  <a:lnTo>
                    <a:pt x="415417" y="6603"/>
                  </a:lnTo>
                  <a:lnTo>
                    <a:pt x="373634" y="1650"/>
                  </a:lnTo>
                  <a:lnTo>
                    <a:pt x="329311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26525" y="3835399"/>
              <a:ext cx="670560" cy="1024890"/>
            </a:xfrm>
            <a:custGeom>
              <a:avLst/>
              <a:gdLst/>
              <a:ahLst/>
              <a:cxnLst/>
              <a:rect l="l" t="t" r="r" b="b"/>
              <a:pathLst>
                <a:path w="670559" h="1024889">
                  <a:moveTo>
                    <a:pt x="341249" y="827151"/>
                  </a:moveTo>
                  <a:lnTo>
                    <a:pt x="270255" y="827151"/>
                  </a:lnTo>
                  <a:lnTo>
                    <a:pt x="243204" y="832612"/>
                  </a:lnTo>
                  <a:lnTo>
                    <a:pt x="221233" y="848613"/>
                  </a:lnTo>
                  <a:lnTo>
                    <a:pt x="206628" y="871601"/>
                  </a:lnTo>
                  <a:lnTo>
                    <a:pt x="200914" y="900176"/>
                  </a:lnTo>
                  <a:lnTo>
                    <a:pt x="200914" y="992505"/>
                  </a:lnTo>
                  <a:lnTo>
                    <a:pt x="203453" y="1005078"/>
                  </a:lnTo>
                  <a:lnTo>
                    <a:pt x="209803" y="1014984"/>
                  </a:lnTo>
                  <a:lnTo>
                    <a:pt x="219709" y="1022095"/>
                  </a:lnTo>
                  <a:lnTo>
                    <a:pt x="231648" y="1024382"/>
                  </a:lnTo>
                  <a:lnTo>
                    <a:pt x="391414" y="1024382"/>
                  </a:lnTo>
                  <a:lnTo>
                    <a:pt x="403351" y="1022095"/>
                  </a:lnTo>
                  <a:lnTo>
                    <a:pt x="412750" y="1014984"/>
                  </a:lnTo>
                  <a:lnTo>
                    <a:pt x="419607" y="1005078"/>
                  </a:lnTo>
                  <a:lnTo>
                    <a:pt x="422148" y="992505"/>
                  </a:lnTo>
                  <a:lnTo>
                    <a:pt x="422148" y="911732"/>
                  </a:lnTo>
                  <a:lnTo>
                    <a:pt x="415417" y="878839"/>
                  </a:lnTo>
                  <a:lnTo>
                    <a:pt x="398145" y="851916"/>
                  </a:lnTo>
                  <a:lnTo>
                    <a:pt x="372618" y="833755"/>
                  </a:lnTo>
                  <a:lnTo>
                    <a:pt x="341249" y="827151"/>
                  </a:lnTo>
                  <a:close/>
                </a:path>
                <a:path w="670559" h="1024889">
                  <a:moveTo>
                    <a:pt x="649731" y="183387"/>
                  </a:moveTo>
                  <a:lnTo>
                    <a:pt x="330834" y="183387"/>
                  </a:lnTo>
                  <a:lnTo>
                    <a:pt x="356997" y="185038"/>
                  </a:lnTo>
                  <a:lnTo>
                    <a:pt x="380365" y="191642"/>
                  </a:lnTo>
                  <a:lnTo>
                    <a:pt x="417449" y="216915"/>
                  </a:lnTo>
                  <a:lnTo>
                    <a:pt x="440435" y="257048"/>
                  </a:lnTo>
                  <a:lnTo>
                    <a:pt x="448309" y="309752"/>
                  </a:lnTo>
                  <a:lnTo>
                    <a:pt x="447675" y="327913"/>
                  </a:lnTo>
                  <a:lnTo>
                    <a:pt x="435736" y="380111"/>
                  </a:lnTo>
                  <a:lnTo>
                    <a:pt x="411225" y="429513"/>
                  </a:lnTo>
                  <a:lnTo>
                    <a:pt x="388239" y="460248"/>
                  </a:lnTo>
                  <a:lnTo>
                    <a:pt x="361060" y="488314"/>
                  </a:lnTo>
                  <a:lnTo>
                    <a:pt x="325120" y="518541"/>
                  </a:lnTo>
                  <a:lnTo>
                    <a:pt x="306324" y="534416"/>
                  </a:lnTo>
                  <a:lnTo>
                    <a:pt x="274447" y="564134"/>
                  </a:lnTo>
                  <a:lnTo>
                    <a:pt x="239014" y="606425"/>
                  </a:lnTo>
                  <a:lnTo>
                    <a:pt x="217043" y="650875"/>
                  </a:lnTo>
                  <a:lnTo>
                    <a:pt x="207645" y="688213"/>
                  </a:lnTo>
                  <a:lnTo>
                    <a:pt x="206628" y="694817"/>
                  </a:lnTo>
                  <a:lnTo>
                    <a:pt x="208788" y="725043"/>
                  </a:lnTo>
                  <a:lnTo>
                    <a:pt x="221742" y="750824"/>
                  </a:lnTo>
                  <a:lnTo>
                    <a:pt x="244221" y="768985"/>
                  </a:lnTo>
                  <a:lnTo>
                    <a:pt x="272415" y="775588"/>
                  </a:lnTo>
                  <a:lnTo>
                    <a:pt x="352298" y="775588"/>
                  </a:lnTo>
                  <a:lnTo>
                    <a:pt x="378841" y="770636"/>
                  </a:lnTo>
                  <a:lnTo>
                    <a:pt x="401827" y="756285"/>
                  </a:lnTo>
                  <a:lnTo>
                    <a:pt x="418465" y="735457"/>
                  </a:lnTo>
                  <a:lnTo>
                    <a:pt x="427863" y="708532"/>
                  </a:lnTo>
                  <a:lnTo>
                    <a:pt x="427863" y="708025"/>
                  </a:lnTo>
                  <a:lnTo>
                    <a:pt x="431038" y="694182"/>
                  </a:lnTo>
                  <a:lnTo>
                    <a:pt x="447167" y="657479"/>
                  </a:lnTo>
                  <a:lnTo>
                    <a:pt x="475869" y="625094"/>
                  </a:lnTo>
                  <a:lnTo>
                    <a:pt x="513969" y="592074"/>
                  </a:lnTo>
                  <a:lnTo>
                    <a:pt x="537972" y="569594"/>
                  </a:lnTo>
                  <a:lnTo>
                    <a:pt x="581786" y="523367"/>
                  </a:lnTo>
                  <a:lnTo>
                    <a:pt x="618363" y="474599"/>
                  </a:lnTo>
                  <a:lnTo>
                    <a:pt x="646556" y="421766"/>
                  </a:lnTo>
                  <a:lnTo>
                    <a:pt x="664845" y="364744"/>
                  </a:lnTo>
                  <a:lnTo>
                    <a:pt x="670559" y="303149"/>
                  </a:lnTo>
                  <a:lnTo>
                    <a:pt x="667893" y="258190"/>
                  </a:lnTo>
                  <a:lnTo>
                    <a:pt x="660742" y="216915"/>
                  </a:lnTo>
                  <a:lnTo>
                    <a:pt x="660653" y="216408"/>
                  </a:lnTo>
                  <a:lnTo>
                    <a:pt x="649731" y="183387"/>
                  </a:lnTo>
                  <a:close/>
                </a:path>
                <a:path w="670559" h="1024889">
                  <a:moveTo>
                    <a:pt x="329310" y="0"/>
                  </a:moveTo>
                  <a:lnTo>
                    <a:pt x="281813" y="1650"/>
                  </a:lnTo>
                  <a:lnTo>
                    <a:pt x="237490" y="8254"/>
                  </a:lnTo>
                  <a:lnTo>
                    <a:pt x="195199" y="18669"/>
                  </a:lnTo>
                  <a:lnTo>
                    <a:pt x="156082" y="33527"/>
                  </a:lnTo>
                  <a:lnTo>
                    <a:pt x="120523" y="52197"/>
                  </a:lnTo>
                  <a:lnTo>
                    <a:pt x="89280" y="74675"/>
                  </a:lnTo>
                  <a:lnTo>
                    <a:pt x="39116" y="131825"/>
                  </a:lnTo>
                  <a:lnTo>
                    <a:pt x="14097" y="196087"/>
                  </a:lnTo>
                  <a:lnTo>
                    <a:pt x="0" y="260350"/>
                  </a:lnTo>
                  <a:lnTo>
                    <a:pt x="0" y="270763"/>
                  </a:lnTo>
                  <a:lnTo>
                    <a:pt x="4191" y="280670"/>
                  </a:lnTo>
                  <a:lnTo>
                    <a:pt x="11429" y="287782"/>
                  </a:lnTo>
                  <a:lnTo>
                    <a:pt x="20827" y="291591"/>
                  </a:lnTo>
                  <a:lnTo>
                    <a:pt x="21335" y="291591"/>
                  </a:lnTo>
                  <a:lnTo>
                    <a:pt x="33400" y="293242"/>
                  </a:lnTo>
                  <a:lnTo>
                    <a:pt x="52197" y="293877"/>
                  </a:lnTo>
                  <a:lnTo>
                    <a:pt x="90804" y="294386"/>
                  </a:lnTo>
                  <a:lnTo>
                    <a:pt x="161798" y="293877"/>
                  </a:lnTo>
                  <a:lnTo>
                    <a:pt x="199898" y="281177"/>
                  </a:lnTo>
                  <a:lnTo>
                    <a:pt x="224917" y="247650"/>
                  </a:lnTo>
                  <a:lnTo>
                    <a:pt x="229616" y="236727"/>
                  </a:lnTo>
                  <a:lnTo>
                    <a:pt x="235839" y="227329"/>
                  </a:lnTo>
                  <a:lnTo>
                    <a:pt x="268731" y="198882"/>
                  </a:lnTo>
                  <a:lnTo>
                    <a:pt x="308355" y="185038"/>
                  </a:lnTo>
                  <a:lnTo>
                    <a:pt x="330834" y="183387"/>
                  </a:lnTo>
                  <a:lnTo>
                    <a:pt x="649731" y="183387"/>
                  </a:lnTo>
                  <a:lnTo>
                    <a:pt x="648080" y="177926"/>
                  </a:lnTo>
                  <a:lnTo>
                    <a:pt x="630427" y="142748"/>
                  </a:lnTo>
                  <a:lnTo>
                    <a:pt x="607949" y="110362"/>
                  </a:lnTo>
                  <a:lnTo>
                    <a:pt x="580263" y="81787"/>
                  </a:lnTo>
                  <a:lnTo>
                    <a:pt x="522858" y="41783"/>
                  </a:lnTo>
                  <a:lnTo>
                    <a:pt x="454025" y="14859"/>
                  </a:lnTo>
                  <a:lnTo>
                    <a:pt x="415417" y="6603"/>
                  </a:lnTo>
                  <a:lnTo>
                    <a:pt x="374142" y="1650"/>
                  </a:lnTo>
                  <a:lnTo>
                    <a:pt x="32931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84845" y="540130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59" y="0"/>
                  </a:moveTo>
                  <a:lnTo>
                    <a:pt x="58420" y="2539"/>
                  </a:lnTo>
                  <a:lnTo>
                    <a:pt x="13334" y="34925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4" y="181609"/>
                  </a:lnTo>
                  <a:lnTo>
                    <a:pt x="39370" y="217804"/>
                  </a:lnTo>
                  <a:lnTo>
                    <a:pt x="67309" y="248284"/>
                  </a:lnTo>
                  <a:lnTo>
                    <a:pt x="103504" y="269875"/>
                  </a:lnTo>
                  <a:lnTo>
                    <a:pt x="146684" y="278764"/>
                  </a:lnTo>
                  <a:lnTo>
                    <a:pt x="215264" y="276859"/>
                  </a:lnTo>
                  <a:lnTo>
                    <a:pt x="264159" y="262889"/>
                  </a:lnTo>
                  <a:lnTo>
                    <a:pt x="295909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5094"/>
                  </a:lnTo>
                  <a:lnTo>
                    <a:pt x="307339" y="79375"/>
                  </a:lnTo>
                  <a:lnTo>
                    <a:pt x="279400" y="45719"/>
                  </a:lnTo>
                  <a:lnTo>
                    <a:pt x="240029" y="22859"/>
                  </a:lnTo>
                  <a:lnTo>
                    <a:pt x="194309" y="8254"/>
                  </a:lnTo>
                  <a:lnTo>
                    <a:pt x="146050" y="1904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77225" y="538987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09" y="634"/>
                  </a:lnTo>
                  <a:lnTo>
                    <a:pt x="72390" y="4444"/>
                  </a:lnTo>
                  <a:lnTo>
                    <a:pt x="23495" y="34289"/>
                  </a:lnTo>
                  <a:lnTo>
                    <a:pt x="634" y="97154"/>
                  </a:lnTo>
                  <a:lnTo>
                    <a:pt x="0" y="133984"/>
                  </a:lnTo>
                  <a:lnTo>
                    <a:pt x="7620" y="170179"/>
                  </a:lnTo>
                  <a:lnTo>
                    <a:pt x="22859" y="203834"/>
                  </a:lnTo>
                  <a:lnTo>
                    <a:pt x="46990" y="232409"/>
                  </a:lnTo>
                  <a:lnTo>
                    <a:pt x="80009" y="252094"/>
                  </a:lnTo>
                  <a:lnTo>
                    <a:pt x="122554" y="260984"/>
                  </a:lnTo>
                  <a:lnTo>
                    <a:pt x="182879" y="258444"/>
                  </a:lnTo>
                  <a:lnTo>
                    <a:pt x="229870" y="245744"/>
                  </a:lnTo>
                  <a:lnTo>
                    <a:pt x="264159" y="224154"/>
                  </a:lnTo>
                  <a:lnTo>
                    <a:pt x="300354" y="161289"/>
                  </a:lnTo>
                  <a:lnTo>
                    <a:pt x="304800" y="123824"/>
                  </a:lnTo>
                  <a:lnTo>
                    <a:pt x="302259" y="85089"/>
                  </a:lnTo>
                  <a:lnTo>
                    <a:pt x="285750" y="45084"/>
                  </a:lnTo>
                  <a:lnTo>
                    <a:pt x="254634" y="19684"/>
                  </a:lnTo>
                  <a:lnTo>
                    <a:pt x="213359" y="5714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3" name="object 3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8" name="object 8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1" name="object 11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6" name="object 16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19" name="object 19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2" name="object 22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7" name="object 27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0" name="object 30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869465"/>
            <a:ext cx="3726815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358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72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1305" indent="-178435">
              <a:lnSpc>
                <a:spcPct val="100000"/>
              </a:lnSpc>
              <a:spcBef>
                <a:spcPts val="969"/>
              </a:spcBef>
              <a:buChar char="•"/>
              <a:tabLst>
                <a:tab pos="28130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0670" marR="1075690" indent="-178435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	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0670" marR="892810" indent="-178435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og 	</a:t>
            </a:r>
            <a:r>
              <a:rPr sz="2000" dirty="0">
                <a:latin typeface="Arial"/>
                <a:cs typeface="Arial"/>
              </a:rPr>
              <a:t>følelser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895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6315" y="1936750"/>
            <a:ext cx="5539105" cy="4979670"/>
            <a:chOff x="4806315" y="1936750"/>
            <a:chExt cx="5539105" cy="4979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6315" y="1936750"/>
              <a:ext cx="1687194" cy="11868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0335" y="1936750"/>
              <a:ext cx="1208405" cy="949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4930" y="1936750"/>
              <a:ext cx="725804" cy="6610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7560" y="1936750"/>
              <a:ext cx="1927859" cy="4743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9910" y="2407284"/>
              <a:ext cx="904875" cy="9531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0335" y="2882900"/>
              <a:ext cx="154305" cy="425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6315" y="3120389"/>
              <a:ext cx="967105" cy="2406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6315" y="3357194"/>
              <a:ext cx="240664" cy="3559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38030" y="3357244"/>
              <a:ext cx="706754" cy="11906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3170" y="3734384"/>
              <a:ext cx="245745" cy="31819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62185" y="4544060"/>
              <a:ext cx="482600" cy="1534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5105" y="4895164"/>
              <a:ext cx="243839" cy="202055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22155" y="5488304"/>
              <a:ext cx="243840" cy="7594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99525" y="5553659"/>
              <a:ext cx="725804" cy="10998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34960" y="5816549"/>
              <a:ext cx="967740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25770" y="6048959"/>
              <a:ext cx="245745" cy="8673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12330" y="6012764"/>
              <a:ext cx="725804" cy="9029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48400" y="6209614"/>
              <a:ext cx="967740" cy="70674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67705" y="6471869"/>
              <a:ext cx="483870" cy="4438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001260" y="2182495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09"/>
                  </a:lnTo>
                  <a:lnTo>
                    <a:pt x="104139" y="1130300"/>
                  </a:lnTo>
                  <a:lnTo>
                    <a:pt x="64135" y="1149350"/>
                  </a:lnTo>
                  <a:lnTo>
                    <a:pt x="32385" y="1179829"/>
                  </a:lnTo>
                  <a:lnTo>
                    <a:pt x="10160" y="1219834"/>
                  </a:lnTo>
                  <a:lnTo>
                    <a:pt x="0" y="1265554"/>
                  </a:lnTo>
                  <a:lnTo>
                    <a:pt x="3175" y="1313814"/>
                  </a:lnTo>
                  <a:lnTo>
                    <a:pt x="624204" y="4293819"/>
                  </a:lnTo>
                  <a:lnTo>
                    <a:pt x="640714" y="4338269"/>
                  </a:lnTo>
                  <a:lnTo>
                    <a:pt x="667385" y="4373829"/>
                  </a:lnTo>
                  <a:lnTo>
                    <a:pt x="702944" y="4397959"/>
                  </a:lnTo>
                  <a:lnTo>
                    <a:pt x="742950" y="4409389"/>
                  </a:lnTo>
                  <a:lnTo>
                    <a:pt x="786129" y="4405579"/>
                  </a:lnTo>
                  <a:lnTo>
                    <a:pt x="4925695" y="3279140"/>
                  </a:lnTo>
                  <a:lnTo>
                    <a:pt x="4965699" y="3260090"/>
                  </a:lnTo>
                  <a:lnTo>
                    <a:pt x="4997449" y="3229610"/>
                  </a:lnTo>
                  <a:lnTo>
                    <a:pt x="5019674" y="3189604"/>
                  </a:lnTo>
                  <a:lnTo>
                    <a:pt x="5029835" y="3143885"/>
                  </a:lnTo>
                  <a:lnTo>
                    <a:pt x="5026660" y="3095624"/>
                  </a:lnTo>
                  <a:lnTo>
                    <a:pt x="4405630" y="115569"/>
                  </a:lnTo>
                  <a:lnTo>
                    <a:pt x="4389755" y="71119"/>
                  </a:lnTo>
                  <a:lnTo>
                    <a:pt x="4362449" y="35559"/>
                  </a:lnTo>
                  <a:lnTo>
                    <a:pt x="4326890" y="11429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90465" y="2171700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50" y="0"/>
                  </a:moveTo>
                  <a:lnTo>
                    <a:pt x="4269105" y="1270"/>
                  </a:lnTo>
                  <a:lnTo>
                    <a:pt x="4260215" y="2539"/>
                  </a:lnTo>
                  <a:lnTo>
                    <a:pt x="4251325" y="5079"/>
                  </a:lnTo>
                  <a:lnTo>
                    <a:pt x="112395" y="1131570"/>
                  </a:lnTo>
                  <a:lnTo>
                    <a:pt x="66039" y="1153795"/>
                  </a:lnTo>
                  <a:lnTo>
                    <a:pt x="31114" y="1190625"/>
                  </a:lnTo>
                  <a:lnTo>
                    <a:pt x="8255" y="1236979"/>
                  </a:lnTo>
                  <a:lnTo>
                    <a:pt x="0" y="1290320"/>
                  </a:lnTo>
                  <a:lnTo>
                    <a:pt x="1270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20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5" y="4408754"/>
                  </a:lnTo>
                  <a:lnTo>
                    <a:pt x="706120" y="4393514"/>
                  </a:lnTo>
                  <a:lnTo>
                    <a:pt x="674370" y="4365574"/>
                  </a:lnTo>
                  <a:lnTo>
                    <a:pt x="651510" y="4325569"/>
                  </a:lnTo>
                  <a:lnTo>
                    <a:pt x="24130" y="1322704"/>
                  </a:lnTo>
                  <a:lnTo>
                    <a:pt x="20955" y="1297939"/>
                  </a:lnTo>
                  <a:lnTo>
                    <a:pt x="20955" y="1290320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5" y="1170304"/>
                  </a:lnTo>
                  <a:lnTo>
                    <a:pt x="117475" y="1151254"/>
                  </a:lnTo>
                  <a:lnTo>
                    <a:pt x="4264025" y="22860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100" y="20320"/>
                  </a:lnTo>
                  <a:lnTo>
                    <a:pt x="4333875" y="9525"/>
                  </a:lnTo>
                  <a:lnTo>
                    <a:pt x="4310380" y="2539"/>
                  </a:lnTo>
                  <a:lnTo>
                    <a:pt x="4286250" y="0"/>
                  </a:lnTo>
                  <a:close/>
                </a:path>
                <a:path w="5051425" h="4431030">
                  <a:moveTo>
                    <a:pt x="4933950" y="3279775"/>
                  </a:moveTo>
                  <a:lnTo>
                    <a:pt x="787400" y="4408119"/>
                  </a:lnTo>
                  <a:lnTo>
                    <a:pt x="779780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60"/>
                  </a:lnTo>
                  <a:lnTo>
                    <a:pt x="4933950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50" y="20954"/>
                  </a:lnTo>
                  <a:lnTo>
                    <a:pt x="4306570" y="22860"/>
                  </a:lnTo>
                  <a:lnTo>
                    <a:pt x="4326890" y="28575"/>
                  </a:lnTo>
                  <a:lnTo>
                    <a:pt x="4362450" y="50164"/>
                  </a:lnTo>
                  <a:lnTo>
                    <a:pt x="4389755" y="84454"/>
                  </a:lnTo>
                  <a:lnTo>
                    <a:pt x="4406900" y="128904"/>
                  </a:lnTo>
                  <a:lnTo>
                    <a:pt x="5027295" y="3108325"/>
                  </a:lnTo>
                  <a:lnTo>
                    <a:pt x="5029200" y="3116580"/>
                  </a:lnTo>
                  <a:lnTo>
                    <a:pt x="5031105" y="3141345"/>
                  </a:lnTo>
                  <a:lnTo>
                    <a:pt x="5029200" y="3164840"/>
                  </a:lnTo>
                  <a:lnTo>
                    <a:pt x="5023485" y="3187700"/>
                  </a:lnTo>
                  <a:lnTo>
                    <a:pt x="5003800" y="3228975"/>
                  </a:lnTo>
                  <a:lnTo>
                    <a:pt x="4973320" y="3260725"/>
                  </a:lnTo>
                  <a:lnTo>
                    <a:pt x="4933950" y="3279775"/>
                  </a:lnTo>
                  <a:lnTo>
                    <a:pt x="4939030" y="3299460"/>
                  </a:lnTo>
                  <a:lnTo>
                    <a:pt x="4985385" y="3277235"/>
                  </a:lnTo>
                  <a:lnTo>
                    <a:pt x="5020310" y="3241040"/>
                  </a:lnTo>
                  <a:lnTo>
                    <a:pt x="5043170" y="3194050"/>
                  </a:lnTo>
                  <a:lnTo>
                    <a:pt x="5051425" y="3141345"/>
                  </a:lnTo>
                  <a:lnTo>
                    <a:pt x="5050790" y="3131820"/>
                  </a:lnTo>
                  <a:lnTo>
                    <a:pt x="4426585" y="124460"/>
                  </a:lnTo>
                  <a:lnTo>
                    <a:pt x="4407535" y="74295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0635" y="2253615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4" y="0"/>
                  </a:moveTo>
                  <a:lnTo>
                    <a:pt x="4126865" y="3810"/>
                  </a:lnTo>
                  <a:lnTo>
                    <a:pt x="101600" y="1097280"/>
                  </a:lnTo>
                  <a:lnTo>
                    <a:pt x="62229" y="1115695"/>
                  </a:lnTo>
                  <a:lnTo>
                    <a:pt x="31750" y="1144905"/>
                  </a:lnTo>
                  <a:lnTo>
                    <a:pt x="10160" y="1183639"/>
                  </a:lnTo>
                  <a:lnTo>
                    <a:pt x="0" y="1227455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4" y="4209999"/>
                  </a:lnTo>
                  <a:lnTo>
                    <a:pt x="673735" y="4233494"/>
                  </a:lnTo>
                  <a:lnTo>
                    <a:pt x="713104" y="4243654"/>
                  </a:lnTo>
                  <a:lnTo>
                    <a:pt x="755014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799" y="33655"/>
                  </a:lnTo>
                  <a:lnTo>
                    <a:pt x="4208145" y="10795"/>
                  </a:lnTo>
                  <a:lnTo>
                    <a:pt x="4168774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52260" y="5502909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5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60"/>
                  </a:lnTo>
                  <a:lnTo>
                    <a:pt x="264795" y="621029"/>
                  </a:lnTo>
                  <a:lnTo>
                    <a:pt x="297180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5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5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5" y="1018489"/>
                  </a:lnTo>
                  <a:lnTo>
                    <a:pt x="694055" y="988644"/>
                  </a:lnTo>
                  <a:lnTo>
                    <a:pt x="662305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5" y="778510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5"/>
                  </a:lnTo>
                  <a:lnTo>
                    <a:pt x="302260" y="290829"/>
                  </a:lnTo>
                  <a:lnTo>
                    <a:pt x="281305" y="242569"/>
                  </a:lnTo>
                  <a:lnTo>
                    <a:pt x="259715" y="193675"/>
                  </a:lnTo>
                  <a:lnTo>
                    <a:pt x="236855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46545" y="5496559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70" y="133984"/>
                  </a:lnTo>
                  <a:lnTo>
                    <a:pt x="74295" y="178434"/>
                  </a:lnTo>
                  <a:lnTo>
                    <a:pt x="95884" y="224154"/>
                  </a:lnTo>
                  <a:lnTo>
                    <a:pt x="115570" y="269875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10"/>
                  </a:lnTo>
                  <a:lnTo>
                    <a:pt x="287020" y="682624"/>
                  </a:lnTo>
                  <a:lnTo>
                    <a:pt x="309245" y="726439"/>
                  </a:lnTo>
                  <a:lnTo>
                    <a:pt x="332739" y="768985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5"/>
                  </a:lnTo>
                  <a:lnTo>
                    <a:pt x="314325" y="695324"/>
                  </a:lnTo>
                  <a:lnTo>
                    <a:pt x="272414" y="610235"/>
                  </a:lnTo>
                  <a:lnTo>
                    <a:pt x="233045" y="522604"/>
                  </a:lnTo>
                  <a:lnTo>
                    <a:pt x="213359" y="477519"/>
                  </a:lnTo>
                  <a:lnTo>
                    <a:pt x="153670" y="339089"/>
                  </a:lnTo>
                  <a:lnTo>
                    <a:pt x="132714" y="292100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20" y="9525"/>
                  </a:lnTo>
                  <a:lnTo>
                    <a:pt x="173354" y="9525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5" y="1120089"/>
                  </a:lnTo>
                  <a:lnTo>
                    <a:pt x="858520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5"/>
                  </a:moveTo>
                  <a:lnTo>
                    <a:pt x="160020" y="9525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5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5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5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20" y="1118184"/>
                  </a:lnTo>
                  <a:lnTo>
                    <a:pt x="845820" y="1109294"/>
                  </a:lnTo>
                  <a:lnTo>
                    <a:pt x="805179" y="1078814"/>
                  </a:lnTo>
                  <a:lnTo>
                    <a:pt x="766445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10"/>
                  </a:lnTo>
                  <a:lnTo>
                    <a:pt x="426720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5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5"/>
                  </a:lnTo>
                  <a:lnTo>
                    <a:pt x="220345" y="91439"/>
                  </a:lnTo>
                  <a:lnTo>
                    <a:pt x="195579" y="46989"/>
                  </a:lnTo>
                  <a:lnTo>
                    <a:pt x="173354" y="9525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5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5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5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5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20" y="9525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20" y="952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89" y="0"/>
                  </a:move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4" y="724535"/>
                  </a:move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08850" y="2424430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5"/>
                  </a:lnTo>
                  <a:lnTo>
                    <a:pt x="0" y="471805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5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5"/>
                  </a:lnTo>
                  <a:lnTo>
                    <a:pt x="1906904" y="76200"/>
                  </a:lnTo>
                  <a:lnTo>
                    <a:pt x="1877059" y="43815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06945" y="2422525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70" y="6350"/>
                  </a:moveTo>
                  <a:lnTo>
                    <a:pt x="0" y="472439"/>
                  </a:lnTo>
                  <a:lnTo>
                    <a:pt x="605789" y="3385820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5" y="474979"/>
                  </a:lnTo>
                  <a:lnTo>
                    <a:pt x="1717039" y="9525"/>
                  </a:lnTo>
                  <a:lnTo>
                    <a:pt x="1715770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70" y="8889"/>
                  </a:lnTo>
                  <a:lnTo>
                    <a:pt x="1843404" y="23495"/>
                  </a:lnTo>
                  <a:lnTo>
                    <a:pt x="1878329" y="47625"/>
                  </a:lnTo>
                  <a:lnTo>
                    <a:pt x="1908175" y="80010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80"/>
                  </a:lnTo>
                  <a:lnTo>
                    <a:pt x="2468879" y="2695575"/>
                  </a:lnTo>
                  <a:lnTo>
                    <a:pt x="2468879" y="2707005"/>
                  </a:lnTo>
                  <a:lnTo>
                    <a:pt x="2464434" y="2754630"/>
                  </a:lnTo>
                  <a:lnTo>
                    <a:pt x="2450464" y="2799080"/>
                  </a:lnTo>
                  <a:lnTo>
                    <a:pt x="2428239" y="2839085"/>
                  </a:lnTo>
                  <a:lnTo>
                    <a:pt x="2398395" y="2872740"/>
                  </a:lnTo>
                  <a:lnTo>
                    <a:pt x="2362834" y="2898775"/>
                  </a:lnTo>
                  <a:lnTo>
                    <a:pt x="2320925" y="2915920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5" y="2919095"/>
                  </a:lnTo>
                  <a:lnTo>
                    <a:pt x="2364104" y="2901950"/>
                  </a:lnTo>
                  <a:lnTo>
                    <a:pt x="2400934" y="2875280"/>
                  </a:lnTo>
                  <a:lnTo>
                    <a:pt x="2430779" y="2840990"/>
                  </a:lnTo>
                  <a:lnTo>
                    <a:pt x="2453639" y="2800350"/>
                  </a:lnTo>
                  <a:lnTo>
                    <a:pt x="2467609" y="2755265"/>
                  </a:lnTo>
                  <a:lnTo>
                    <a:pt x="2472689" y="2707005"/>
                  </a:lnTo>
                  <a:lnTo>
                    <a:pt x="2471420" y="2682875"/>
                  </a:lnTo>
                  <a:lnTo>
                    <a:pt x="2467710" y="2659380"/>
                  </a:lnTo>
                  <a:lnTo>
                    <a:pt x="2467609" y="2658745"/>
                  </a:lnTo>
                  <a:lnTo>
                    <a:pt x="1948814" y="164464"/>
                  </a:lnTo>
                  <a:lnTo>
                    <a:pt x="1934209" y="118110"/>
                  </a:lnTo>
                  <a:lnTo>
                    <a:pt x="1910714" y="78104"/>
                  </a:lnTo>
                  <a:lnTo>
                    <a:pt x="1880870" y="45085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70"/>
                  </a:lnTo>
                  <a:lnTo>
                    <a:pt x="1727834" y="3175"/>
                  </a:lnTo>
                  <a:lnTo>
                    <a:pt x="1715770" y="6350"/>
                  </a:lnTo>
                  <a:lnTo>
                    <a:pt x="1717039" y="9525"/>
                  </a:lnTo>
                  <a:lnTo>
                    <a:pt x="1728470" y="6985"/>
                  </a:lnTo>
                  <a:lnTo>
                    <a:pt x="1739900" y="5079"/>
                  </a:lnTo>
                  <a:lnTo>
                    <a:pt x="1751329" y="3810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65140" y="2824480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40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5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5"/>
                  </a:lnTo>
                  <a:lnTo>
                    <a:pt x="135889" y="1595120"/>
                  </a:lnTo>
                  <a:lnTo>
                    <a:pt x="1511935" y="1221105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40"/>
                  </a:moveTo>
                  <a:lnTo>
                    <a:pt x="88900" y="1367155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40"/>
                  </a:lnTo>
                  <a:close/>
                </a:path>
                <a:path w="3907154" h="3089910">
                  <a:moveTo>
                    <a:pt x="1420494" y="779780"/>
                  </a:moveTo>
                  <a:lnTo>
                    <a:pt x="44450" y="1153795"/>
                  </a:lnTo>
                  <a:lnTo>
                    <a:pt x="46989" y="1167765"/>
                  </a:lnTo>
                  <a:lnTo>
                    <a:pt x="1423035" y="793750"/>
                  </a:lnTo>
                  <a:lnTo>
                    <a:pt x="1420494" y="779780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5"/>
                  </a:lnTo>
                  <a:lnTo>
                    <a:pt x="1378585" y="580390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5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5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90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90"/>
                  </a:lnTo>
                  <a:close/>
                </a:path>
                <a:path w="3907154" h="3089910">
                  <a:moveTo>
                    <a:pt x="3726180" y="1281430"/>
                  </a:moveTo>
                  <a:lnTo>
                    <a:pt x="2350135" y="1655445"/>
                  </a:lnTo>
                  <a:lnTo>
                    <a:pt x="2353310" y="1669415"/>
                  </a:lnTo>
                  <a:lnTo>
                    <a:pt x="3729355" y="1295400"/>
                  </a:lnTo>
                  <a:lnTo>
                    <a:pt x="3726180" y="1281430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5"/>
                  </a:lnTo>
                  <a:lnTo>
                    <a:pt x="3684905" y="1082040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90"/>
                  </a:lnTo>
                  <a:lnTo>
                    <a:pt x="2264410" y="1242060"/>
                  </a:lnTo>
                  <a:lnTo>
                    <a:pt x="3640455" y="868680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5"/>
                  </a:moveTo>
                  <a:lnTo>
                    <a:pt x="2216785" y="1014730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5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40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5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5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50120" y="4304029"/>
              <a:ext cx="129540" cy="2787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682355" y="4394835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5"/>
                  </a:lnTo>
                  <a:lnTo>
                    <a:pt x="0" y="1395095"/>
                  </a:lnTo>
                  <a:lnTo>
                    <a:pt x="325120" y="1306195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5" y="209550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59495" y="4374514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5" y="1326515"/>
                  </a:moveTo>
                  <a:lnTo>
                    <a:pt x="22225" y="1415415"/>
                  </a:lnTo>
                  <a:lnTo>
                    <a:pt x="0" y="1442720"/>
                  </a:lnTo>
                  <a:lnTo>
                    <a:pt x="325120" y="1353820"/>
                  </a:lnTo>
                  <a:lnTo>
                    <a:pt x="347345" y="1326515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20"/>
                  </a:lnTo>
                  <a:lnTo>
                    <a:pt x="1216659" y="229870"/>
                  </a:lnTo>
                  <a:lnTo>
                    <a:pt x="1233170" y="208280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55380" y="4439920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88095" y="4593589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30"/>
                  </a:lnTo>
                  <a:lnTo>
                    <a:pt x="584834" y="381635"/>
                  </a:lnTo>
                  <a:lnTo>
                    <a:pt x="432434" y="422910"/>
                  </a:lnTo>
                  <a:lnTo>
                    <a:pt x="0" y="946785"/>
                  </a:lnTo>
                  <a:lnTo>
                    <a:pt x="318134" y="860425"/>
                  </a:lnTo>
                  <a:lnTo>
                    <a:pt x="516889" y="610870"/>
                  </a:lnTo>
                  <a:lnTo>
                    <a:pt x="826770" y="21844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84285" y="4590414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60"/>
                  </a:lnTo>
                  <a:lnTo>
                    <a:pt x="0" y="954405"/>
                  </a:lnTo>
                  <a:lnTo>
                    <a:pt x="317500" y="868045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5"/>
                  </a:lnTo>
                  <a:lnTo>
                    <a:pt x="832485" y="21780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20530" y="4960620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655" y="4250054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5"/>
                  </a:lnTo>
                  <a:lnTo>
                    <a:pt x="83185" y="1660525"/>
                  </a:lnTo>
                  <a:lnTo>
                    <a:pt x="54610" y="1755140"/>
                  </a:lnTo>
                  <a:lnTo>
                    <a:pt x="35560" y="1816100"/>
                  </a:lnTo>
                  <a:lnTo>
                    <a:pt x="15875" y="1877695"/>
                  </a:lnTo>
                  <a:lnTo>
                    <a:pt x="0" y="1926590"/>
                  </a:lnTo>
                  <a:lnTo>
                    <a:pt x="0" y="1932305"/>
                  </a:lnTo>
                  <a:lnTo>
                    <a:pt x="3175" y="1936115"/>
                  </a:lnTo>
                  <a:lnTo>
                    <a:pt x="7620" y="1938655"/>
                  </a:lnTo>
                  <a:lnTo>
                    <a:pt x="13335" y="1937385"/>
                  </a:lnTo>
                  <a:lnTo>
                    <a:pt x="57785" y="1911350"/>
                  </a:lnTo>
                  <a:lnTo>
                    <a:pt x="113665" y="1878965"/>
                  </a:lnTo>
                  <a:lnTo>
                    <a:pt x="168910" y="1847850"/>
                  </a:lnTo>
                  <a:lnTo>
                    <a:pt x="234315" y="1812925"/>
                  </a:lnTo>
                  <a:lnTo>
                    <a:pt x="255270" y="1799590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80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08035" y="4248785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5" y="23494"/>
                  </a:lnTo>
                  <a:lnTo>
                    <a:pt x="110490" y="1616709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4"/>
                  </a:lnTo>
                  <a:lnTo>
                    <a:pt x="17780" y="1871979"/>
                  </a:lnTo>
                  <a:lnTo>
                    <a:pt x="6985" y="1904364"/>
                  </a:lnTo>
                  <a:lnTo>
                    <a:pt x="3175" y="1916429"/>
                  </a:lnTo>
                  <a:lnTo>
                    <a:pt x="635" y="1923414"/>
                  </a:lnTo>
                  <a:lnTo>
                    <a:pt x="0" y="1933575"/>
                  </a:lnTo>
                  <a:lnTo>
                    <a:pt x="5080" y="1942464"/>
                  </a:lnTo>
                  <a:lnTo>
                    <a:pt x="13335" y="1946910"/>
                  </a:lnTo>
                  <a:lnTo>
                    <a:pt x="23495" y="1945639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4"/>
                  </a:lnTo>
                  <a:lnTo>
                    <a:pt x="36830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4"/>
                  </a:lnTo>
                  <a:lnTo>
                    <a:pt x="1424940" y="55879"/>
                  </a:lnTo>
                  <a:lnTo>
                    <a:pt x="1450975" y="25400"/>
                  </a:lnTo>
                  <a:lnTo>
                    <a:pt x="1503680" y="1904"/>
                  </a:lnTo>
                  <a:lnTo>
                    <a:pt x="1520190" y="1904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4"/>
                  </a:moveTo>
                  <a:lnTo>
                    <a:pt x="1503680" y="1904"/>
                  </a:lnTo>
                  <a:lnTo>
                    <a:pt x="1532255" y="5079"/>
                  </a:lnTo>
                  <a:lnTo>
                    <a:pt x="1558290" y="19050"/>
                  </a:lnTo>
                  <a:lnTo>
                    <a:pt x="1576705" y="41275"/>
                  </a:lnTo>
                  <a:lnTo>
                    <a:pt x="1586230" y="68579"/>
                  </a:lnTo>
                  <a:lnTo>
                    <a:pt x="1585705" y="92709"/>
                  </a:lnTo>
                  <a:lnTo>
                    <a:pt x="1568450" y="132714"/>
                  </a:lnTo>
                  <a:lnTo>
                    <a:pt x="1556385" y="147954"/>
                  </a:lnTo>
                  <a:lnTo>
                    <a:pt x="1550035" y="156209"/>
                  </a:lnTo>
                  <a:lnTo>
                    <a:pt x="787400" y="1122045"/>
                  </a:lnTo>
                  <a:lnTo>
                    <a:pt x="386715" y="1637664"/>
                  </a:lnTo>
                  <a:lnTo>
                    <a:pt x="297180" y="1753870"/>
                  </a:lnTo>
                  <a:lnTo>
                    <a:pt x="290830" y="1761489"/>
                  </a:lnTo>
                  <a:lnTo>
                    <a:pt x="248285" y="1799589"/>
                  </a:lnTo>
                  <a:lnTo>
                    <a:pt x="213995" y="1819275"/>
                  </a:lnTo>
                  <a:lnTo>
                    <a:pt x="179070" y="1837054"/>
                  </a:lnTo>
                  <a:lnTo>
                    <a:pt x="144780" y="1856104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89"/>
                  </a:lnTo>
                  <a:lnTo>
                    <a:pt x="275590" y="1802764"/>
                  </a:lnTo>
                  <a:lnTo>
                    <a:pt x="304800" y="1773554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39"/>
                  </a:lnTo>
                  <a:lnTo>
                    <a:pt x="1588770" y="98425"/>
                  </a:lnTo>
                  <a:lnTo>
                    <a:pt x="1588770" y="68579"/>
                  </a:lnTo>
                  <a:lnTo>
                    <a:pt x="1579245" y="40639"/>
                  </a:lnTo>
                  <a:lnTo>
                    <a:pt x="1559560" y="17779"/>
                  </a:lnTo>
                  <a:lnTo>
                    <a:pt x="1532890" y="3175"/>
                  </a:lnTo>
                  <a:lnTo>
                    <a:pt x="1520190" y="190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11285" y="4693920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30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80" y="642620"/>
                  </a:lnTo>
                  <a:lnTo>
                    <a:pt x="10160" y="646430"/>
                  </a:lnTo>
                  <a:lnTo>
                    <a:pt x="17780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30" y="7620"/>
                  </a:lnTo>
                  <a:lnTo>
                    <a:pt x="519430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45500" y="4269739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5"/>
                  </a:lnTo>
                  <a:lnTo>
                    <a:pt x="1486534" y="50165"/>
                  </a:lnTo>
                  <a:lnTo>
                    <a:pt x="1483359" y="77470"/>
                  </a:lnTo>
                  <a:lnTo>
                    <a:pt x="222250" y="1706880"/>
                  </a:lnTo>
                  <a:lnTo>
                    <a:pt x="186690" y="1740535"/>
                  </a:lnTo>
                  <a:lnTo>
                    <a:pt x="144779" y="1765300"/>
                  </a:lnTo>
                  <a:lnTo>
                    <a:pt x="94615" y="1791335"/>
                  </a:lnTo>
                  <a:lnTo>
                    <a:pt x="34925" y="1824355"/>
                  </a:lnTo>
                  <a:lnTo>
                    <a:pt x="5715" y="1853565"/>
                  </a:lnTo>
                  <a:lnTo>
                    <a:pt x="0" y="1872615"/>
                  </a:lnTo>
                  <a:lnTo>
                    <a:pt x="2540" y="1877060"/>
                  </a:lnTo>
                  <a:lnTo>
                    <a:pt x="7620" y="1878965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40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5"/>
                  </a:lnTo>
                  <a:lnTo>
                    <a:pt x="1520190" y="73025"/>
                  </a:lnTo>
                  <a:lnTo>
                    <a:pt x="1514475" y="45085"/>
                  </a:lnTo>
                  <a:lnTo>
                    <a:pt x="1499234" y="20955"/>
                  </a:lnTo>
                  <a:lnTo>
                    <a:pt x="1490979" y="13970"/>
                  </a:lnTo>
                  <a:lnTo>
                    <a:pt x="1482725" y="8255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05015" y="319023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09" y="125095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3985"/>
                  </a:lnTo>
                  <a:lnTo>
                    <a:pt x="351789" y="45085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7664" y="26670"/>
                  </a:lnTo>
                  <a:lnTo>
                    <a:pt x="367664" y="17145"/>
                  </a:lnTo>
                  <a:lnTo>
                    <a:pt x="363854" y="8889"/>
                  </a:lnTo>
                  <a:lnTo>
                    <a:pt x="358139" y="2539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4855" y="318960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240" y="141605"/>
                  </a:lnTo>
                  <a:lnTo>
                    <a:pt x="28575" y="145415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90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1785" y="59690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825" y="21590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97725" y="363727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88200" y="3636645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40" y="0"/>
                  </a:moveTo>
                  <a:lnTo>
                    <a:pt x="349884" y="634"/>
                  </a:lnTo>
                  <a:lnTo>
                    <a:pt x="339090" y="3175"/>
                  </a:lnTo>
                  <a:lnTo>
                    <a:pt x="328295" y="6350"/>
                  </a:lnTo>
                  <a:lnTo>
                    <a:pt x="72390" y="66675"/>
                  </a:lnTo>
                  <a:lnTo>
                    <a:pt x="22859" y="80009"/>
                  </a:lnTo>
                  <a:lnTo>
                    <a:pt x="0" y="106044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5" y="132079"/>
                  </a:lnTo>
                  <a:lnTo>
                    <a:pt x="15875" y="141604"/>
                  </a:lnTo>
                  <a:lnTo>
                    <a:pt x="29209" y="145414"/>
                  </a:lnTo>
                  <a:lnTo>
                    <a:pt x="34290" y="145414"/>
                  </a:lnTo>
                  <a:lnTo>
                    <a:pt x="40004" y="143509"/>
                  </a:lnTo>
                  <a:lnTo>
                    <a:pt x="44450" y="142239"/>
                  </a:lnTo>
                  <a:lnTo>
                    <a:pt x="68579" y="134619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4"/>
                  </a:lnTo>
                  <a:lnTo>
                    <a:pt x="22859" y="103504"/>
                  </a:lnTo>
                  <a:lnTo>
                    <a:pt x="28575" y="99694"/>
                  </a:lnTo>
                  <a:lnTo>
                    <a:pt x="126365" y="71754"/>
                  </a:lnTo>
                  <a:lnTo>
                    <a:pt x="321309" y="10794"/>
                  </a:lnTo>
                  <a:lnTo>
                    <a:pt x="349884" y="2539"/>
                  </a:lnTo>
                  <a:lnTo>
                    <a:pt x="353695" y="634"/>
                  </a:lnTo>
                  <a:lnTo>
                    <a:pt x="360045" y="634"/>
                  </a:lnTo>
                  <a:lnTo>
                    <a:pt x="358140" y="0"/>
                  </a:lnTo>
                  <a:close/>
                </a:path>
                <a:path w="377825" h="145414">
                  <a:moveTo>
                    <a:pt x="361950" y="46354"/>
                  </a:moveTo>
                  <a:lnTo>
                    <a:pt x="262890" y="71754"/>
                  </a:lnTo>
                  <a:lnTo>
                    <a:pt x="113665" y="106044"/>
                  </a:lnTo>
                  <a:lnTo>
                    <a:pt x="34290" y="125094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12420" y="59689"/>
                  </a:lnTo>
                  <a:lnTo>
                    <a:pt x="361950" y="46354"/>
                  </a:lnTo>
                  <a:close/>
                </a:path>
                <a:path w="377825" h="145414">
                  <a:moveTo>
                    <a:pt x="360045" y="634"/>
                  </a:moveTo>
                  <a:lnTo>
                    <a:pt x="358140" y="634"/>
                  </a:lnTo>
                  <a:lnTo>
                    <a:pt x="372109" y="7619"/>
                  </a:lnTo>
                  <a:lnTo>
                    <a:pt x="377190" y="21589"/>
                  </a:lnTo>
                  <a:lnTo>
                    <a:pt x="374015" y="36829"/>
                  </a:lnTo>
                  <a:lnTo>
                    <a:pt x="361950" y="46354"/>
                  </a:lnTo>
                  <a:lnTo>
                    <a:pt x="374650" y="36829"/>
                  </a:lnTo>
                  <a:lnTo>
                    <a:pt x="377825" y="21589"/>
                  </a:lnTo>
                  <a:lnTo>
                    <a:pt x="372109" y="6984"/>
                  </a:lnTo>
                  <a:lnTo>
                    <a:pt x="360045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90435" y="408495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2080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80910" y="4084320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5" y="0"/>
                  </a:moveTo>
                  <a:lnTo>
                    <a:pt x="121285" y="54609"/>
                  </a:lnTo>
                  <a:lnTo>
                    <a:pt x="22860" y="80009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09"/>
                  </a:lnTo>
                  <a:lnTo>
                    <a:pt x="68580" y="135254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3495" y="123825"/>
                  </a:lnTo>
                  <a:lnTo>
                    <a:pt x="19685" y="118109"/>
                  </a:lnTo>
                  <a:lnTo>
                    <a:pt x="19685" y="110489"/>
                  </a:lnTo>
                  <a:lnTo>
                    <a:pt x="22225" y="103504"/>
                  </a:lnTo>
                  <a:lnTo>
                    <a:pt x="27940" y="99694"/>
                  </a:lnTo>
                  <a:lnTo>
                    <a:pt x="77470" y="86359"/>
                  </a:lnTo>
                  <a:lnTo>
                    <a:pt x="126365" y="71754"/>
                  </a:lnTo>
                  <a:lnTo>
                    <a:pt x="345440" y="3809"/>
                  </a:lnTo>
                  <a:lnTo>
                    <a:pt x="349250" y="3175"/>
                  </a:lnTo>
                  <a:lnTo>
                    <a:pt x="353695" y="1269"/>
                  </a:lnTo>
                  <a:lnTo>
                    <a:pt x="359410" y="1269"/>
                  </a:lnTo>
                  <a:lnTo>
                    <a:pt x="357505" y="0"/>
                  </a:lnTo>
                  <a:close/>
                </a:path>
                <a:path w="377190" h="146050">
                  <a:moveTo>
                    <a:pt x="361315" y="46354"/>
                  </a:moveTo>
                  <a:lnTo>
                    <a:pt x="311785" y="59689"/>
                  </a:lnTo>
                  <a:lnTo>
                    <a:pt x="64135" y="118109"/>
                  </a:lnTo>
                  <a:lnTo>
                    <a:pt x="33655" y="125729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61315" y="46354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80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69"/>
                  </a:moveTo>
                  <a:lnTo>
                    <a:pt x="357505" y="1269"/>
                  </a:lnTo>
                  <a:lnTo>
                    <a:pt x="371475" y="7619"/>
                  </a:lnTo>
                  <a:lnTo>
                    <a:pt x="377190" y="21589"/>
                  </a:lnTo>
                  <a:lnTo>
                    <a:pt x="372110" y="6984"/>
                  </a:lnTo>
                  <a:lnTo>
                    <a:pt x="359410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83780" y="4531995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6840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73620" y="4531995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5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70" y="78740"/>
                  </a:lnTo>
                  <a:lnTo>
                    <a:pt x="22225" y="80010"/>
                  </a:lnTo>
                  <a:lnTo>
                    <a:pt x="10795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70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20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70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5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20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5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20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20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20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5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5" y="10160"/>
                  </a:lnTo>
                  <a:close/>
                </a:path>
                <a:path w="377190" h="144779">
                  <a:moveTo>
                    <a:pt x="366395" y="3175"/>
                  </a:moveTo>
                  <a:lnTo>
                    <a:pt x="372745" y="10160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70" y="1270"/>
                  </a:lnTo>
                  <a:lnTo>
                    <a:pt x="366395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76490" y="4979670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4620"/>
                  </a:lnTo>
                  <a:lnTo>
                    <a:pt x="351789" y="45720"/>
                  </a:lnTo>
                  <a:lnTo>
                    <a:pt x="359409" y="41910"/>
                  </a:lnTo>
                  <a:lnTo>
                    <a:pt x="364489" y="34925"/>
                  </a:lnTo>
                  <a:lnTo>
                    <a:pt x="367664" y="26670"/>
                  </a:lnTo>
                  <a:lnTo>
                    <a:pt x="367664" y="17780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66965" y="4979035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4" y="63500"/>
                  </a:lnTo>
                  <a:lnTo>
                    <a:pt x="37464" y="75564"/>
                  </a:lnTo>
                  <a:lnTo>
                    <a:pt x="27304" y="78104"/>
                  </a:lnTo>
                  <a:lnTo>
                    <a:pt x="22225" y="80009"/>
                  </a:lnTo>
                  <a:lnTo>
                    <a:pt x="11429" y="85725"/>
                  </a:lnTo>
                  <a:lnTo>
                    <a:pt x="3809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4" y="119379"/>
                  </a:lnTo>
                  <a:lnTo>
                    <a:pt x="5079" y="130809"/>
                  </a:lnTo>
                  <a:lnTo>
                    <a:pt x="14604" y="139700"/>
                  </a:lnTo>
                  <a:lnTo>
                    <a:pt x="26034" y="144779"/>
                  </a:lnTo>
                  <a:lnTo>
                    <a:pt x="38734" y="143509"/>
                  </a:lnTo>
                  <a:lnTo>
                    <a:pt x="97789" y="125729"/>
                  </a:lnTo>
                  <a:lnTo>
                    <a:pt x="30479" y="125729"/>
                  </a:lnTo>
                  <a:lnTo>
                    <a:pt x="25400" y="125094"/>
                  </a:lnTo>
                  <a:lnTo>
                    <a:pt x="21589" y="121284"/>
                  </a:lnTo>
                  <a:lnTo>
                    <a:pt x="20319" y="118109"/>
                  </a:lnTo>
                  <a:lnTo>
                    <a:pt x="20319" y="115569"/>
                  </a:lnTo>
                  <a:lnTo>
                    <a:pt x="19050" y="109854"/>
                  </a:lnTo>
                  <a:lnTo>
                    <a:pt x="21589" y="103504"/>
                  </a:lnTo>
                  <a:lnTo>
                    <a:pt x="25400" y="100964"/>
                  </a:lnTo>
                  <a:lnTo>
                    <a:pt x="26669" y="99059"/>
                  </a:lnTo>
                  <a:lnTo>
                    <a:pt x="33019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5"/>
                  </a:lnTo>
                  <a:lnTo>
                    <a:pt x="353059" y="1269"/>
                  </a:lnTo>
                  <a:lnTo>
                    <a:pt x="356869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4" y="57784"/>
                  </a:lnTo>
                  <a:lnTo>
                    <a:pt x="271779" y="69214"/>
                  </a:lnTo>
                  <a:lnTo>
                    <a:pt x="30479" y="125729"/>
                  </a:lnTo>
                  <a:lnTo>
                    <a:pt x="97789" y="125729"/>
                  </a:lnTo>
                  <a:lnTo>
                    <a:pt x="273050" y="71119"/>
                  </a:lnTo>
                  <a:lnTo>
                    <a:pt x="318134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4" y="36194"/>
                  </a:moveTo>
                  <a:lnTo>
                    <a:pt x="361950" y="45719"/>
                  </a:lnTo>
                  <a:lnTo>
                    <a:pt x="372744" y="38100"/>
                  </a:lnTo>
                  <a:lnTo>
                    <a:pt x="374014" y="36194"/>
                  </a:lnTo>
                  <a:close/>
                </a:path>
                <a:path w="377825" h="144779">
                  <a:moveTo>
                    <a:pt x="375919" y="29209"/>
                  </a:moveTo>
                  <a:lnTo>
                    <a:pt x="374014" y="36194"/>
                  </a:lnTo>
                  <a:lnTo>
                    <a:pt x="375284" y="34925"/>
                  </a:lnTo>
                  <a:lnTo>
                    <a:pt x="375919" y="29209"/>
                  </a:lnTo>
                  <a:close/>
                </a:path>
                <a:path w="377825" h="144779">
                  <a:moveTo>
                    <a:pt x="377189" y="22225"/>
                  </a:moveTo>
                  <a:lnTo>
                    <a:pt x="375919" y="29209"/>
                  </a:lnTo>
                  <a:lnTo>
                    <a:pt x="377825" y="25400"/>
                  </a:lnTo>
                  <a:lnTo>
                    <a:pt x="377189" y="22225"/>
                  </a:lnTo>
                  <a:close/>
                </a:path>
                <a:path w="377825" h="144779">
                  <a:moveTo>
                    <a:pt x="375919" y="14604"/>
                  </a:moveTo>
                  <a:lnTo>
                    <a:pt x="377189" y="22225"/>
                  </a:lnTo>
                  <a:lnTo>
                    <a:pt x="377825" y="17779"/>
                  </a:lnTo>
                  <a:lnTo>
                    <a:pt x="375919" y="14604"/>
                  </a:lnTo>
                  <a:close/>
                </a:path>
                <a:path w="377825" h="144779">
                  <a:moveTo>
                    <a:pt x="372744" y="9525"/>
                  </a:moveTo>
                  <a:lnTo>
                    <a:pt x="375919" y="14604"/>
                  </a:lnTo>
                  <a:lnTo>
                    <a:pt x="375284" y="12064"/>
                  </a:lnTo>
                  <a:lnTo>
                    <a:pt x="372744" y="9525"/>
                  </a:lnTo>
                  <a:close/>
                </a:path>
                <a:path w="377825" h="144779">
                  <a:moveTo>
                    <a:pt x="366394" y="3175"/>
                  </a:moveTo>
                  <a:lnTo>
                    <a:pt x="372744" y="9525"/>
                  </a:lnTo>
                  <a:lnTo>
                    <a:pt x="369569" y="3809"/>
                  </a:lnTo>
                  <a:lnTo>
                    <a:pt x="366394" y="3175"/>
                  </a:lnTo>
                  <a:close/>
                </a:path>
                <a:path w="377825" h="144779">
                  <a:moveTo>
                    <a:pt x="359409" y="634"/>
                  </a:moveTo>
                  <a:lnTo>
                    <a:pt x="356869" y="634"/>
                  </a:lnTo>
                  <a:lnTo>
                    <a:pt x="366394" y="3175"/>
                  </a:lnTo>
                  <a:lnTo>
                    <a:pt x="365759" y="2539"/>
                  </a:lnTo>
                  <a:lnTo>
                    <a:pt x="359409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69835" y="542670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5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0310" y="542607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69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4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875" y="142239"/>
                  </a:lnTo>
                  <a:lnTo>
                    <a:pt x="29210" y="145414"/>
                  </a:lnTo>
                  <a:lnTo>
                    <a:pt x="34290" y="146050"/>
                  </a:lnTo>
                  <a:lnTo>
                    <a:pt x="40005" y="143510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4130" y="123825"/>
                  </a:lnTo>
                  <a:lnTo>
                    <a:pt x="20320" y="118110"/>
                  </a:lnTo>
                  <a:lnTo>
                    <a:pt x="19685" y="110489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69"/>
                  </a:lnTo>
                  <a:lnTo>
                    <a:pt x="360045" y="1269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89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4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69"/>
                  </a:moveTo>
                  <a:lnTo>
                    <a:pt x="358140" y="1269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89"/>
                  </a:lnTo>
                  <a:lnTo>
                    <a:pt x="372110" y="7619"/>
                  </a:lnTo>
                  <a:lnTo>
                    <a:pt x="360045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94395" y="5928995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5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45755" y="3923664"/>
              <a:ext cx="1177925" cy="113919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09" y="0"/>
                  </a:lnTo>
                  <a:lnTo>
                    <a:pt x="0" y="3809"/>
                  </a:lnTo>
                  <a:lnTo>
                    <a:pt x="0" y="12700"/>
                  </a:lnTo>
                  <a:lnTo>
                    <a:pt x="3809" y="16509"/>
                  </a:lnTo>
                  <a:lnTo>
                    <a:pt x="12700" y="16509"/>
                  </a:lnTo>
                  <a:lnTo>
                    <a:pt x="16509" y="12700"/>
                  </a:lnTo>
                  <a:lnTo>
                    <a:pt x="16509" y="38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09" y="8254"/>
                  </a:moveTo>
                  <a:lnTo>
                    <a:pt x="16509" y="12700"/>
                  </a:lnTo>
                  <a:lnTo>
                    <a:pt x="12700" y="16509"/>
                  </a:lnTo>
                  <a:lnTo>
                    <a:pt x="8254" y="16509"/>
                  </a:lnTo>
                  <a:lnTo>
                    <a:pt x="3809" y="16509"/>
                  </a:lnTo>
                  <a:lnTo>
                    <a:pt x="0" y="12700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09" y="0"/>
                  </a:lnTo>
                  <a:lnTo>
                    <a:pt x="8254" y="0"/>
                  </a:lnTo>
                  <a:lnTo>
                    <a:pt x="12700" y="0"/>
                  </a:lnTo>
                  <a:lnTo>
                    <a:pt x="16509" y="3809"/>
                  </a:lnTo>
                  <a:lnTo>
                    <a:pt x="16509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6510" y="13335"/>
                  </a:lnTo>
                  <a:lnTo>
                    <a:pt x="16510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5"/>
                  </a:lnTo>
                  <a:lnTo>
                    <a:pt x="13335" y="17145"/>
                  </a:lnTo>
                  <a:lnTo>
                    <a:pt x="8255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889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3335" y="0"/>
                  </a:lnTo>
                  <a:lnTo>
                    <a:pt x="16510" y="3810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7145" y="13335"/>
                  </a:lnTo>
                  <a:lnTo>
                    <a:pt x="17145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5"/>
                  </a:lnTo>
                  <a:lnTo>
                    <a:pt x="13335" y="17145"/>
                  </a:lnTo>
                  <a:lnTo>
                    <a:pt x="8890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254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890" y="0"/>
                  </a:lnTo>
                  <a:lnTo>
                    <a:pt x="13335" y="0"/>
                  </a:lnTo>
                  <a:lnTo>
                    <a:pt x="17145" y="3810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08440" y="4481855"/>
              <a:ext cx="168909" cy="19174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5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94020" y="3608832"/>
              <a:ext cx="358393" cy="257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10" dirty="0"/>
              <a:t> </a:t>
            </a:r>
            <a:r>
              <a:rPr dirty="0"/>
              <a:t>kan</a:t>
            </a:r>
            <a:r>
              <a:rPr spc="-114" dirty="0"/>
              <a:t> </a:t>
            </a:r>
            <a:r>
              <a:rPr dirty="0"/>
              <a:t>du</a:t>
            </a:r>
            <a:r>
              <a:rPr spc="-85" dirty="0"/>
              <a:t> </a:t>
            </a:r>
            <a:r>
              <a:rPr dirty="0"/>
              <a:t>henvende</a:t>
            </a:r>
            <a:r>
              <a:rPr spc="-95" dirty="0"/>
              <a:t> </a:t>
            </a:r>
            <a:r>
              <a:rPr spc="-25" dirty="0"/>
              <a:t>deg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4291" y="6570150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1912747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Forakt,</a:t>
            </a:r>
            <a:r>
              <a:rPr spc="-130" dirty="0"/>
              <a:t> </a:t>
            </a:r>
            <a:r>
              <a:rPr dirty="0"/>
              <a:t>avsky,</a:t>
            </a:r>
            <a:r>
              <a:rPr spc="-130" dirty="0"/>
              <a:t> </a:t>
            </a:r>
            <a:r>
              <a:rPr spc="-10" dirty="0"/>
              <a:t>avsmak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834857"/>
            <a:ext cx="2804667" cy="46522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5650" y="2791371"/>
            <a:ext cx="2921000" cy="36951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85" dirty="0"/>
              <a:t> </a:t>
            </a:r>
            <a:r>
              <a:rPr dirty="0"/>
              <a:t>er</a:t>
            </a:r>
            <a:r>
              <a:rPr spc="-80" dirty="0"/>
              <a:t> </a:t>
            </a:r>
            <a:r>
              <a:rPr dirty="0"/>
              <a:t>forakt,</a:t>
            </a:r>
            <a:r>
              <a:rPr spc="-80" dirty="0"/>
              <a:t> </a:t>
            </a:r>
            <a:r>
              <a:rPr dirty="0"/>
              <a:t>avsky,</a:t>
            </a:r>
            <a:r>
              <a:rPr spc="-80" dirty="0"/>
              <a:t> </a:t>
            </a:r>
            <a:r>
              <a:rPr spc="-10" dirty="0"/>
              <a:t>avsmak?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6647180" cy="14166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5440"/>
              </a:lnSpc>
              <a:spcBef>
                <a:spcPts val="270"/>
              </a:spcBef>
            </a:pPr>
            <a:r>
              <a:rPr dirty="0"/>
              <a:t>Hva</a:t>
            </a:r>
            <a:r>
              <a:rPr spc="-90" dirty="0"/>
              <a:t> </a:t>
            </a:r>
            <a:r>
              <a:rPr dirty="0"/>
              <a:t>føler</a:t>
            </a:r>
            <a:r>
              <a:rPr spc="-75" dirty="0"/>
              <a:t> </a:t>
            </a:r>
            <a:r>
              <a:rPr dirty="0"/>
              <a:t>du</a:t>
            </a:r>
            <a:r>
              <a:rPr spc="-85" dirty="0"/>
              <a:t> </a:t>
            </a:r>
            <a:r>
              <a:rPr dirty="0"/>
              <a:t>forakt,</a:t>
            </a:r>
            <a:r>
              <a:rPr spc="-85" dirty="0"/>
              <a:t> </a:t>
            </a:r>
            <a:r>
              <a:rPr spc="-10" dirty="0"/>
              <a:t>avsky </a:t>
            </a:r>
            <a:r>
              <a:rPr dirty="0"/>
              <a:t>eller</a:t>
            </a:r>
            <a:r>
              <a:rPr spc="-125" dirty="0"/>
              <a:t> </a:t>
            </a:r>
            <a:r>
              <a:rPr dirty="0"/>
              <a:t>avsmak</a:t>
            </a:r>
            <a:r>
              <a:rPr spc="-125" dirty="0"/>
              <a:t> </a:t>
            </a:r>
            <a:r>
              <a:rPr spc="-10" dirty="0"/>
              <a:t>overfor?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3019" y="2713989"/>
            <a:ext cx="5006975" cy="3425190"/>
            <a:chOff x="1303019" y="2713989"/>
            <a:chExt cx="5006975" cy="3425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392432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652153"/>
              <a:ext cx="324297" cy="766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41527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699760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365625"/>
              <a:ext cx="1619250" cy="1470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875914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916684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379469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4171950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393564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387850"/>
              <a:ext cx="357504" cy="2590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36562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3331844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800349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713989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713989"/>
              <a:ext cx="23585" cy="24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713989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800349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503419"/>
              <a:ext cx="130810" cy="15087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74739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731510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967604"/>
              <a:ext cx="140335" cy="1746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30780" y="4381500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5"/>
                  </a:lnTo>
                  <a:lnTo>
                    <a:pt x="1517015" y="1442720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1125" y="4604385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79"/>
                  </a:lnTo>
                  <a:lnTo>
                    <a:pt x="253364" y="22859"/>
                  </a:lnTo>
                  <a:lnTo>
                    <a:pt x="457200" y="38100"/>
                  </a:lnTo>
                  <a:lnTo>
                    <a:pt x="559435" y="45084"/>
                  </a:lnTo>
                  <a:lnTo>
                    <a:pt x="763270" y="56514"/>
                  </a:lnTo>
                  <a:lnTo>
                    <a:pt x="865504" y="61594"/>
                  </a:lnTo>
                  <a:lnTo>
                    <a:pt x="1069339" y="69214"/>
                  </a:lnTo>
                  <a:lnTo>
                    <a:pt x="1170939" y="72389"/>
                  </a:lnTo>
                  <a:lnTo>
                    <a:pt x="1120139" y="67309"/>
                  </a:lnTo>
                  <a:lnTo>
                    <a:pt x="916939" y="49529"/>
                  </a:lnTo>
                  <a:lnTo>
                    <a:pt x="713104" y="34289"/>
                  </a:lnTo>
                  <a:lnTo>
                    <a:pt x="509269" y="21589"/>
                  </a:lnTo>
                  <a:lnTo>
                    <a:pt x="407035" y="15875"/>
                  </a:lnTo>
                  <a:lnTo>
                    <a:pt x="305435" y="10794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4959" y="504190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39" y="285750"/>
                  </a:moveTo>
                  <a:lnTo>
                    <a:pt x="207009" y="285750"/>
                  </a:lnTo>
                  <a:lnTo>
                    <a:pt x="215900" y="290830"/>
                  </a:lnTo>
                  <a:lnTo>
                    <a:pt x="217804" y="298450"/>
                  </a:lnTo>
                  <a:lnTo>
                    <a:pt x="219709" y="302894"/>
                  </a:lnTo>
                  <a:lnTo>
                    <a:pt x="221614" y="308610"/>
                  </a:lnTo>
                  <a:lnTo>
                    <a:pt x="224154" y="314960"/>
                  </a:lnTo>
                  <a:lnTo>
                    <a:pt x="229234" y="330835"/>
                  </a:lnTo>
                  <a:lnTo>
                    <a:pt x="214629" y="346075"/>
                  </a:lnTo>
                  <a:lnTo>
                    <a:pt x="201929" y="360680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5"/>
                  </a:lnTo>
                  <a:lnTo>
                    <a:pt x="166369" y="409575"/>
                  </a:lnTo>
                  <a:lnTo>
                    <a:pt x="181609" y="432435"/>
                  </a:lnTo>
                  <a:lnTo>
                    <a:pt x="212089" y="475614"/>
                  </a:lnTo>
                  <a:lnTo>
                    <a:pt x="239394" y="506730"/>
                  </a:lnTo>
                  <a:lnTo>
                    <a:pt x="252729" y="512444"/>
                  </a:lnTo>
                  <a:lnTo>
                    <a:pt x="259714" y="511810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41300" y="49911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30"/>
                  </a:lnTo>
                  <a:lnTo>
                    <a:pt x="211454" y="462280"/>
                  </a:lnTo>
                  <a:lnTo>
                    <a:pt x="201929" y="448310"/>
                  </a:lnTo>
                  <a:lnTo>
                    <a:pt x="192404" y="434975"/>
                  </a:lnTo>
                  <a:lnTo>
                    <a:pt x="182879" y="421005"/>
                  </a:lnTo>
                  <a:lnTo>
                    <a:pt x="180339" y="417830"/>
                  </a:lnTo>
                  <a:lnTo>
                    <a:pt x="177800" y="410210"/>
                  </a:lnTo>
                  <a:lnTo>
                    <a:pt x="177164" y="410210"/>
                  </a:lnTo>
                  <a:lnTo>
                    <a:pt x="175259" y="408305"/>
                  </a:lnTo>
                  <a:lnTo>
                    <a:pt x="175259" y="407035"/>
                  </a:lnTo>
                  <a:lnTo>
                    <a:pt x="175894" y="405764"/>
                  </a:lnTo>
                  <a:lnTo>
                    <a:pt x="176529" y="405130"/>
                  </a:lnTo>
                  <a:lnTo>
                    <a:pt x="184150" y="394335"/>
                  </a:lnTo>
                  <a:lnTo>
                    <a:pt x="191134" y="384810"/>
                  </a:lnTo>
                  <a:lnTo>
                    <a:pt x="198754" y="374650"/>
                  </a:lnTo>
                  <a:lnTo>
                    <a:pt x="207009" y="365125"/>
                  </a:lnTo>
                  <a:lnTo>
                    <a:pt x="218439" y="351155"/>
                  </a:lnTo>
                  <a:lnTo>
                    <a:pt x="230504" y="337819"/>
                  </a:lnTo>
                  <a:lnTo>
                    <a:pt x="231139" y="337185"/>
                  </a:lnTo>
                  <a:lnTo>
                    <a:pt x="239343" y="337185"/>
                  </a:lnTo>
                  <a:lnTo>
                    <a:pt x="237489" y="331469"/>
                  </a:lnTo>
                  <a:lnTo>
                    <a:pt x="243204" y="325755"/>
                  </a:lnTo>
                  <a:lnTo>
                    <a:pt x="243940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5"/>
                  </a:lnTo>
                  <a:lnTo>
                    <a:pt x="226694" y="299085"/>
                  </a:lnTo>
                  <a:lnTo>
                    <a:pt x="222884" y="290830"/>
                  </a:lnTo>
                  <a:lnTo>
                    <a:pt x="218439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9110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30"/>
                  </a:lnTo>
                  <a:lnTo>
                    <a:pt x="267969" y="500380"/>
                  </a:lnTo>
                  <a:lnTo>
                    <a:pt x="271144" y="490855"/>
                  </a:lnTo>
                  <a:lnTo>
                    <a:pt x="272414" y="481330"/>
                  </a:lnTo>
                  <a:lnTo>
                    <a:pt x="272414" y="469900"/>
                  </a:lnTo>
                  <a:lnTo>
                    <a:pt x="271779" y="459739"/>
                  </a:lnTo>
                  <a:lnTo>
                    <a:pt x="267969" y="436880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5"/>
                  </a:moveTo>
                  <a:lnTo>
                    <a:pt x="231139" y="337185"/>
                  </a:lnTo>
                  <a:lnTo>
                    <a:pt x="240664" y="365125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5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10"/>
                  </a:lnTo>
                  <a:lnTo>
                    <a:pt x="323214" y="300355"/>
                  </a:lnTo>
                  <a:lnTo>
                    <a:pt x="336550" y="305435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5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30"/>
                  </a:lnTo>
                  <a:lnTo>
                    <a:pt x="486410" y="365125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36879" y="339725"/>
                  </a:lnTo>
                  <a:lnTo>
                    <a:pt x="401954" y="323850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30"/>
                  </a:lnTo>
                  <a:lnTo>
                    <a:pt x="543560" y="338455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869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775"/>
                  </a:lnTo>
                  <a:lnTo>
                    <a:pt x="506094" y="356235"/>
                  </a:lnTo>
                  <a:lnTo>
                    <a:pt x="531494" y="348614"/>
                  </a:lnTo>
                  <a:lnTo>
                    <a:pt x="549275" y="341630"/>
                  </a:lnTo>
                  <a:lnTo>
                    <a:pt x="566419" y="332105"/>
                  </a:lnTo>
                  <a:lnTo>
                    <a:pt x="580389" y="320039"/>
                  </a:lnTo>
                  <a:lnTo>
                    <a:pt x="582929" y="317500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80"/>
                  </a:lnTo>
                  <a:lnTo>
                    <a:pt x="97154" y="278130"/>
                  </a:lnTo>
                  <a:lnTo>
                    <a:pt x="106679" y="287655"/>
                  </a:lnTo>
                  <a:lnTo>
                    <a:pt x="116204" y="299085"/>
                  </a:lnTo>
                  <a:lnTo>
                    <a:pt x="118744" y="303530"/>
                  </a:lnTo>
                  <a:lnTo>
                    <a:pt x="97154" y="311150"/>
                  </a:lnTo>
                  <a:lnTo>
                    <a:pt x="71119" y="321310"/>
                  </a:lnTo>
                  <a:lnTo>
                    <a:pt x="69850" y="321310"/>
                  </a:lnTo>
                  <a:lnTo>
                    <a:pt x="68579" y="322580"/>
                  </a:lnTo>
                  <a:lnTo>
                    <a:pt x="68579" y="323850"/>
                  </a:lnTo>
                  <a:lnTo>
                    <a:pt x="71754" y="330835"/>
                  </a:lnTo>
                  <a:lnTo>
                    <a:pt x="104775" y="351155"/>
                  </a:lnTo>
                  <a:lnTo>
                    <a:pt x="137159" y="359410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5"/>
                  </a:lnTo>
                  <a:lnTo>
                    <a:pt x="104139" y="343535"/>
                  </a:lnTo>
                  <a:lnTo>
                    <a:pt x="96519" y="339725"/>
                  </a:lnTo>
                  <a:lnTo>
                    <a:pt x="85725" y="332739"/>
                  </a:lnTo>
                  <a:lnTo>
                    <a:pt x="81914" y="330835"/>
                  </a:lnTo>
                  <a:lnTo>
                    <a:pt x="78739" y="327660"/>
                  </a:lnTo>
                  <a:lnTo>
                    <a:pt x="78104" y="325755"/>
                  </a:lnTo>
                  <a:lnTo>
                    <a:pt x="76834" y="324485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5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5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5"/>
                  </a:lnTo>
                  <a:lnTo>
                    <a:pt x="115569" y="287655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5"/>
                  </a:lnTo>
                  <a:lnTo>
                    <a:pt x="146684" y="342264"/>
                  </a:lnTo>
                  <a:lnTo>
                    <a:pt x="144779" y="335280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9560"/>
                  </a:lnTo>
                  <a:lnTo>
                    <a:pt x="12700" y="325755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30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8605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30200"/>
                  </a:lnTo>
                  <a:lnTo>
                    <a:pt x="138429" y="339725"/>
                  </a:lnTo>
                  <a:lnTo>
                    <a:pt x="139609" y="347980"/>
                  </a:lnTo>
                  <a:lnTo>
                    <a:pt x="139700" y="323850"/>
                  </a:lnTo>
                  <a:lnTo>
                    <a:pt x="139064" y="322580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60"/>
                  </a:moveTo>
                  <a:lnTo>
                    <a:pt x="293369" y="289560"/>
                  </a:lnTo>
                  <a:lnTo>
                    <a:pt x="270509" y="297814"/>
                  </a:lnTo>
                  <a:lnTo>
                    <a:pt x="250189" y="311785"/>
                  </a:lnTo>
                  <a:lnTo>
                    <a:pt x="235584" y="325119"/>
                  </a:lnTo>
                  <a:lnTo>
                    <a:pt x="243940" y="325119"/>
                  </a:lnTo>
                  <a:lnTo>
                    <a:pt x="257175" y="313689"/>
                  </a:lnTo>
                  <a:lnTo>
                    <a:pt x="269239" y="305435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60"/>
                  </a:lnTo>
                  <a:close/>
                </a:path>
                <a:path w="855979" h="709929">
                  <a:moveTo>
                    <a:pt x="208279" y="281305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5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5"/>
                  </a:lnTo>
                  <a:lnTo>
                    <a:pt x="207009" y="285750"/>
                  </a:lnTo>
                  <a:lnTo>
                    <a:pt x="218439" y="285750"/>
                  </a:lnTo>
                  <a:lnTo>
                    <a:pt x="217169" y="284480"/>
                  </a:lnTo>
                  <a:lnTo>
                    <a:pt x="208279" y="281305"/>
                  </a:lnTo>
                  <a:close/>
                </a:path>
                <a:path w="855979" h="709929">
                  <a:moveTo>
                    <a:pt x="475614" y="38735"/>
                  </a:moveTo>
                  <a:lnTo>
                    <a:pt x="467994" y="38735"/>
                  </a:lnTo>
                  <a:lnTo>
                    <a:pt x="471804" y="43814"/>
                  </a:lnTo>
                  <a:lnTo>
                    <a:pt x="468629" y="52705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5"/>
                  </a:lnTo>
                  <a:lnTo>
                    <a:pt x="561975" y="68580"/>
                  </a:lnTo>
                  <a:lnTo>
                    <a:pt x="508000" y="68580"/>
                  </a:lnTo>
                  <a:lnTo>
                    <a:pt x="491489" y="66675"/>
                  </a:lnTo>
                  <a:lnTo>
                    <a:pt x="486410" y="65405"/>
                  </a:lnTo>
                  <a:lnTo>
                    <a:pt x="478789" y="64135"/>
                  </a:lnTo>
                  <a:lnTo>
                    <a:pt x="474344" y="52705"/>
                  </a:lnTo>
                  <a:lnTo>
                    <a:pt x="478154" y="45719"/>
                  </a:lnTo>
                  <a:lnTo>
                    <a:pt x="476250" y="40005"/>
                  </a:lnTo>
                  <a:lnTo>
                    <a:pt x="475614" y="38735"/>
                  </a:lnTo>
                  <a:close/>
                </a:path>
                <a:path w="855979" h="709929">
                  <a:moveTo>
                    <a:pt x="648335" y="51435"/>
                  </a:moveTo>
                  <a:lnTo>
                    <a:pt x="638810" y="52069"/>
                  </a:lnTo>
                  <a:lnTo>
                    <a:pt x="628650" y="53975"/>
                  </a:lnTo>
                  <a:lnTo>
                    <a:pt x="622935" y="54610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80"/>
                  </a:lnTo>
                  <a:lnTo>
                    <a:pt x="564514" y="68580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80"/>
                  </a:lnTo>
                  <a:lnTo>
                    <a:pt x="653414" y="55880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5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5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5"/>
                  </a:lnTo>
                  <a:lnTo>
                    <a:pt x="182879" y="62230"/>
                  </a:lnTo>
                  <a:lnTo>
                    <a:pt x="189864" y="52705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60"/>
                  </a:lnTo>
                  <a:lnTo>
                    <a:pt x="167766" y="5080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5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80"/>
                  </a:moveTo>
                  <a:lnTo>
                    <a:pt x="647700" y="55880"/>
                  </a:lnTo>
                  <a:lnTo>
                    <a:pt x="645794" y="56514"/>
                  </a:lnTo>
                  <a:lnTo>
                    <a:pt x="645794" y="57785"/>
                  </a:lnTo>
                  <a:lnTo>
                    <a:pt x="653414" y="56514"/>
                  </a:lnTo>
                  <a:lnTo>
                    <a:pt x="653414" y="55880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810"/>
                  </a:lnTo>
                  <a:lnTo>
                    <a:pt x="173989" y="3810"/>
                  </a:lnTo>
                  <a:lnTo>
                    <a:pt x="181609" y="5080"/>
                  </a:lnTo>
                  <a:lnTo>
                    <a:pt x="195579" y="8889"/>
                  </a:lnTo>
                  <a:lnTo>
                    <a:pt x="214629" y="15875"/>
                  </a:lnTo>
                  <a:lnTo>
                    <a:pt x="238759" y="2603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80"/>
                  </a:lnTo>
                  <a:lnTo>
                    <a:pt x="339089" y="45085"/>
                  </a:lnTo>
                  <a:lnTo>
                    <a:pt x="373379" y="45085"/>
                  </a:lnTo>
                  <a:lnTo>
                    <a:pt x="410844" y="47625"/>
                  </a:lnTo>
                  <a:lnTo>
                    <a:pt x="429260" y="47625"/>
                  </a:lnTo>
                  <a:lnTo>
                    <a:pt x="444500" y="45085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5"/>
                  </a:lnTo>
                  <a:lnTo>
                    <a:pt x="326389" y="40005"/>
                  </a:lnTo>
                  <a:lnTo>
                    <a:pt x="286384" y="36194"/>
                  </a:lnTo>
                  <a:lnTo>
                    <a:pt x="273050" y="33019"/>
                  </a:lnTo>
                  <a:lnTo>
                    <a:pt x="260350" y="29210"/>
                  </a:lnTo>
                  <a:lnTo>
                    <a:pt x="248919" y="24130"/>
                  </a:lnTo>
                  <a:lnTo>
                    <a:pt x="226694" y="14605"/>
                  </a:lnTo>
                  <a:lnTo>
                    <a:pt x="215264" y="10160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60"/>
                  </a:moveTo>
                  <a:lnTo>
                    <a:pt x="465454" y="35560"/>
                  </a:lnTo>
                  <a:lnTo>
                    <a:pt x="457835" y="38100"/>
                  </a:lnTo>
                  <a:lnTo>
                    <a:pt x="451485" y="40005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10"/>
                  </a:lnTo>
                  <a:lnTo>
                    <a:pt x="462279" y="41275"/>
                  </a:lnTo>
                  <a:lnTo>
                    <a:pt x="467994" y="38735"/>
                  </a:lnTo>
                  <a:lnTo>
                    <a:pt x="475614" y="38735"/>
                  </a:lnTo>
                  <a:lnTo>
                    <a:pt x="472439" y="35560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30"/>
                  </a:lnTo>
                  <a:lnTo>
                    <a:pt x="716279" y="611505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72794" y="653414"/>
                  </a:lnTo>
                  <a:lnTo>
                    <a:pt x="764539" y="673100"/>
                  </a:lnTo>
                  <a:lnTo>
                    <a:pt x="756919" y="692150"/>
                  </a:lnTo>
                  <a:lnTo>
                    <a:pt x="755014" y="697230"/>
                  </a:lnTo>
                  <a:lnTo>
                    <a:pt x="753744" y="702944"/>
                  </a:lnTo>
                  <a:lnTo>
                    <a:pt x="753744" y="703580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30"/>
                  </a:lnTo>
                  <a:lnTo>
                    <a:pt x="758825" y="706755"/>
                  </a:lnTo>
                  <a:lnTo>
                    <a:pt x="760729" y="706119"/>
                  </a:lnTo>
                  <a:lnTo>
                    <a:pt x="765175" y="702944"/>
                  </a:lnTo>
                  <a:lnTo>
                    <a:pt x="767714" y="697230"/>
                  </a:lnTo>
                  <a:lnTo>
                    <a:pt x="768561" y="695960"/>
                  </a:lnTo>
                  <a:lnTo>
                    <a:pt x="762635" y="695960"/>
                  </a:lnTo>
                  <a:lnTo>
                    <a:pt x="762635" y="694689"/>
                  </a:lnTo>
                  <a:lnTo>
                    <a:pt x="771525" y="671830"/>
                  </a:lnTo>
                  <a:lnTo>
                    <a:pt x="776604" y="660400"/>
                  </a:lnTo>
                  <a:lnTo>
                    <a:pt x="785494" y="640080"/>
                  </a:lnTo>
                  <a:lnTo>
                    <a:pt x="789304" y="631189"/>
                  </a:lnTo>
                  <a:lnTo>
                    <a:pt x="793114" y="622935"/>
                  </a:lnTo>
                  <a:lnTo>
                    <a:pt x="796289" y="615314"/>
                  </a:lnTo>
                  <a:lnTo>
                    <a:pt x="796925" y="613410"/>
                  </a:lnTo>
                  <a:lnTo>
                    <a:pt x="774700" y="613410"/>
                  </a:lnTo>
                  <a:lnTo>
                    <a:pt x="753744" y="612775"/>
                  </a:lnTo>
                  <a:lnTo>
                    <a:pt x="732789" y="610869"/>
                  </a:lnTo>
                  <a:lnTo>
                    <a:pt x="713104" y="605155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9119"/>
                  </a:moveTo>
                  <a:lnTo>
                    <a:pt x="829310" y="579119"/>
                  </a:lnTo>
                  <a:lnTo>
                    <a:pt x="819785" y="584835"/>
                  </a:lnTo>
                  <a:lnTo>
                    <a:pt x="811529" y="594994"/>
                  </a:lnTo>
                  <a:lnTo>
                    <a:pt x="806450" y="604519"/>
                  </a:lnTo>
                  <a:lnTo>
                    <a:pt x="798829" y="623569"/>
                  </a:lnTo>
                  <a:lnTo>
                    <a:pt x="795019" y="633730"/>
                  </a:lnTo>
                  <a:lnTo>
                    <a:pt x="788669" y="647064"/>
                  </a:lnTo>
                  <a:lnTo>
                    <a:pt x="782319" y="661035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80"/>
                  </a:lnTo>
                  <a:lnTo>
                    <a:pt x="763269" y="694689"/>
                  </a:lnTo>
                  <a:lnTo>
                    <a:pt x="762635" y="695960"/>
                  </a:lnTo>
                  <a:lnTo>
                    <a:pt x="768561" y="695960"/>
                  </a:lnTo>
                  <a:lnTo>
                    <a:pt x="791210" y="657225"/>
                  </a:lnTo>
                  <a:lnTo>
                    <a:pt x="801369" y="632460"/>
                  </a:lnTo>
                  <a:lnTo>
                    <a:pt x="806450" y="621030"/>
                  </a:lnTo>
                  <a:lnTo>
                    <a:pt x="810894" y="609600"/>
                  </a:lnTo>
                  <a:lnTo>
                    <a:pt x="822325" y="586739"/>
                  </a:lnTo>
                  <a:lnTo>
                    <a:pt x="833754" y="579119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10"/>
                  </a:lnTo>
                  <a:lnTo>
                    <a:pt x="796925" y="613410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5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80"/>
                  </a:lnTo>
                  <a:lnTo>
                    <a:pt x="597353" y="577214"/>
                  </a:lnTo>
                  <a:lnTo>
                    <a:pt x="597444" y="578485"/>
                  </a:lnTo>
                  <a:lnTo>
                    <a:pt x="597535" y="579755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5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5"/>
                  </a:lnTo>
                  <a:lnTo>
                    <a:pt x="642619" y="603885"/>
                  </a:lnTo>
                  <a:lnTo>
                    <a:pt x="628014" y="602614"/>
                  </a:lnTo>
                  <a:lnTo>
                    <a:pt x="614679" y="597535"/>
                  </a:lnTo>
                  <a:lnTo>
                    <a:pt x="606425" y="586739"/>
                  </a:lnTo>
                  <a:lnTo>
                    <a:pt x="604773" y="578485"/>
                  </a:lnTo>
                  <a:lnTo>
                    <a:pt x="604646" y="577850"/>
                  </a:lnTo>
                  <a:lnTo>
                    <a:pt x="604519" y="5772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3400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85164" y="601980"/>
                  </a:moveTo>
                  <a:lnTo>
                    <a:pt x="642619" y="603885"/>
                  </a:lnTo>
                  <a:lnTo>
                    <a:pt x="706119" y="603885"/>
                  </a:lnTo>
                  <a:lnTo>
                    <a:pt x="699769" y="602614"/>
                  </a:lnTo>
                  <a:lnTo>
                    <a:pt x="685164" y="601980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5"/>
                  </a:lnTo>
                  <a:lnTo>
                    <a:pt x="544829" y="537210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80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5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10"/>
                  </a:lnTo>
                  <a:lnTo>
                    <a:pt x="547369" y="554355"/>
                  </a:lnTo>
                  <a:lnTo>
                    <a:pt x="551179" y="540385"/>
                  </a:lnTo>
                  <a:lnTo>
                    <a:pt x="553085" y="532764"/>
                  </a:lnTo>
                  <a:lnTo>
                    <a:pt x="560069" y="530860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5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5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60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3044189"/>
              <a:ext cx="1876425" cy="145986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3044189"/>
              <a:ext cx="268604" cy="139509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499610"/>
              <a:ext cx="1210945" cy="24320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503419"/>
              <a:ext cx="384810" cy="23939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381500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921634"/>
              <a:ext cx="1619250" cy="1470659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541134" y="2898775"/>
            <a:ext cx="2453640" cy="2389505"/>
            <a:chOff x="6541134" y="2898775"/>
            <a:chExt cx="2453640" cy="2389505"/>
          </a:xfrm>
        </p:grpSpPr>
        <p:sp>
          <p:nvSpPr>
            <p:cNvPr id="37" name="object 37"/>
            <p:cNvSpPr/>
            <p:nvPr/>
          </p:nvSpPr>
          <p:spPr>
            <a:xfrm>
              <a:off x="6597649" y="2908935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19"/>
                  </a:lnTo>
                  <a:lnTo>
                    <a:pt x="1156334" y="38735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799465" y="323214"/>
                  </a:lnTo>
                  <a:lnTo>
                    <a:pt x="781684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10"/>
                  </a:lnTo>
                  <a:lnTo>
                    <a:pt x="444500" y="504189"/>
                  </a:lnTo>
                  <a:lnTo>
                    <a:pt x="408304" y="537210"/>
                  </a:lnTo>
                  <a:lnTo>
                    <a:pt x="246379" y="687704"/>
                  </a:lnTo>
                  <a:lnTo>
                    <a:pt x="203200" y="728344"/>
                  </a:lnTo>
                  <a:lnTo>
                    <a:pt x="158750" y="768350"/>
                  </a:lnTo>
                  <a:lnTo>
                    <a:pt x="113665" y="808354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079" y="943610"/>
                  </a:lnTo>
                  <a:lnTo>
                    <a:pt x="0" y="979169"/>
                  </a:lnTo>
                  <a:lnTo>
                    <a:pt x="634" y="1015364"/>
                  </a:lnTo>
                  <a:lnTo>
                    <a:pt x="6984" y="1053464"/>
                  </a:lnTo>
                  <a:lnTo>
                    <a:pt x="19050" y="1091564"/>
                  </a:lnTo>
                  <a:lnTo>
                    <a:pt x="34925" y="1130935"/>
                  </a:lnTo>
                  <a:lnTo>
                    <a:pt x="54609" y="1170939"/>
                  </a:lnTo>
                  <a:lnTo>
                    <a:pt x="76834" y="1211579"/>
                  </a:lnTo>
                  <a:lnTo>
                    <a:pt x="100965" y="1252219"/>
                  </a:lnTo>
                  <a:lnTo>
                    <a:pt x="127000" y="1293494"/>
                  </a:lnTo>
                  <a:lnTo>
                    <a:pt x="179704" y="1374775"/>
                  </a:lnTo>
                  <a:lnTo>
                    <a:pt x="205104" y="1414779"/>
                  </a:lnTo>
                  <a:lnTo>
                    <a:pt x="229234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4" y="1697354"/>
                  </a:lnTo>
                  <a:lnTo>
                    <a:pt x="386715" y="1734820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7054"/>
                  </a:lnTo>
                  <a:lnTo>
                    <a:pt x="504190" y="1867534"/>
                  </a:lnTo>
                  <a:lnTo>
                    <a:pt x="540384" y="1896109"/>
                  </a:lnTo>
                  <a:lnTo>
                    <a:pt x="579754" y="1923414"/>
                  </a:lnTo>
                  <a:lnTo>
                    <a:pt x="623570" y="1948179"/>
                  </a:lnTo>
                  <a:lnTo>
                    <a:pt x="671195" y="1971039"/>
                  </a:lnTo>
                  <a:lnTo>
                    <a:pt x="723900" y="1991359"/>
                  </a:lnTo>
                  <a:lnTo>
                    <a:pt x="769620" y="2006600"/>
                  </a:lnTo>
                  <a:lnTo>
                    <a:pt x="815340" y="2019934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8509"/>
                  </a:lnTo>
                  <a:lnTo>
                    <a:pt x="998220" y="2054225"/>
                  </a:lnTo>
                  <a:lnTo>
                    <a:pt x="1044575" y="2058034"/>
                  </a:lnTo>
                  <a:lnTo>
                    <a:pt x="1090929" y="2060575"/>
                  </a:lnTo>
                  <a:lnTo>
                    <a:pt x="1138554" y="2061209"/>
                  </a:lnTo>
                  <a:lnTo>
                    <a:pt x="1186179" y="2059939"/>
                  </a:lnTo>
                  <a:lnTo>
                    <a:pt x="1234440" y="2056764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8350"/>
                  </a:lnTo>
                  <a:lnTo>
                    <a:pt x="1437640" y="2028189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29"/>
                  </a:lnTo>
                  <a:lnTo>
                    <a:pt x="1868804" y="1895475"/>
                  </a:lnTo>
                  <a:lnTo>
                    <a:pt x="1913890" y="1872614"/>
                  </a:lnTo>
                  <a:lnTo>
                    <a:pt x="1956434" y="1848484"/>
                  </a:lnTo>
                  <a:lnTo>
                    <a:pt x="1995804" y="1823084"/>
                  </a:lnTo>
                  <a:lnTo>
                    <a:pt x="2032634" y="1796414"/>
                  </a:lnTo>
                  <a:lnTo>
                    <a:pt x="2065654" y="1768475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4" y="1674495"/>
                  </a:lnTo>
                  <a:lnTo>
                    <a:pt x="2169795" y="1640204"/>
                  </a:lnTo>
                  <a:lnTo>
                    <a:pt x="2187575" y="1604645"/>
                  </a:lnTo>
                  <a:lnTo>
                    <a:pt x="2202179" y="1567179"/>
                  </a:lnTo>
                  <a:lnTo>
                    <a:pt x="2227579" y="1482725"/>
                  </a:lnTo>
                  <a:lnTo>
                    <a:pt x="2244090" y="1436370"/>
                  </a:lnTo>
                  <a:lnTo>
                    <a:pt x="2264409" y="1390014"/>
                  </a:lnTo>
                  <a:lnTo>
                    <a:pt x="2285365" y="1343660"/>
                  </a:lnTo>
                  <a:lnTo>
                    <a:pt x="2329179" y="1251585"/>
                  </a:lnTo>
                  <a:lnTo>
                    <a:pt x="2349500" y="1207135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5204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5025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120" y="501014"/>
                  </a:lnTo>
                  <a:lnTo>
                    <a:pt x="2078354" y="461010"/>
                  </a:lnTo>
                  <a:lnTo>
                    <a:pt x="2033904" y="405764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310"/>
                  </a:lnTo>
                  <a:lnTo>
                    <a:pt x="1902459" y="293369"/>
                  </a:lnTo>
                  <a:lnTo>
                    <a:pt x="1863090" y="264794"/>
                  </a:lnTo>
                  <a:lnTo>
                    <a:pt x="1820545" y="236854"/>
                  </a:lnTo>
                  <a:lnTo>
                    <a:pt x="1776729" y="208914"/>
                  </a:lnTo>
                  <a:lnTo>
                    <a:pt x="1731009" y="181610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29" y="100329"/>
                  </a:lnTo>
                  <a:lnTo>
                    <a:pt x="1536065" y="74294"/>
                  </a:lnTo>
                  <a:lnTo>
                    <a:pt x="1485900" y="48894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1134" y="2898775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60" y="20320"/>
                  </a:lnTo>
                  <a:lnTo>
                    <a:pt x="1156335" y="38735"/>
                  </a:lnTo>
                  <a:lnTo>
                    <a:pt x="1109345" y="61595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3204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5"/>
                  </a:lnTo>
                  <a:lnTo>
                    <a:pt x="761365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44500" y="504189"/>
                  </a:lnTo>
                  <a:lnTo>
                    <a:pt x="408305" y="537210"/>
                  </a:lnTo>
                  <a:lnTo>
                    <a:pt x="247015" y="687704"/>
                  </a:lnTo>
                  <a:lnTo>
                    <a:pt x="203200" y="728345"/>
                  </a:lnTo>
                  <a:lnTo>
                    <a:pt x="158750" y="768350"/>
                  </a:lnTo>
                  <a:lnTo>
                    <a:pt x="113665" y="808354"/>
                  </a:lnTo>
                  <a:lnTo>
                    <a:pt x="69215" y="847089"/>
                  </a:lnTo>
                  <a:lnTo>
                    <a:pt x="39370" y="877570"/>
                  </a:lnTo>
                  <a:lnTo>
                    <a:pt x="18415" y="909954"/>
                  </a:lnTo>
                  <a:lnTo>
                    <a:pt x="5715" y="943610"/>
                  </a:lnTo>
                  <a:lnTo>
                    <a:pt x="0" y="979170"/>
                  </a:lnTo>
                  <a:lnTo>
                    <a:pt x="635" y="1015364"/>
                  </a:lnTo>
                  <a:lnTo>
                    <a:pt x="6985" y="1053464"/>
                  </a:lnTo>
                  <a:lnTo>
                    <a:pt x="19050" y="1091564"/>
                  </a:lnTo>
                  <a:lnTo>
                    <a:pt x="34925" y="1130935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5"/>
                  </a:lnTo>
                  <a:lnTo>
                    <a:pt x="179705" y="1374775"/>
                  </a:lnTo>
                  <a:lnTo>
                    <a:pt x="205105" y="1414780"/>
                  </a:lnTo>
                  <a:lnTo>
                    <a:pt x="229235" y="1454150"/>
                  </a:lnTo>
                  <a:lnTo>
                    <a:pt x="250190" y="1493520"/>
                  </a:lnTo>
                  <a:lnTo>
                    <a:pt x="294640" y="1578610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5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670"/>
                  </a:lnTo>
                  <a:lnTo>
                    <a:pt x="471170" y="1837055"/>
                  </a:lnTo>
                  <a:lnTo>
                    <a:pt x="504190" y="1867535"/>
                  </a:lnTo>
                  <a:lnTo>
                    <a:pt x="540385" y="1896110"/>
                  </a:lnTo>
                  <a:lnTo>
                    <a:pt x="579755" y="1923414"/>
                  </a:lnTo>
                  <a:lnTo>
                    <a:pt x="623570" y="1948180"/>
                  </a:lnTo>
                  <a:lnTo>
                    <a:pt x="671195" y="1971039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670"/>
                  </a:lnTo>
                  <a:lnTo>
                    <a:pt x="1090930" y="2060575"/>
                  </a:lnTo>
                  <a:lnTo>
                    <a:pt x="1138555" y="2061210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20"/>
                  </a:lnTo>
                  <a:lnTo>
                    <a:pt x="1334135" y="2045970"/>
                  </a:lnTo>
                  <a:lnTo>
                    <a:pt x="1384935" y="2038350"/>
                  </a:lnTo>
                  <a:lnTo>
                    <a:pt x="1437640" y="2028189"/>
                  </a:lnTo>
                  <a:lnTo>
                    <a:pt x="1490980" y="2017395"/>
                  </a:lnTo>
                  <a:lnTo>
                    <a:pt x="1545590" y="2004695"/>
                  </a:lnTo>
                  <a:lnTo>
                    <a:pt x="1601470" y="1990089"/>
                  </a:lnTo>
                  <a:lnTo>
                    <a:pt x="1660525" y="1973580"/>
                  </a:lnTo>
                  <a:lnTo>
                    <a:pt x="1716405" y="1955800"/>
                  </a:lnTo>
                  <a:lnTo>
                    <a:pt x="1770380" y="1936750"/>
                  </a:lnTo>
                  <a:lnTo>
                    <a:pt x="1820545" y="1917064"/>
                  </a:lnTo>
                  <a:lnTo>
                    <a:pt x="1868805" y="1895475"/>
                  </a:lnTo>
                  <a:lnTo>
                    <a:pt x="1913890" y="1872614"/>
                  </a:lnTo>
                  <a:lnTo>
                    <a:pt x="1956435" y="1848485"/>
                  </a:lnTo>
                  <a:lnTo>
                    <a:pt x="1995805" y="1823085"/>
                  </a:lnTo>
                  <a:lnTo>
                    <a:pt x="2032635" y="1796414"/>
                  </a:lnTo>
                  <a:lnTo>
                    <a:pt x="2066290" y="1768475"/>
                  </a:lnTo>
                  <a:lnTo>
                    <a:pt x="2096770" y="1738630"/>
                  </a:lnTo>
                  <a:lnTo>
                    <a:pt x="2124075" y="1707514"/>
                  </a:lnTo>
                  <a:lnTo>
                    <a:pt x="2148205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80" y="1567180"/>
                  </a:lnTo>
                  <a:lnTo>
                    <a:pt x="2227580" y="1482725"/>
                  </a:lnTo>
                  <a:lnTo>
                    <a:pt x="2244725" y="1436370"/>
                  </a:lnTo>
                  <a:lnTo>
                    <a:pt x="2264410" y="1390014"/>
                  </a:lnTo>
                  <a:lnTo>
                    <a:pt x="2285365" y="1343660"/>
                  </a:lnTo>
                  <a:lnTo>
                    <a:pt x="2329180" y="1251585"/>
                  </a:lnTo>
                  <a:lnTo>
                    <a:pt x="2349500" y="1207135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80" y="1080135"/>
                  </a:lnTo>
                  <a:lnTo>
                    <a:pt x="2397760" y="1041400"/>
                  </a:lnTo>
                  <a:lnTo>
                    <a:pt x="2395855" y="1005204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69490" y="835025"/>
                  </a:lnTo>
                  <a:lnTo>
                    <a:pt x="2241550" y="794385"/>
                  </a:lnTo>
                  <a:lnTo>
                    <a:pt x="2218055" y="753110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10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310"/>
                  </a:lnTo>
                  <a:lnTo>
                    <a:pt x="1902460" y="293370"/>
                  </a:lnTo>
                  <a:lnTo>
                    <a:pt x="1863090" y="264795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10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536065" y="74295"/>
                  </a:lnTo>
                  <a:lnTo>
                    <a:pt x="1485900" y="48895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309" y="3219450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117600" y="0"/>
                  </a:moveTo>
                  <a:lnTo>
                    <a:pt x="1063625" y="0"/>
                  </a:lnTo>
                  <a:lnTo>
                    <a:pt x="1009015" y="6350"/>
                  </a:lnTo>
                  <a:lnTo>
                    <a:pt x="955040" y="18414"/>
                  </a:lnTo>
                  <a:lnTo>
                    <a:pt x="902970" y="34289"/>
                  </a:lnTo>
                  <a:lnTo>
                    <a:pt x="853440" y="53975"/>
                  </a:lnTo>
                  <a:lnTo>
                    <a:pt x="807720" y="76200"/>
                  </a:lnTo>
                  <a:lnTo>
                    <a:pt x="767080" y="98425"/>
                  </a:lnTo>
                  <a:lnTo>
                    <a:pt x="732155" y="120650"/>
                  </a:lnTo>
                  <a:lnTo>
                    <a:pt x="683895" y="159385"/>
                  </a:lnTo>
                  <a:lnTo>
                    <a:pt x="673100" y="182879"/>
                  </a:lnTo>
                  <a:lnTo>
                    <a:pt x="607060" y="241935"/>
                  </a:lnTo>
                  <a:lnTo>
                    <a:pt x="544195" y="295910"/>
                  </a:lnTo>
                  <a:lnTo>
                    <a:pt x="453390" y="368300"/>
                  </a:lnTo>
                  <a:lnTo>
                    <a:pt x="424815" y="392429"/>
                  </a:lnTo>
                  <a:lnTo>
                    <a:pt x="357505" y="452754"/>
                  </a:lnTo>
                  <a:lnTo>
                    <a:pt x="194310" y="601345"/>
                  </a:lnTo>
                  <a:lnTo>
                    <a:pt x="149860" y="641350"/>
                  </a:lnTo>
                  <a:lnTo>
                    <a:pt x="105410" y="680720"/>
                  </a:lnTo>
                  <a:lnTo>
                    <a:pt x="59690" y="719454"/>
                  </a:lnTo>
                  <a:lnTo>
                    <a:pt x="29845" y="749935"/>
                  </a:lnTo>
                  <a:lnTo>
                    <a:pt x="10795" y="782954"/>
                  </a:lnTo>
                  <a:lnTo>
                    <a:pt x="1270" y="817879"/>
                  </a:lnTo>
                  <a:lnTo>
                    <a:pt x="0" y="854075"/>
                  </a:lnTo>
                  <a:lnTo>
                    <a:pt x="6350" y="891539"/>
                  </a:lnTo>
                  <a:lnTo>
                    <a:pt x="18415" y="930275"/>
                  </a:lnTo>
                  <a:lnTo>
                    <a:pt x="35560" y="969645"/>
                  </a:lnTo>
                  <a:lnTo>
                    <a:pt x="57150" y="1009650"/>
                  </a:lnTo>
                  <a:lnTo>
                    <a:pt x="81280" y="1050289"/>
                  </a:lnTo>
                  <a:lnTo>
                    <a:pt x="107315" y="1090929"/>
                  </a:lnTo>
                  <a:lnTo>
                    <a:pt x="160020" y="1170939"/>
                  </a:lnTo>
                  <a:lnTo>
                    <a:pt x="184150" y="1210945"/>
                  </a:lnTo>
                  <a:lnTo>
                    <a:pt x="205740" y="1249680"/>
                  </a:lnTo>
                  <a:lnTo>
                    <a:pt x="228600" y="1293495"/>
                  </a:lnTo>
                  <a:lnTo>
                    <a:pt x="251460" y="1336039"/>
                  </a:lnTo>
                  <a:lnTo>
                    <a:pt x="274320" y="1377314"/>
                  </a:lnTo>
                  <a:lnTo>
                    <a:pt x="297815" y="1416685"/>
                  </a:lnTo>
                  <a:lnTo>
                    <a:pt x="323215" y="1454150"/>
                  </a:lnTo>
                  <a:lnTo>
                    <a:pt x="351155" y="1489710"/>
                  </a:lnTo>
                  <a:lnTo>
                    <a:pt x="381635" y="1523364"/>
                  </a:lnTo>
                  <a:lnTo>
                    <a:pt x="415290" y="1555114"/>
                  </a:lnTo>
                  <a:lnTo>
                    <a:pt x="453390" y="1583689"/>
                  </a:lnTo>
                  <a:lnTo>
                    <a:pt x="496570" y="1610360"/>
                  </a:lnTo>
                  <a:lnTo>
                    <a:pt x="544830" y="1633855"/>
                  </a:lnTo>
                  <a:lnTo>
                    <a:pt x="599440" y="1654810"/>
                  </a:lnTo>
                  <a:lnTo>
                    <a:pt x="645795" y="1668780"/>
                  </a:lnTo>
                  <a:lnTo>
                    <a:pt x="691515" y="1680845"/>
                  </a:lnTo>
                  <a:lnTo>
                    <a:pt x="737235" y="1690370"/>
                  </a:lnTo>
                  <a:lnTo>
                    <a:pt x="783590" y="1697989"/>
                  </a:lnTo>
                  <a:lnTo>
                    <a:pt x="829945" y="1703705"/>
                  </a:lnTo>
                  <a:lnTo>
                    <a:pt x="876300" y="1706880"/>
                  </a:lnTo>
                  <a:lnTo>
                    <a:pt x="923925" y="1708150"/>
                  </a:lnTo>
                  <a:lnTo>
                    <a:pt x="972185" y="1706880"/>
                  </a:lnTo>
                  <a:lnTo>
                    <a:pt x="1020445" y="1703705"/>
                  </a:lnTo>
                  <a:lnTo>
                    <a:pt x="1070610" y="1698625"/>
                  </a:lnTo>
                  <a:lnTo>
                    <a:pt x="1121410" y="1691639"/>
                  </a:lnTo>
                  <a:lnTo>
                    <a:pt x="1173480" y="1682750"/>
                  </a:lnTo>
                  <a:lnTo>
                    <a:pt x="1226820" y="1671955"/>
                  </a:lnTo>
                  <a:lnTo>
                    <a:pt x="1282065" y="1659255"/>
                  </a:lnTo>
                  <a:lnTo>
                    <a:pt x="1338580" y="1644014"/>
                  </a:lnTo>
                  <a:lnTo>
                    <a:pt x="1398905" y="1626870"/>
                  </a:lnTo>
                  <a:lnTo>
                    <a:pt x="1456055" y="1607820"/>
                  </a:lnTo>
                  <a:lnTo>
                    <a:pt x="1509395" y="1587500"/>
                  </a:lnTo>
                  <a:lnTo>
                    <a:pt x="1559560" y="1565910"/>
                  </a:lnTo>
                  <a:lnTo>
                    <a:pt x="1605915" y="1542414"/>
                  </a:lnTo>
                  <a:lnTo>
                    <a:pt x="1649095" y="1517650"/>
                  </a:lnTo>
                  <a:lnTo>
                    <a:pt x="1688465" y="1491614"/>
                  </a:lnTo>
                  <a:lnTo>
                    <a:pt x="1724660" y="1463039"/>
                  </a:lnTo>
                  <a:lnTo>
                    <a:pt x="1757045" y="1433195"/>
                  </a:lnTo>
                  <a:lnTo>
                    <a:pt x="1784985" y="1402080"/>
                  </a:lnTo>
                  <a:lnTo>
                    <a:pt x="1809750" y="1368425"/>
                  </a:lnTo>
                  <a:lnTo>
                    <a:pt x="1830705" y="1333500"/>
                  </a:lnTo>
                  <a:lnTo>
                    <a:pt x="1847215" y="1296035"/>
                  </a:lnTo>
                  <a:lnTo>
                    <a:pt x="1873885" y="1213485"/>
                  </a:lnTo>
                  <a:lnTo>
                    <a:pt x="1891665" y="1169035"/>
                  </a:lnTo>
                  <a:lnTo>
                    <a:pt x="1911985" y="1125220"/>
                  </a:lnTo>
                  <a:lnTo>
                    <a:pt x="1955800" y="1036954"/>
                  </a:lnTo>
                  <a:lnTo>
                    <a:pt x="1976120" y="993775"/>
                  </a:lnTo>
                  <a:lnTo>
                    <a:pt x="1994535" y="952500"/>
                  </a:lnTo>
                  <a:lnTo>
                    <a:pt x="2008505" y="911860"/>
                  </a:lnTo>
                  <a:lnTo>
                    <a:pt x="2017395" y="873760"/>
                  </a:lnTo>
                  <a:lnTo>
                    <a:pt x="2019935" y="838200"/>
                  </a:lnTo>
                  <a:lnTo>
                    <a:pt x="2014220" y="804545"/>
                  </a:lnTo>
                  <a:lnTo>
                    <a:pt x="1999615" y="774700"/>
                  </a:lnTo>
                  <a:lnTo>
                    <a:pt x="1974850" y="747395"/>
                  </a:lnTo>
                  <a:lnTo>
                    <a:pt x="1935480" y="709929"/>
                  </a:lnTo>
                  <a:lnTo>
                    <a:pt x="1903095" y="671195"/>
                  </a:lnTo>
                  <a:lnTo>
                    <a:pt x="1877695" y="630554"/>
                  </a:lnTo>
                  <a:lnTo>
                    <a:pt x="1856105" y="588645"/>
                  </a:lnTo>
                  <a:lnTo>
                    <a:pt x="1837690" y="546100"/>
                  </a:lnTo>
                  <a:lnTo>
                    <a:pt x="1820545" y="503554"/>
                  </a:lnTo>
                  <a:lnTo>
                    <a:pt x="1802130" y="461010"/>
                  </a:lnTo>
                  <a:lnTo>
                    <a:pt x="1781810" y="419735"/>
                  </a:lnTo>
                  <a:lnTo>
                    <a:pt x="1757045" y="379729"/>
                  </a:lnTo>
                  <a:lnTo>
                    <a:pt x="1709420" y="323850"/>
                  </a:lnTo>
                  <a:lnTo>
                    <a:pt x="1678940" y="295910"/>
                  </a:lnTo>
                  <a:lnTo>
                    <a:pt x="1644015" y="267970"/>
                  </a:lnTo>
                  <a:lnTo>
                    <a:pt x="1605915" y="240029"/>
                  </a:lnTo>
                  <a:lnTo>
                    <a:pt x="1564005" y="212089"/>
                  </a:lnTo>
                  <a:lnTo>
                    <a:pt x="1520190" y="184150"/>
                  </a:lnTo>
                  <a:lnTo>
                    <a:pt x="1473200" y="156845"/>
                  </a:lnTo>
                  <a:lnTo>
                    <a:pt x="1424940" y="129539"/>
                  </a:lnTo>
                  <a:lnTo>
                    <a:pt x="1374775" y="102870"/>
                  </a:lnTo>
                  <a:lnTo>
                    <a:pt x="1271905" y="50800"/>
                  </a:lnTo>
                  <a:lnTo>
                    <a:pt x="1219835" y="26035"/>
                  </a:lnTo>
                  <a:lnTo>
                    <a:pt x="1169670" y="8889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0389" y="5003164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40"/>
                  </a:lnTo>
                  <a:lnTo>
                    <a:pt x="22859" y="79375"/>
                  </a:lnTo>
                  <a:lnTo>
                    <a:pt x="4444" y="113030"/>
                  </a:lnTo>
                  <a:lnTo>
                    <a:pt x="0" y="154940"/>
                  </a:lnTo>
                  <a:lnTo>
                    <a:pt x="9525" y="198120"/>
                  </a:lnTo>
                  <a:lnTo>
                    <a:pt x="31114" y="238125"/>
                  </a:lnTo>
                  <a:lnTo>
                    <a:pt x="64769" y="267970"/>
                  </a:lnTo>
                  <a:lnTo>
                    <a:pt x="108584" y="281940"/>
                  </a:lnTo>
                  <a:lnTo>
                    <a:pt x="156209" y="285115"/>
                  </a:lnTo>
                  <a:lnTo>
                    <a:pt x="201294" y="284480"/>
                  </a:lnTo>
                  <a:lnTo>
                    <a:pt x="241300" y="275590"/>
                  </a:lnTo>
                  <a:lnTo>
                    <a:pt x="276225" y="255905"/>
                  </a:lnTo>
                  <a:lnTo>
                    <a:pt x="304164" y="220980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5"/>
                  </a:lnTo>
                  <a:lnTo>
                    <a:pt x="280034" y="9525"/>
                  </a:lnTo>
                  <a:lnTo>
                    <a:pt x="168275" y="10795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2134" y="4973954"/>
              <a:ext cx="318770" cy="289560"/>
            </a:xfrm>
            <a:custGeom>
              <a:avLst/>
              <a:gdLst/>
              <a:ahLst/>
              <a:cxnLst/>
              <a:rect l="l" t="t" r="r" b="b"/>
              <a:pathLst>
                <a:path w="318770" h="289560">
                  <a:moveTo>
                    <a:pt x="149225" y="0"/>
                  </a:moveTo>
                  <a:lnTo>
                    <a:pt x="91440" y="6984"/>
                  </a:lnTo>
                  <a:lnTo>
                    <a:pt x="51435" y="21589"/>
                  </a:lnTo>
                  <a:lnTo>
                    <a:pt x="7620" y="74929"/>
                  </a:lnTo>
                  <a:lnTo>
                    <a:pt x="0" y="111124"/>
                  </a:lnTo>
                  <a:lnTo>
                    <a:pt x="2540" y="154304"/>
                  </a:lnTo>
                  <a:lnTo>
                    <a:pt x="15875" y="199389"/>
                  </a:lnTo>
                  <a:lnTo>
                    <a:pt x="38735" y="240029"/>
                  </a:lnTo>
                  <a:lnTo>
                    <a:pt x="71755" y="270509"/>
                  </a:lnTo>
                  <a:lnTo>
                    <a:pt x="114935" y="285114"/>
                  </a:lnTo>
                  <a:lnTo>
                    <a:pt x="161925" y="288924"/>
                  </a:lnTo>
                  <a:lnTo>
                    <a:pt x="204470" y="289559"/>
                  </a:lnTo>
                  <a:lnTo>
                    <a:pt x="241935" y="283209"/>
                  </a:lnTo>
                  <a:lnTo>
                    <a:pt x="273685" y="264794"/>
                  </a:lnTo>
                  <a:lnTo>
                    <a:pt x="298450" y="231774"/>
                  </a:lnTo>
                  <a:lnTo>
                    <a:pt x="315595" y="179069"/>
                  </a:lnTo>
                  <a:lnTo>
                    <a:pt x="318770" y="118109"/>
                  </a:lnTo>
                  <a:lnTo>
                    <a:pt x="303530" y="73024"/>
                  </a:lnTo>
                  <a:lnTo>
                    <a:pt x="276225" y="40639"/>
                  </a:lnTo>
                  <a:lnTo>
                    <a:pt x="243840" y="19049"/>
                  </a:lnTo>
                  <a:lnTo>
                    <a:pt x="198120" y="3174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1094" y="3504565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5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5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5520"/>
                  </a:lnTo>
                  <a:lnTo>
                    <a:pt x="453389" y="963930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30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80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39" y="532130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780"/>
                  </a:lnTo>
                  <a:lnTo>
                    <a:pt x="302895" y="685164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3114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80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5"/>
                  </a:lnTo>
                  <a:lnTo>
                    <a:pt x="488950" y="875030"/>
                  </a:lnTo>
                  <a:lnTo>
                    <a:pt x="509270" y="850265"/>
                  </a:lnTo>
                  <a:lnTo>
                    <a:pt x="520700" y="819785"/>
                  </a:lnTo>
                  <a:lnTo>
                    <a:pt x="520700" y="818515"/>
                  </a:lnTo>
                  <a:lnTo>
                    <a:pt x="524509" y="802639"/>
                  </a:lnTo>
                  <a:lnTo>
                    <a:pt x="544195" y="760730"/>
                  </a:lnTo>
                  <a:lnTo>
                    <a:pt x="578484" y="722630"/>
                  </a:lnTo>
                  <a:lnTo>
                    <a:pt x="624839" y="684530"/>
                  </a:lnTo>
                  <a:lnTo>
                    <a:pt x="654050" y="659130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2225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970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5"/>
                  </a:lnTo>
                  <a:lnTo>
                    <a:pt x="74295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7020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850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3629" y="3504565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5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5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30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780"/>
                  </a:lnTo>
                  <a:lnTo>
                    <a:pt x="303529" y="685164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3114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80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5"/>
                  </a:lnTo>
                  <a:lnTo>
                    <a:pt x="488950" y="875030"/>
                  </a:lnTo>
                  <a:lnTo>
                    <a:pt x="509270" y="850265"/>
                  </a:lnTo>
                  <a:lnTo>
                    <a:pt x="520700" y="819785"/>
                  </a:lnTo>
                  <a:lnTo>
                    <a:pt x="520700" y="818515"/>
                  </a:lnTo>
                  <a:lnTo>
                    <a:pt x="524510" y="802639"/>
                  </a:lnTo>
                  <a:lnTo>
                    <a:pt x="544195" y="760730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5" y="659130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2225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970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7020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5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595109" y="5344795"/>
            <a:ext cx="329565" cy="290830"/>
            <a:chOff x="6595109" y="5344795"/>
            <a:chExt cx="329565" cy="290830"/>
          </a:xfrm>
        </p:grpSpPr>
        <p:sp>
          <p:nvSpPr>
            <p:cNvPr id="45" name="object 45"/>
            <p:cNvSpPr/>
            <p:nvPr/>
          </p:nvSpPr>
          <p:spPr>
            <a:xfrm>
              <a:off x="6602729" y="5356225"/>
              <a:ext cx="321945" cy="279400"/>
            </a:xfrm>
            <a:custGeom>
              <a:avLst/>
              <a:gdLst/>
              <a:ahLst/>
              <a:cxnLst/>
              <a:rect l="l" t="t" r="r" b="b"/>
              <a:pathLst>
                <a:path w="321945" h="279400">
                  <a:moveTo>
                    <a:pt x="99060" y="0"/>
                  </a:moveTo>
                  <a:lnTo>
                    <a:pt x="58420" y="2539"/>
                  </a:lnTo>
                  <a:lnTo>
                    <a:pt x="13335" y="34925"/>
                  </a:lnTo>
                  <a:lnTo>
                    <a:pt x="0" y="102235"/>
                  </a:lnTo>
                  <a:lnTo>
                    <a:pt x="5079" y="142239"/>
                  </a:lnTo>
                  <a:lnTo>
                    <a:pt x="18415" y="181610"/>
                  </a:lnTo>
                  <a:lnTo>
                    <a:pt x="38735" y="217805"/>
                  </a:lnTo>
                  <a:lnTo>
                    <a:pt x="67310" y="248285"/>
                  </a:lnTo>
                  <a:lnTo>
                    <a:pt x="103504" y="269875"/>
                  </a:lnTo>
                  <a:lnTo>
                    <a:pt x="146685" y="279400"/>
                  </a:lnTo>
                  <a:lnTo>
                    <a:pt x="215265" y="276860"/>
                  </a:lnTo>
                  <a:lnTo>
                    <a:pt x="264160" y="263525"/>
                  </a:lnTo>
                  <a:lnTo>
                    <a:pt x="295910" y="240030"/>
                  </a:lnTo>
                  <a:lnTo>
                    <a:pt x="314325" y="207644"/>
                  </a:lnTo>
                  <a:lnTo>
                    <a:pt x="321945" y="168910"/>
                  </a:lnTo>
                  <a:lnTo>
                    <a:pt x="320675" y="125094"/>
                  </a:lnTo>
                  <a:lnTo>
                    <a:pt x="307340" y="79375"/>
                  </a:lnTo>
                  <a:lnTo>
                    <a:pt x="278765" y="45719"/>
                  </a:lnTo>
                  <a:lnTo>
                    <a:pt x="240029" y="22860"/>
                  </a:lnTo>
                  <a:lnTo>
                    <a:pt x="194310" y="8889"/>
                  </a:lnTo>
                  <a:lnTo>
                    <a:pt x="146050" y="1905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109" y="5344795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5"/>
                  </a:lnTo>
                  <a:lnTo>
                    <a:pt x="72390" y="4445"/>
                  </a:lnTo>
                  <a:lnTo>
                    <a:pt x="23495" y="34290"/>
                  </a:lnTo>
                  <a:lnTo>
                    <a:pt x="635" y="97155"/>
                  </a:lnTo>
                  <a:lnTo>
                    <a:pt x="0" y="133985"/>
                  </a:lnTo>
                  <a:lnTo>
                    <a:pt x="7620" y="170180"/>
                  </a:lnTo>
                  <a:lnTo>
                    <a:pt x="22860" y="204470"/>
                  </a:lnTo>
                  <a:lnTo>
                    <a:pt x="46990" y="232410"/>
                  </a:lnTo>
                  <a:lnTo>
                    <a:pt x="80010" y="252095"/>
                  </a:lnTo>
                  <a:lnTo>
                    <a:pt x="122555" y="260985"/>
                  </a:lnTo>
                  <a:lnTo>
                    <a:pt x="182880" y="258445"/>
                  </a:lnTo>
                  <a:lnTo>
                    <a:pt x="229870" y="245745"/>
                  </a:lnTo>
                  <a:lnTo>
                    <a:pt x="264160" y="224155"/>
                  </a:lnTo>
                  <a:lnTo>
                    <a:pt x="300355" y="161290"/>
                  </a:lnTo>
                  <a:lnTo>
                    <a:pt x="304800" y="124460"/>
                  </a:lnTo>
                  <a:lnTo>
                    <a:pt x="301625" y="85090"/>
                  </a:lnTo>
                  <a:lnTo>
                    <a:pt x="285115" y="45085"/>
                  </a:lnTo>
                  <a:lnTo>
                    <a:pt x="254635" y="19685"/>
                  </a:lnTo>
                  <a:lnTo>
                    <a:pt x="213360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21355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5" name="object 5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1655" y="4516754"/>
              <a:ext cx="855345" cy="14192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6055" y="4701539"/>
              <a:ext cx="934085" cy="118237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49883" y="1400302"/>
            <a:ext cx="803973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787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1885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8505" y="5793485"/>
            <a:ext cx="230124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6565" y="1963419"/>
            <a:ext cx="4632960" cy="4612005"/>
            <a:chOff x="4266565" y="1963419"/>
            <a:chExt cx="4632960" cy="4612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51570" y="5342889"/>
              <a:ext cx="80645" cy="1885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2690" y="5230494"/>
              <a:ext cx="76834" cy="1924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6565" y="1963419"/>
              <a:ext cx="4444365" cy="46120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8042275" cy="14166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5440"/>
              </a:lnSpc>
              <a:spcBef>
                <a:spcPts val="270"/>
              </a:spcBef>
            </a:pPr>
            <a:r>
              <a:rPr dirty="0"/>
              <a:t>Hvis</a:t>
            </a:r>
            <a:r>
              <a:rPr spc="-95" dirty="0"/>
              <a:t> </a:t>
            </a:r>
            <a:r>
              <a:rPr dirty="0"/>
              <a:t>forakt,</a:t>
            </a:r>
            <a:r>
              <a:rPr spc="-110" dirty="0"/>
              <a:t> </a:t>
            </a:r>
            <a:r>
              <a:rPr dirty="0"/>
              <a:t>avsky</a:t>
            </a:r>
            <a:r>
              <a:rPr spc="-110" dirty="0"/>
              <a:t> </a:t>
            </a:r>
            <a:r>
              <a:rPr dirty="0"/>
              <a:t>eller</a:t>
            </a:r>
            <a:r>
              <a:rPr spc="-95" dirty="0"/>
              <a:t> </a:t>
            </a:r>
            <a:r>
              <a:rPr spc="-10" dirty="0"/>
              <a:t>avsmak </a:t>
            </a:r>
            <a:r>
              <a:rPr dirty="0"/>
              <a:t>hadde</a:t>
            </a:r>
            <a:r>
              <a:rPr spc="-120" dirty="0"/>
              <a:t> </a:t>
            </a:r>
            <a:r>
              <a:rPr dirty="0"/>
              <a:t>vært</a:t>
            </a:r>
            <a:r>
              <a:rPr spc="-114" dirty="0"/>
              <a:t> </a:t>
            </a:r>
            <a:r>
              <a:rPr spc="-50" dirty="0"/>
              <a:t>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9883" y="2292223"/>
            <a:ext cx="1951355" cy="398843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12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duft</a:t>
            </a:r>
            <a:endParaRPr sz="2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102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smak</a:t>
            </a:r>
            <a:endParaRPr sz="2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1019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lyd</a:t>
            </a:r>
            <a:endParaRPr sz="2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1019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frukt</a:t>
            </a:r>
            <a:endParaRPr sz="2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1019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plante</a:t>
            </a:r>
            <a:endParaRPr sz="2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1025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en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matrett</a:t>
            </a:r>
            <a:endParaRPr sz="2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102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et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sted</a:t>
            </a:r>
            <a:endParaRPr sz="2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102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noe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annet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46582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Vagusnerven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891" y="6570150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57141" y="2327401"/>
            <a:ext cx="2550795" cy="4451985"/>
            <a:chOff x="4057141" y="2327401"/>
            <a:chExt cx="2550795" cy="44519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9" y="3394074"/>
              <a:ext cx="1894205" cy="33750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1919" y="3457574"/>
              <a:ext cx="202564" cy="1930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34964" y="5032375"/>
              <a:ext cx="370840" cy="937260"/>
            </a:xfrm>
            <a:custGeom>
              <a:avLst/>
              <a:gdLst/>
              <a:ahLst/>
              <a:cxnLst/>
              <a:rect l="l" t="t" r="r" b="b"/>
              <a:pathLst>
                <a:path w="370839" h="937260">
                  <a:moveTo>
                    <a:pt x="295910" y="929640"/>
                  </a:moveTo>
                  <a:lnTo>
                    <a:pt x="274320" y="929640"/>
                  </a:lnTo>
                  <a:lnTo>
                    <a:pt x="274320" y="930910"/>
                  </a:lnTo>
                  <a:lnTo>
                    <a:pt x="273685" y="930910"/>
                  </a:lnTo>
                  <a:lnTo>
                    <a:pt x="288289" y="937260"/>
                  </a:lnTo>
                  <a:lnTo>
                    <a:pt x="295275" y="937260"/>
                  </a:lnTo>
                  <a:lnTo>
                    <a:pt x="295804" y="930910"/>
                  </a:lnTo>
                  <a:lnTo>
                    <a:pt x="295910" y="929640"/>
                  </a:lnTo>
                  <a:close/>
                </a:path>
                <a:path w="370839" h="937260">
                  <a:moveTo>
                    <a:pt x="297180" y="915669"/>
                  </a:moveTo>
                  <a:lnTo>
                    <a:pt x="276225" y="915669"/>
                  </a:lnTo>
                  <a:lnTo>
                    <a:pt x="276225" y="918210"/>
                  </a:lnTo>
                  <a:lnTo>
                    <a:pt x="275589" y="922019"/>
                  </a:lnTo>
                  <a:lnTo>
                    <a:pt x="274955" y="922019"/>
                  </a:lnTo>
                  <a:lnTo>
                    <a:pt x="274955" y="923290"/>
                  </a:lnTo>
                  <a:lnTo>
                    <a:pt x="274320" y="928369"/>
                  </a:lnTo>
                  <a:lnTo>
                    <a:pt x="273685" y="930910"/>
                  </a:lnTo>
                  <a:lnTo>
                    <a:pt x="274320" y="929640"/>
                  </a:lnTo>
                  <a:lnTo>
                    <a:pt x="295910" y="929640"/>
                  </a:lnTo>
                  <a:lnTo>
                    <a:pt x="297180" y="915669"/>
                  </a:lnTo>
                  <a:close/>
                </a:path>
                <a:path w="370839" h="937260">
                  <a:moveTo>
                    <a:pt x="278511" y="910590"/>
                  </a:moveTo>
                  <a:lnTo>
                    <a:pt x="276860" y="910590"/>
                  </a:lnTo>
                  <a:lnTo>
                    <a:pt x="277495" y="915669"/>
                  </a:lnTo>
                  <a:lnTo>
                    <a:pt x="278511" y="910590"/>
                  </a:lnTo>
                  <a:close/>
                </a:path>
                <a:path w="370839" h="937260">
                  <a:moveTo>
                    <a:pt x="298487" y="902969"/>
                  </a:moveTo>
                  <a:lnTo>
                    <a:pt x="278764" y="902969"/>
                  </a:lnTo>
                  <a:lnTo>
                    <a:pt x="278764" y="909319"/>
                  </a:lnTo>
                  <a:lnTo>
                    <a:pt x="278511" y="910590"/>
                  </a:lnTo>
                  <a:lnTo>
                    <a:pt x="297814" y="910590"/>
                  </a:lnTo>
                  <a:lnTo>
                    <a:pt x="298375" y="904239"/>
                  </a:lnTo>
                  <a:lnTo>
                    <a:pt x="298487" y="902969"/>
                  </a:lnTo>
                  <a:close/>
                </a:path>
                <a:path w="370839" h="937260">
                  <a:moveTo>
                    <a:pt x="302260" y="868680"/>
                  </a:moveTo>
                  <a:lnTo>
                    <a:pt x="276860" y="868680"/>
                  </a:lnTo>
                  <a:lnTo>
                    <a:pt x="276860" y="875030"/>
                  </a:lnTo>
                  <a:lnTo>
                    <a:pt x="277495" y="881380"/>
                  </a:lnTo>
                  <a:lnTo>
                    <a:pt x="278130" y="889000"/>
                  </a:lnTo>
                  <a:lnTo>
                    <a:pt x="277495" y="895350"/>
                  </a:lnTo>
                  <a:lnTo>
                    <a:pt x="277495" y="904239"/>
                  </a:lnTo>
                  <a:lnTo>
                    <a:pt x="278130" y="902969"/>
                  </a:lnTo>
                  <a:lnTo>
                    <a:pt x="298487" y="902969"/>
                  </a:lnTo>
                  <a:lnTo>
                    <a:pt x="299720" y="889000"/>
                  </a:lnTo>
                  <a:lnTo>
                    <a:pt x="302260" y="868680"/>
                  </a:lnTo>
                  <a:close/>
                </a:path>
                <a:path w="370839" h="937260">
                  <a:moveTo>
                    <a:pt x="303530" y="852169"/>
                  </a:moveTo>
                  <a:lnTo>
                    <a:pt x="273685" y="852169"/>
                  </a:lnTo>
                  <a:lnTo>
                    <a:pt x="273685" y="853439"/>
                  </a:lnTo>
                  <a:lnTo>
                    <a:pt x="274955" y="857250"/>
                  </a:lnTo>
                  <a:lnTo>
                    <a:pt x="274320" y="858519"/>
                  </a:lnTo>
                  <a:lnTo>
                    <a:pt x="276225" y="859789"/>
                  </a:lnTo>
                  <a:lnTo>
                    <a:pt x="276225" y="864869"/>
                  </a:lnTo>
                  <a:lnTo>
                    <a:pt x="275589" y="864869"/>
                  </a:lnTo>
                  <a:lnTo>
                    <a:pt x="276225" y="866139"/>
                  </a:lnTo>
                  <a:lnTo>
                    <a:pt x="276225" y="869950"/>
                  </a:lnTo>
                  <a:lnTo>
                    <a:pt x="276860" y="868680"/>
                  </a:lnTo>
                  <a:lnTo>
                    <a:pt x="302260" y="868680"/>
                  </a:lnTo>
                  <a:lnTo>
                    <a:pt x="302260" y="864869"/>
                  </a:lnTo>
                  <a:lnTo>
                    <a:pt x="303403" y="853439"/>
                  </a:lnTo>
                  <a:lnTo>
                    <a:pt x="303530" y="852169"/>
                  </a:lnTo>
                  <a:close/>
                </a:path>
                <a:path w="370839" h="937260">
                  <a:moveTo>
                    <a:pt x="304800" y="839469"/>
                  </a:moveTo>
                  <a:lnTo>
                    <a:pt x="269875" y="839469"/>
                  </a:lnTo>
                  <a:lnTo>
                    <a:pt x="269875" y="840739"/>
                  </a:lnTo>
                  <a:lnTo>
                    <a:pt x="270510" y="845819"/>
                  </a:lnTo>
                  <a:lnTo>
                    <a:pt x="271145" y="845819"/>
                  </a:lnTo>
                  <a:lnTo>
                    <a:pt x="271780" y="847089"/>
                  </a:lnTo>
                  <a:lnTo>
                    <a:pt x="272414" y="847089"/>
                  </a:lnTo>
                  <a:lnTo>
                    <a:pt x="272414" y="852169"/>
                  </a:lnTo>
                  <a:lnTo>
                    <a:pt x="273050" y="853439"/>
                  </a:lnTo>
                  <a:lnTo>
                    <a:pt x="273685" y="852169"/>
                  </a:lnTo>
                  <a:lnTo>
                    <a:pt x="303530" y="852169"/>
                  </a:lnTo>
                  <a:lnTo>
                    <a:pt x="304800" y="844550"/>
                  </a:lnTo>
                  <a:lnTo>
                    <a:pt x="271145" y="844550"/>
                  </a:lnTo>
                  <a:lnTo>
                    <a:pt x="270510" y="843280"/>
                  </a:lnTo>
                  <a:lnTo>
                    <a:pt x="270510" y="840739"/>
                  </a:lnTo>
                  <a:lnTo>
                    <a:pt x="304800" y="840739"/>
                  </a:lnTo>
                  <a:lnTo>
                    <a:pt x="304800" y="839469"/>
                  </a:lnTo>
                  <a:close/>
                </a:path>
                <a:path w="370839" h="937260">
                  <a:moveTo>
                    <a:pt x="304800" y="840739"/>
                  </a:moveTo>
                  <a:lnTo>
                    <a:pt x="271145" y="840739"/>
                  </a:lnTo>
                  <a:lnTo>
                    <a:pt x="271145" y="843280"/>
                  </a:lnTo>
                  <a:lnTo>
                    <a:pt x="271780" y="844550"/>
                  </a:lnTo>
                  <a:lnTo>
                    <a:pt x="304800" y="844550"/>
                  </a:lnTo>
                  <a:lnTo>
                    <a:pt x="304800" y="840739"/>
                  </a:lnTo>
                  <a:close/>
                </a:path>
                <a:path w="370839" h="937260">
                  <a:moveTo>
                    <a:pt x="271145" y="840739"/>
                  </a:moveTo>
                  <a:lnTo>
                    <a:pt x="270510" y="840739"/>
                  </a:lnTo>
                  <a:lnTo>
                    <a:pt x="270510" y="843280"/>
                  </a:lnTo>
                  <a:lnTo>
                    <a:pt x="271145" y="843280"/>
                  </a:lnTo>
                  <a:lnTo>
                    <a:pt x="271145" y="840739"/>
                  </a:lnTo>
                  <a:close/>
                </a:path>
                <a:path w="370839" h="937260">
                  <a:moveTo>
                    <a:pt x="305435" y="838200"/>
                  </a:moveTo>
                  <a:lnTo>
                    <a:pt x="267335" y="838200"/>
                  </a:lnTo>
                  <a:lnTo>
                    <a:pt x="269875" y="840739"/>
                  </a:lnTo>
                  <a:lnTo>
                    <a:pt x="269875" y="839469"/>
                  </a:lnTo>
                  <a:lnTo>
                    <a:pt x="304800" y="839469"/>
                  </a:lnTo>
                  <a:lnTo>
                    <a:pt x="305435" y="838200"/>
                  </a:lnTo>
                  <a:close/>
                </a:path>
                <a:path w="370839" h="937260">
                  <a:moveTo>
                    <a:pt x="246697" y="800100"/>
                  </a:moveTo>
                  <a:lnTo>
                    <a:pt x="245745" y="800100"/>
                  </a:lnTo>
                  <a:lnTo>
                    <a:pt x="249555" y="805180"/>
                  </a:lnTo>
                  <a:lnTo>
                    <a:pt x="250825" y="805180"/>
                  </a:lnTo>
                  <a:lnTo>
                    <a:pt x="252730" y="807719"/>
                  </a:lnTo>
                  <a:lnTo>
                    <a:pt x="257175" y="814069"/>
                  </a:lnTo>
                  <a:lnTo>
                    <a:pt x="256539" y="814069"/>
                  </a:lnTo>
                  <a:lnTo>
                    <a:pt x="259080" y="819150"/>
                  </a:lnTo>
                  <a:lnTo>
                    <a:pt x="260985" y="821689"/>
                  </a:lnTo>
                  <a:lnTo>
                    <a:pt x="261620" y="821689"/>
                  </a:lnTo>
                  <a:lnTo>
                    <a:pt x="262889" y="824230"/>
                  </a:lnTo>
                  <a:lnTo>
                    <a:pt x="262889" y="825500"/>
                  </a:lnTo>
                  <a:lnTo>
                    <a:pt x="264160" y="828039"/>
                  </a:lnTo>
                  <a:lnTo>
                    <a:pt x="265430" y="833119"/>
                  </a:lnTo>
                  <a:lnTo>
                    <a:pt x="267335" y="834389"/>
                  </a:lnTo>
                  <a:lnTo>
                    <a:pt x="267335" y="836930"/>
                  </a:lnTo>
                  <a:lnTo>
                    <a:pt x="267970" y="838200"/>
                  </a:lnTo>
                  <a:lnTo>
                    <a:pt x="267970" y="836930"/>
                  </a:lnTo>
                  <a:lnTo>
                    <a:pt x="305435" y="836930"/>
                  </a:lnTo>
                  <a:lnTo>
                    <a:pt x="306070" y="831850"/>
                  </a:lnTo>
                  <a:lnTo>
                    <a:pt x="265430" y="831850"/>
                  </a:lnTo>
                  <a:lnTo>
                    <a:pt x="265430" y="830580"/>
                  </a:lnTo>
                  <a:lnTo>
                    <a:pt x="306070" y="830580"/>
                  </a:lnTo>
                  <a:lnTo>
                    <a:pt x="306070" y="826769"/>
                  </a:lnTo>
                  <a:lnTo>
                    <a:pt x="264160" y="826769"/>
                  </a:lnTo>
                  <a:lnTo>
                    <a:pt x="263525" y="825500"/>
                  </a:lnTo>
                  <a:lnTo>
                    <a:pt x="306705" y="825500"/>
                  </a:lnTo>
                  <a:lnTo>
                    <a:pt x="309245" y="801369"/>
                  </a:lnTo>
                  <a:lnTo>
                    <a:pt x="247650" y="801369"/>
                  </a:lnTo>
                  <a:lnTo>
                    <a:pt x="246697" y="800100"/>
                  </a:lnTo>
                  <a:close/>
                </a:path>
                <a:path w="370839" h="937260">
                  <a:moveTo>
                    <a:pt x="306070" y="830580"/>
                  </a:moveTo>
                  <a:lnTo>
                    <a:pt x="265430" y="830580"/>
                  </a:lnTo>
                  <a:lnTo>
                    <a:pt x="266064" y="831850"/>
                  </a:lnTo>
                  <a:lnTo>
                    <a:pt x="306070" y="831850"/>
                  </a:lnTo>
                  <a:lnTo>
                    <a:pt x="306070" y="830580"/>
                  </a:lnTo>
                  <a:close/>
                </a:path>
                <a:path w="370839" h="937260">
                  <a:moveTo>
                    <a:pt x="306705" y="825500"/>
                  </a:moveTo>
                  <a:lnTo>
                    <a:pt x="263525" y="825500"/>
                  </a:lnTo>
                  <a:lnTo>
                    <a:pt x="264795" y="826769"/>
                  </a:lnTo>
                  <a:lnTo>
                    <a:pt x="306070" y="826769"/>
                  </a:lnTo>
                  <a:lnTo>
                    <a:pt x="306705" y="825500"/>
                  </a:lnTo>
                  <a:close/>
                </a:path>
                <a:path w="370839" h="937260">
                  <a:moveTo>
                    <a:pt x="227330" y="779780"/>
                  </a:moveTo>
                  <a:lnTo>
                    <a:pt x="229870" y="782319"/>
                  </a:lnTo>
                  <a:lnTo>
                    <a:pt x="231139" y="782319"/>
                  </a:lnTo>
                  <a:lnTo>
                    <a:pt x="233045" y="786130"/>
                  </a:lnTo>
                  <a:lnTo>
                    <a:pt x="234314" y="787400"/>
                  </a:lnTo>
                  <a:lnTo>
                    <a:pt x="233680" y="787400"/>
                  </a:lnTo>
                  <a:lnTo>
                    <a:pt x="235585" y="788669"/>
                  </a:lnTo>
                  <a:lnTo>
                    <a:pt x="236220" y="788669"/>
                  </a:lnTo>
                  <a:lnTo>
                    <a:pt x="239395" y="792480"/>
                  </a:lnTo>
                  <a:lnTo>
                    <a:pt x="244475" y="796289"/>
                  </a:lnTo>
                  <a:lnTo>
                    <a:pt x="243205" y="796289"/>
                  </a:lnTo>
                  <a:lnTo>
                    <a:pt x="244475" y="798830"/>
                  </a:lnTo>
                  <a:lnTo>
                    <a:pt x="245745" y="798830"/>
                  </a:lnTo>
                  <a:lnTo>
                    <a:pt x="246697" y="800100"/>
                  </a:lnTo>
                  <a:lnTo>
                    <a:pt x="247014" y="800100"/>
                  </a:lnTo>
                  <a:lnTo>
                    <a:pt x="247650" y="801369"/>
                  </a:lnTo>
                  <a:lnTo>
                    <a:pt x="309245" y="801369"/>
                  </a:lnTo>
                  <a:lnTo>
                    <a:pt x="310303" y="788669"/>
                  </a:lnTo>
                  <a:lnTo>
                    <a:pt x="310409" y="787400"/>
                  </a:lnTo>
                  <a:lnTo>
                    <a:pt x="310514" y="786130"/>
                  </a:lnTo>
                  <a:lnTo>
                    <a:pt x="311150" y="782319"/>
                  </a:lnTo>
                  <a:lnTo>
                    <a:pt x="311150" y="781050"/>
                  </a:lnTo>
                  <a:lnTo>
                    <a:pt x="229235" y="781050"/>
                  </a:lnTo>
                  <a:lnTo>
                    <a:pt x="227330" y="779780"/>
                  </a:lnTo>
                  <a:close/>
                </a:path>
                <a:path w="370839" h="937260">
                  <a:moveTo>
                    <a:pt x="233680" y="787400"/>
                  </a:moveTo>
                  <a:lnTo>
                    <a:pt x="233680" y="788669"/>
                  </a:lnTo>
                  <a:lnTo>
                    <a:pt x="235585" y="788669"/>
                  </a:lnTo>
                  <a:lnTo>
                    <a:pt x="233680" y="787400"/>
                  </a:lnTo>
                  <a:close/>
                </a:path>
                <a:path w="370839" h="937260">
                  <a:moveTo>
                    <a:pt x="233045" y="786130"/>
                  </a:moveTo>
                  <a:lnTo>
                    <a:pt x="233045" y="787400"/>
                  </a:lnTo>
                  <a:lnTo>
                    <a:pt x="233680" y="787400"/>
                  </a:lnTo>
                  <a:lnTo>
                    <a:pt x="233045" y="786130"/>
                  </a:lnTo>
                  <a:close/>
                </a:path>
                <a:path w="370839" h="937260">
                  <a:moveTo>
                    <a:pt x="312420" y="769619"/>
                  </a:moveTo>
                  <a:lnTo>
                    <a:pt x="215900" y="769619"/>
                  </a:lnTo>
                  <a:lnTo>
                    <a:pt x="217170" y="770889"/>
                  </a:lnTo>
                  <a:lnTo>
                    <a:pt x="217805" y="773430"/>
                  </a:lnTo>
                  <a:lnTo>
                    <a:pt x="218439" y="773430"/>
                  </a:lnTo>
                  <a:lnTo>
                    <a:pt x="224155" y="775969"/>
                  </a:lnTo>
                  <a:lnTo>
                    <a:pt x="224789" y="777239"/>
                  </a:lnTo>
                  <a:lnTo>
                    <a:pt x="225425" y="777239"/>
                  </a:lnTo>
                  <a:lnTo>
                    <a:pt x="227330" y="779780"/>
                  </a:lnTo>
                  <a:lnTo>
                    <a:pt x="227964" y="779780"/>
                  </a:lnTo>
                  <a:lnTo>
                    <a:pt x="229235" y="781050"/>
                  </a:lnTo>
                  <a:lnTo>
                    <a:pt x="311150" y="781050"/>
                  </a:lnTo>
                  <a:lnTo>
                    <a:pt x="312420" y="769619"/>
                  </a:lnTo>
                  <a:close/>
                </a:path>
                <a:path w="370839" h="937260">
                  <a:moveTo>
                    <a:pt x="217170" y="770889"/>
                  </a:moveTo>
                  <a:lnTo>
                    <a:pt x="216535" y="770889"/>
                  </a:lnTo>
                  <a:lnTo>
                    <a:pt x="217805" y="773430"/>
                  </a:lnTo>
                  <a:lnTo>
                    <a:pt x="217170" y="770889"/>
                  </a:lnTo>
                  <a:close/>
                </a:path>
                <a:path w="370839" h="937260">
                  <a:moveTo>
                    <a:pt x="314325" y="750569"/>
                  </a:moveTo>
                  <a:lnTo>
                    <a:pt x="180339" y="750569"/>
                  </a:lnTo>
                  <a:lnTo>
                    <a:pt x="184150" y="751839"/>
                  </a:lnTo>
                  <a:lnTo>
                    <a:pt x="184785" y="751839"/>
                  </a:lnTo>
                  <a:lnTo>
                    <a:pt x="187960" y="754380"/>
                  </a:lnTo>
                  <a:lnTo>
                    <a:pt x="185420" y="754380"/>
                  </a:lnTo>
                  <a:lnTo>
                    <a:pt x="189230" y="755650"/>
                  </a:lnTo>
                  <a:lnTo>
                    <a:pt x="191770" y="756919"/>
                  </a:lnTo>
                  <a:lnTo>
                    <a:pt x="193039" y="756919"/>
                  </a:lnTo>
                  <a:lnTo>
                    <a:pt x="195580" y="758189"/>
                  </a:lnTo>
                  <a:lnTo>
                    <a:pt x="200025" y="760730"/>
                  </a:lnTo>
                  <a:lnTo>
                    <a:pt x="203200" y="763269"/>
                  </a:lnTo>
                  <a:lnTo>
                    <a:pt x="202564" y="763269"/>
                  </a:lnTo>
                  <a:lnTo>
                    <a:pt x="208280" y="764539"/>
                  </a:lnTo>
                  <a:lnTo>
                    <a:pt x="213360" y="769619"/>
                  </a:lnTo>
                  <a:lnTo>
                    <a:pt x="216535" y="770889"/>
                  </a:lnTo>
                  <a:lnTo>
                    <a:pt x="215264" y="769619"/>
                  </a:lnTo>
                  <a:lnTo>
                    <a:pt x="312420" y="769619"/>
                  </a:lnTo>
                  <a:lnTo>
                    <a:pt x="314198" y="751839"/>
                  </a:lnTo>
                  <a:lnTo>
                    <a:pt x="314325" y="750569"/>
                  </a:lnTo>
                  <a:close/>
                </a:path>
                <a:path w="370839" h="937260">
                  <a:moveTo>
                    <a:pt x="314960" y="742950"/>
                  </a:moveTo>
                  <a:lnTo>
                    <a:pt x="158114" y="742950"/>
                  </a:lnTo>
                  <a:lnTo>
                    <a:pt x="160020" y="744219"/>
                  </a:lnTo>
                  <a:lnTo>
                    <a:pt x="165100" y="744219"/>
                  </a:lnTo>
                  <a:lnTo>
                    <a:pt x="168275" y="745489"/>
                  </a:lnTo>
                  <a:lnTo>
                    <a:pt x="171450" y="745489"/>
                  </a:lnTo>
                  <a:lnTo>
                    <a:pt x="174625" y="748030"/>
                  </a:lnTo>
                  <a:lnTo>
                    <a:pt x="173355" y="749300"/>
                  </a:lnTo>
                  <a:lnTo>
                    <a:pt x="176530" y="750569"/>
                  </a:lnTo>
                  <a:lnTo>
                    <a:pt x="177800" y="750569"/>
                  </a:lnTo>
                  <a:lnTo>
                    <a:pt x="176530" y="749300"/>
                  </a:lnTo>
                  <a:lnTo>
                    <a:pt x="314325" y="749300"/>
                  </a:lnTo>
                  <a:lnTo>
                    <a:pt x="314706" y="745489"/>
                  </a:lnTo>
                  <a:lnTo>
                    <a:pt x="314833" y="744219"/>
                  </a:lnTo>
                  <a:lnTo>
                    <a:pt x="314960" y="742950"/>
                  </a:lnTo>
                  <a:close/>
                </a:path>
                <a:path w="370839" h="937260">
                  <a:moveTo>
                    <a:pt x="2539" y="182880"/>
                  </a:moveTo>
                  <a:lnTo>
                    <a:pt x="0" y="182880"/>
                  </a:lnTo>
                  <a:lnTo>
                    <a:pt x="16510" y="330200"/>
                  </a:lnTo>
                  <a:lnTo>
                    <a:pt x="23495" y="398780"/>
                  </a:lnTo>
                  <a:lnTo>
                    <a:pt x="29845" y="458469"/>
                  </a:lnTo>
                  <a:lnTo>
                    <a:pt x="34925" y="513080"/>
                  </a:lnTo>
                  <a:lnTo>
                    <a:pt x="41275" y="582930"/>
                  </a:lnTo>
                  <a:lnTo>
                    <a:pt x="41910" y="596900"/>
                  </a:lnTo>
                  <a:lnTo>
                    <a:pt x="41910" y="601980"/>
                  </a:lnTo>
                  <a:lnTo>
                    <a:pt x="41275" y="636269"/>
                  </a:lnTo>
                  <a:lnTo>
                    <a:pt x="80010" y="646430"/>
                  </a:lnTo>
                  <a:lnTo>
                    <a:pt x="113664" y="666750"/>
                  </a:lnTo>
                  <a:lnTo>
                    <a:pt x="137160" y="693419"/>
                  </a:lnTo>
                  <a:lnTo>
                    <a:pt x="146050" y="731519"/>
                  </a:lnTo>
                  <a:lnTo>
                    <a:pt x="146050" y="737869"/>
                  </a:lnTo>
                  <a:lnTo>
                    <a:pt x="145414" y="741680"/>
                  </a:lnTo>
                  <a:lnTo>
                    <a:pt x="149225" y="741680"/>
                  </a:lnTo>
                  <a:lnTo>
                    <a:pt x="151764" y="742950"/>
                  </a:lnTo>
                  <a:lnTo>
                    <a:pt x="154939" y="744219"/>
                  </a:lnTo>
                  <a:lnTo>
                    <a:pt x="158750" y="744219"/>
                  </a:lnTo>
                  <a:lnTo>
                    <a:pt x="158496" y="743711"/>
                  </a:lnTo>
                  <a:lnTo>
                    <a:pt x="156210" y="742950"/>
                  </a:lnTo>
                  <a:lnTo>
                    <a:pt x="314960" y="742950"/>
                  </a:lnTo>
                  <a:lnTo>
                    <a:pt x="320675" y="692150"/>
                  </a:lnTo>
                  <a:lnTo>
                    <a:pt x="276860" y="684530"/>
                  </a:lnTo>
                  <a:lnTo>
                    <a:pt x="239395" y="665480"/>
                  </a:lnTo>
                  <a:lnTo>
                    <a:pt x="209550" y="636269"/>
                  </a:lnTo>
                  <a:lnTo>
                    <a:pt x="190500" y="598169"/>
                  </a:lnTo>
                  <a:lnTo>
                    <a:pt x="184150" y="554989"/>
                  </a:lnTo>
                  <a:lnTo>
                    <a:pt x="186689" y="527050"/>
                  </a:lnTo>
                  <a:lnTo>
                    <a:pt x="194310" y="502919"/>
                  </a:lnTo>
                  <a:lnTo>
                    <a:pt x="205739" y="478789"/>
                  </a:lnTo>
                  <a:lnTo>
                    <a:pt x="221614" y="458469"/>
                  </a:lnTo>
                  <a:lnTo>
                    <a:pt x="198755" y="450850"/>
                  </a:lnTo>
                  <a:lnTo>
                    <a:pt x="180339" y="433069"/>
                  </a:lnTo>
                  <a:lnTo>
                    <a:pt x="168910" y="412750"/>
                  </a:lnTo>
                  <a:lnTo>
                    <a:pt x="164464" y="387350"/>
                  </a:lnTo>
                  <a:lnTo>
                    <a:pt x="170180" y="355600"/>
                  </a:lnTo>
                  <a:lnTo>
                    <a:pt x="186689" y="328930"/>
                  </a:lnTo>
                  <a:lnTo>
                    <a:pt x="211455" y="309880"/>
                  </a:lnTo>
                  <a:lnTo>
                    <a:pt x="241935" y="303530"/>
                  </a:lnTo>
                  <a:lnTo>
                    <a:pt x="354330" y="303530"/>
                  </a:lnTo>
                  <a:lnTo>
                    <a:pt x="361950" y="193039"/>
                  </a:lnTo>
                  <a:lnTo>
                    <a:pt x="53339" y="193039"/>
                  </a:lnTo>
                  <a:lnTo>
                    <a:pt x="44450" y="191769"/>
                  </a:lnTo>
                  <a:lnTo>
                    <a:pt x="44450" y="190500"/>
                  </a:lnTo>
                  <a:lnTo>
                    <a:pt x="33020" y="190500"/>
                  </a:lnTo>
                  <a:lnTo>
                    <a:pt x="27305" y="189230"/>
                  </a:lnTo>
                  <a:lnTo>
                    <a:pt x="13970" y="185419"/>
                  </a:lnTo>
                  <a:lnTo>
                    <a:pt x="10795" y="184150"/>
                  </a:lnTo>
                  <a:lnTo>
                    <a:pt x="5080" y="184150"/>
                  </a:lnTo>
                  <a:lnTo>
                    <a:pt x="2539" y="182880"/>
                  </a:lnTo>
                  <a:close/>
                </a:path>
                <a:path w="370839" h="937260">
                  <a:moveTo>
                    <a:pt x="158496" y="743711"/>
                  </a:moveTo>
                  <a:lnTo>
                    <a:pt x="158750" y="744219"/>
                  </a:lnTo>
                  <a:lnTo>
                    <a:pt x="160020" y="744219"/>
                  </a:lnTo>
                  <a:lnTo>
                    <a:pt x="158496" y="743711"/>
                  </a:lnTo>
                  <a:close/>
                </a:path>
                <a:path w="370839" h="937260">
                  <a:moveTo>
                    <a:pt x="354330" y="303530"/>
                  </a:moveTo>
                  <a:lnTo>
                    <a:pt x="241935" y="303530"/>
                  </a:lnTo>
                  <a:lnTo>
                    <a:pt x="273685" y="309880"/>
                  </a:lnTo>
                  <a:lnTo>
                    <a:pt x="300989" y="328930"/>
                  </a:lnTo>
                  <a:lnTo>
                    <a:pt x="320039" y="355600"/>
                  </a:lnTo>
                  <a:lnTo>
                    <a:pt x="327025" y="387350"/>
                  </a:lnTo>
                  <a:lnTo>
                    <a:pt x="327025" y="394969"/>
                  </a:lnTo>
                  <a:lnTo>
                    <a:pt x="325755" y="402589"/>
                  </a:lnTo>
                  <a:lnTo>
                    <a:pt x="323214" y="411480"/>
                  </a:lnTo>
                  <a:lnTo>
                    <a:pt x="325755" y="408939"/>
                  </a:lnTo>
                  <a:lnTo>
                    <a:pt x="347345" y="408939"/>
                  </a:lnTo>
                  <a:lnTo>
                    <a:pt x="348509" y="394969"/>
                  </a:lnTo>
                  <a:lnTo>
                    <a:pt x="348614" y="393700"/>
                  </a:lnTo>
                  <a:lnTo>
                    <a:pt x="349885" y="374650"/>
                  </a:lnTo>
                  <a:lnTo>
                    <a:pt x="351155" y="342900"/>
                  </a:lnTo>
                  <a:lnTo>
                    <a:pt x="354330" y="303530"/>
                  </a:lnTo>
                  <a:close/>
                </a:path>
                <a:path w="370839" h="937260">
                  <a:moveTo>
                    <a:pt x="347345" y="408939"/>
                  </a:moveTo>
                  <a:lnTo>
                    <a:pt x="337185" y="408939"/>
                  </a:lnTo>
                  <a:lnTo>
                    <a:pt x="342264" y="411480"/>
                  </a:lnTo>
                  <a:lnTo>
                    <a:pt x="347345" y="411480"/>
                  </a:lnTo>
                  <a:lnTo>
                    <a:pt x="347345" y="408939"/>
                  </a:lnTo>
                  <a:close/>
                </a:path>
                <a:path w="370839" h="937260">
                  <a:moveTo>
                    <a:pt x="73660" y="191769"/>
                  </a:moveTo>
                  <a:lnTo>
                    <a:pt x="71120" y="191769"/>
                  </a:lnTo>
                  <a:lnTo>
                    <a:pt x="65405" y="193039"/>
                  </a:lnTo>
                  <a:lnTo>
                    <a:pt x="74930" y="193039"/>
                  </a:lnTo>
                  <a:lnTo>
                    <a:pt x="73660" y="191769"/>
                  </a:lnTo>
                  <a:close/>
                </a:path>
                <a:path w="370839" h="937260">
                  <a:moveTo>
                    <a:pt x="362585" y="182880"/>
                  </a:moveTo>
                  <a:lnTo>
                    <a:pt x="140335" y="182880"/>
                  </a:lnTo>
                  <a:lnTo>
                    <a:pt x="140970" y="184150"/>
                  </a:lnTo>
                  <a:lnTo>
                    <a:pt x="137160" y="184150"/>
                  </a:lnTo>
                  <a:lnTo>
                    <a:pt x="131445" y="185419"/>
                  </a:lnTo>
                  <a:lnTo>
                    <a:pt x="127635" y="186689"/>
                  </a:lnTo>
                  <a:lnTo>
                    <a:pt x="128270" y="186689"/>
                  </a:lnTo>
                  <a:lnTo>
                    <a:pt x="124460" y="189230"/>
                  </a:lnTo>
                  <a:lnTo>
                    <a:pt x="117475" y="190500"/>
                  </a:lnTo>
                  <a:lnTo>
                    <a:pt x="113030" y="190500"/>
                  </a:lnTo>
                  <a:lnTo>
                    <a:pt x="109855" y="191769"/>
                  </a:lnTo>
                  <a:lnTo>
                    <a:pt x="102235" y="191769"/>
                  </a:lnTo>
                  <a:lnTo>
                    <a:pt x="97789" y="193039"/>
                  </a:lnTo>
                  <a:lnTo>
                    <a:pt x="361950" y="193039"/>
                  </a:lnTo>
                  <a:lnTo>
                    <a:pt x="362403" y="186689"/>
                  </a:lnTo>
                  <a:lnTo>
                    <a:pt x="362494" y="185419"/>
                  </a:lnTo>
                  <a:lnTo>
                    <a:pt x="362585" y="182880"/>
                  </a:lnTo>
                  <a:close/>
                </a:path>
                <a:path w="370839" h="937260">
                  <a:moveTo>
                    <a:pt x="147320" y="180339"/>
                  </a:moveTo>
                  <a:lnTo>
                    <a:pt x="144780" y="180339"/>
                  </a:lnTo>
                  <a:lnTo>
                    <a:pt x="142875" y="182880"/>
                  </a:lnTo>
                  <a:lnTo>
                    <a:pt x="147320" y="180339"/>
                  </a:lnTo>
                  <a:close/>
                </a:path>
                <a:path w="370839" h="937260">
                  <a:moveTo>
                    <a:pt x="163830" y="172719"/>
                  </a:moveTo>
                  <a:lnTo>
                    <a:pt x="163195" y="172719"/>
                  </a:lnTo>
                  <a:lnTo>
                    <a:pt x="160655" y="173989"/>
                  </a:lnTo>
                  <a:lnTo>
                    <a:pt x="158750" y="176530"/>
                  </a:lnTo>
                  <a:lnTo>
                    <a:pt x="156845" y="176530"/>
                  </a:lnTo>
                  <a:lnTo>
                    <a:pt x="149225" y="179069"/>
                  </a:lnTo>
                  <a:lnTo>
                    <a:pt x="147320" y="180339"/>
                  </a:lnTo>
                  <a:lnTo>
                    <a:pt x="362585" y="180339"/>
                  </a:lnTo>
                  <a:lnTo>
                    <a:pt x="363220" y="173989"/>
                  </a:lnTo>
                  <a:lnTo>
                    <a:pt x="162560" y="173989"/>
                  </a:lnTo>
                  <a:lnTo>
                    <a:pt x="163830" y="172719"/>
                  </a:lnTo>
                  <a:close/>
                </a:path>
                <a:path w="370839" h="937260">
                  <a:moveTo>
                    <a:pt x="363854" y="166372"/>
                  </a:moveTo>
                  <a:lnTo>
                    <a:pt x="178431" y="166372"/>
                  </a:lnTo>
                  <a:lnTo>
                    <a:pt x="175260" y="168910"/>
                  </a:lnTo>
                  <a:lnTo>
                    <a:pt x="173989" y="170180"/>
                  </a:lnTo>
                  <a:lnTo>
                    <a:pt x="170814" y="171450"/>
                  </a:lnTo>
                  <a:lnTo>
                    <a:pt x="168910" y="171450"/>
                  </a:lnTo>
                  <a:lnTo>
                    <a:pt x="163195" y="173989"/>
                  </a:lnTo>
                  <a:lnTo>
                    <a:pt x="363220" y="173989"/>
                  </a:lnTo>
                  <a:lnTo>
                    <a:pt x="363220" y="171450"/>
                  </a:lnTo>
                  <a:lnTo>
                    <a:pt x="363854" y="166372"/>
                  </a:lnTo>
                  <a:close/>
                </a:path>
                <a:path w="370839" h="937260">
                  <a:moveTo>
                    <a:pt x="177797" y="166372"/>
                  </a:moveTo>
                  <a:lnTo>
                    <a:pt x="177154" y="166372"/>
                  </a:lnTo>
                  <a:lnTo>
                    <a:pt x="172720" y="167639"/>
                  </a:lnTo>
                  <a:lnTo>
                    <a:pt x="170180" y="171450"/>
                  </a:lnTo>
                  <a:lnTo>
                    <a:pt x="173355" y="170180"/>
                  </a:lnTo>
                  <a:lnTo>
                    <a:pt x="175260" y="168910"/>
                  </a:lnTo>
                  <a:lnTo>
                    <a:pt x="177797" y="166372"/>
                  </a:lnTo>
                  <a:close/>
                </a:path>
                <a:path w="370839" h="937260">
                  <a:moveTo>
                    <a:pt x="224661" y="129539"/>
                  </a:moveTo>
                  <a:lnTo>
                    <a:pt x="222250" y="133350"/>
                  </a:lnTo>
                  <a:lnTo>
                    <a:pt x="218439" y="135889"/>
                  </a:lnTo>
                  <a:lnTo>
                    <a:pt x="215264" y="139700"/>
                  </a:lnTo>
                  <a:lnTo>
                    <a:pt x="208914" y="146050"/>
                  </a:lnTo>
                  <a:lnTo>
                    <a:pt x="206375" y="147319"/>
                  </a:lnTo>
                  <a:lnTo>
                    <a:pt x="205105" y="147319"/>
                  </a:lnTo>
                  <a:lnTo>
                    <a:pt x="200025" y="152400"/>
                  </a:lnTo>
                  <a:lnTo>
                    <a:pt x="196214" y="152400"/>
                  </a:lnTo>
                  <a:lnTo>
                    <a:pt x="196214" y="153669"/>
                  </a:lnTo>
                  <a:lnTo>
                    <a:pt x="198120" y="153669"/>
                  </a:lnTo>
                  <a:lnTo>
                    <a:pt x="196214" y="154939"/>
                  </a:lnTo>
                  <a:lnTo>
                    <a:pt x="196850" y="154939"/>
                  </a:lnTo>
                  <a:lnTo>
                    <a:pt x="194945" y="157480"/>
                  </a:lnTo>
                  <a:lnTo>
                    <a:pt x="191135" y="160019"/>
                  </a:lnTo>
                  <a:lnTo>
                    <a:pt x="188595" y="160019"/>
                  </a:lnTo>
                  <a:lnTo>
                    <a:pt x="186689" y="161289"/>
                  </a:lnTo>
                  <a:lnTo>
                    <a:pt x="186055" y="163830"/>
                  </a:lnTo>
                  <a:lnTo>
                    <a:pt x="183514" y="163830"/>
                  </a:lnTo>
                  <a:lnTo>
                    <a:pt x="179705" y="165100"/>
                  </a:lnTo>
                  <a:lnTo>
                    <a:pt x="176741" y="167639"/>
                  </a:lnTo>
                  <a:lnTo>
                    <a:pt x="178431" y="166372"/>
                  </a:lnTo>
                  <a:lnTo>
                    <a:pt x="363854" y="166372"/>
                  </a:lnTo>
                  <a:lnTo>
                    <a:pt x="363918" y="165100"/>
                  </a:lnTo>
                  <a:lnTo>
                    <a:pt x="363982" y="163830"/>
                  </a:lnTo>
                  <a:lnTo>
                    <a:pt x="364109" y="161289"/>
                  </a:lnTo>
                  <a:lnTo>
                    <a:pt x="364236" y="158750"/>
                  </a:lnTo>
                  <a:lnTo>
                    <a:pt x="364363" y="156210"/>
                  </a:lnTo>
                  <a:lnTo>
                    <a:pt x="364489" y="153669"/>
                  </a:lnTo>
                  <a:lnTo>
                    <a:pt x="365760" y="133350"/>
                  </a:lnTo>
                  <a:lnTo>
                    <a:pt x="222885" y="133350"/>
                  </a:lnTo>
                  <a:lnTo>
                    <a:pt x="224155" y="132080"/>
                  </a:lnTo>
                  <a:lnTo>
                    <a:pt x="224661" y="129539"/>
                  </a:lnTo>
                  <a:close/>
                </a:path>
                <a:path w="370839" h="937260">
                  <a:moveTo>
                    <a:pt x="194310" y="154939"/>
                  </a:moveTo>
                  <a:lnTo>
                    <a:pt x="190500" y="158750"/>
                  </a:lnTo>
                  <a:lnTo>
                    <a:pt x="188595" y="160019"/>
                  </a:lnTo>
                  <a:lnTo>
                    <a:pt x="191135" y="158750"/>
                  </a:lnTo>
                  <a:lnTo>
                    <a:pt x="192405" y="158750"/>
                  </a:lnTo>
                  <a:lnTo>
                    <a:pt x="193675" y="157480"/>
                  </a:lnTo>
                  <a:lnTo>
                    <a:pt x="194310" y="156210"/>
                  </a:lnTo>
                  <a:lnTo>
                    <a:pt x="194310" y="154939"/>
                  </a:lnTo>
                  <a:close/>
                </a:path>
                <a:path w="370839" h="937260">
                  <a:moveTo>
                    <a:pt x="194945" y="154939"/>
                  </a:moveTo>
                  <a:lnTo>
                    <a:pt x="194310" y="156210"/>
                  </a:lnTo>
                  <a:lnTo>
                    <a:pt x="194310" y="157480"/>
                  </a:lnTo>
                  <a:lnTo>
                    <a:pt x="194945" y="154939"/>
                  </a:lnTo>
                  <a:close/>
                </a:path>
                <a:path w="370839" h="937260">
                  <a:moveTo>
                    <a:pt x="196214" y="153669"/>
                  </a:moveTo>
                  <a:lnTo>
                    <a:pt x="194310" y="154939"/>
                  </a:lnTo>
                  <a:lnTo>
                    <a:pt x="194945" y="154939"/>
                  </a:lnTo>
                  <a:lnTo>
                    <a:pt x="196214" y="153669"/>
                  </a:lnTo>
                  <a:close/>
                </a:path>
                <a:path w="370839" h="937260">
                  <a:moveTo>
                    <a:pt x="224155" y="129539"/>
                  </a:moveTo>
                  <a:lnTo>
                    <a:pt x="223520" y="129539"/>
                  </a:lnTo>
                  <a:lnTo>
                    <a:pt x="222250" y="133350"/>
                  </a:lnTo>
                  <a:lnTo>
                    <a:pt x="224155" y="129539"/>
                  </a:lnTo>
                  <a:close/>
                </a:path>
                <a:path w="370839" h="937260">
                  <a:moveTo>
                    <a:pt x="289560" y="0"/>
                  </a:moveTo>
                  <a:lnTo>
                    <a:pt x="288289" y="0"/>
                  </a:lnTo>
                  <a:lnTo>
                    <a:pt x="288289" y="6350"/>
                  </a:lnTo>
                  <a:lnTo>
                    <a:pt x="287020" y="8889"/>
                  </a:lnTo>
                  <a:lnTo>
                    <a:pt x="286385" y="12700"/>
                  </a:lnTo>
                  <a:lnTo>
                    <a:pt x="285114" y="15239"/>
                  </a:lnTo>
                  <a:lnTo>
                    <a:pt x="283845" y="19050"/>
                  </a:lnTo>
                  <a:lnTo>
                    <a:pt x="283210" y="24129"/>
                  </a:lnTo>
                  <a:lnTo>
                    <a:pt x="282575" y="27939"/>
                  </a:lnTo>
                  <a:lnTo>
                    <a:pt x="281939" y="30479"/>
                  </a:lnTo>
                  <a:lnTo>
                    <a:pt x="281305" y="31750"/>
                  </a:lnTo>
                  <a:lnTo>
                    <a:pt x="281305" y="33019"/>
                  </a:lnTo>
                  <a:lnTo>
                    <a:pt x="280035" y="38100"/>
                  </a:lnTo>
                  <a:lnTo>
                    <a:pt x="274955" y="50800"/>
                  </a:lnTo>
                  <a:lnTo>
                    <a:pt x="269239" y="63500"/>
                  </a:lnTo>
                  <a:lnTo>
                    <a:pt x="256539" y="88900"/>
                  </a:lnTo>
                  <a:lnTo>
                    <a:pt x="255905" y="88900"/>
                  </a:lnTo>
                  <a:lnTo>
                    <a:pt x="250189" y="96519"/>
                  </a:lnTo>
                  <a:lnTo>
                    <a:pt x="245745" y="104139"/>
                  </a:lnTo>
                  <a:lnTo>
                    <a:pt x="240664" y="113029"/>
                  </a:lnTo>
                  <a:lnTo>
                    <a:pt x="234314" y="120650"/>
                  </a:lnTo>
                  <a:lnTo>
                    <a:pt x="232410" y="120650"/>
                  </a:lnTo>
                  <a:lnTo>
                    <a:pt x="231139" y="121919"/>
                  </a:lnTo>
                  <a:lnTo>
                    <a:pt x="231139" y="123189"/>
                  </a:lnTo>
                  <a:lnTo>
                    <a:pt x="225425" y="128269"/>
                  </a:lnTo>
                  <a:lnTo>
                    <a:pt x="224895" y="129116"/>
                  </a:lnTo>
                  <a:lnTo>
                    <a:pt x="224155" y="132080"/>
                  </a:lnTo>
                  <a:lnTo>
                    <a:pt x="222885" y="133350"/>
                  </a:lnTo>
                  <a:lnTo>
                    <a:pt x="365760" y="133350"/>
                  </a:lnTo>
                  <a:lnTo>
                    <a:pt x="366395" y="129539"/>
                  </a:lnTo>
                  <a:lnTo>
                    <a:pt x="366848" y="123189"/>
                  </a:lnTo>
                  <a:lnTo>
                    <a:pt x="366939" y="121919"/>
                  </a:lnTo>
                  <a:lnTo>
                    <a:pt x="367030" y="120650"/>
                  </a:lnTo>
                  <a:lnTo>
                    <a:pt x="370839" y="57150"/>
                  </a:lnTo>
                  <a:lnTo>
                    <a:pt x="347980" y="45719"/>
                  </a:lnTo>
                  <a:lnTo>
                    <a:pt x="327025" y="31750"/>
                  </a:lnTo>
                  <a:lnTo>
                    <a:pt x="306705" y="17779"/>
                  </a:lnTo>
                  <a:lnTo>
                    <a:pt x="289560" y="0"/>
                  </a:lnTo>
                  <a:close/>
                </a:path>
                <a:path w="370839" h="937260">
                  <a:moveTo>
                    <a:pt x="234950" y="119379"/>
                  </a:moveTo>
                  <a:lnTo>
                    <a:pt x="233045" y="120650"/>
                  </a:lnTo>
                  <a:lnTo>
                    <a:pt x="234314" y="120650"/>
                  </a:lnTo>
                  <a:lnTo>
                    <a:pt x="234950" y="119379"/>
                  </a:lnTo>
                  <a:close/>
                </a:path>
              </a:pathLst>
            </a:custGeom>
            <a:solidFill>
              <a:srgbClr val="B3D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3309" y="4283075"/>
              <a:ext cx="143510" cy="2876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8964" y="4826634"/>
              <a:ext cx="131445" cy="1181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51499" y="4590414"/>
              <a:ext cx="179070" cy="286385"/>
            </a:xfrm>
            <a:custGeom>
              <a:avLst/>
              <a:gdLst/>
              <a:ahLst/>
              <a:cxnLst/>
              <a:rect l="l" t="t" r="r" b="b"/>
              <a:pathLst>
                <a:path w="179070" h="286385">
                  <a:moveTo>
                    <a:pt x="19685" y="265430"/>
                  </a:moveTo>
                  <a:lnTo>
                    <a:pt x="19050" y="265430"/>
                  </a:lnTo>
                  <a:lnTo>
                    <a:pt x="22225" y="267970"/>
                  </a:lnTo>
                  <a:lnTo>
                    <a:pt x="26035" y="271780"/>
                  </a:lnTo>
                  <a:lnTo>
                    <a:pt x="27304" y="272415"/>
                  </a:lnTo>
                  <a:lnTo>
                    <a:pt x="26670" y="272415"/>
                  </a:lnTo>
                  <a:lnTo>
                    <a:pt x="29845" y="276225"/>
                  </a:lnTo>
                  <a:lnTo>
                    <a:pt x="36829" y="285115"/>
                  </a:lnTo>
                  <a:lnTo>
                    <a:pt x="36829" y="285750"/>
                  </a:lnTo>
                  <a:lnTo>
                    <a:pt x="37464" y="286385"/>
                  </a:lnTo>
                  <a:lnTo>
                    <a:pt x="71754" y="278130"/>
                  </a:lnTo>
                  <a:lnTo>
                    <a:pt x="89535" y="272415"/>
                  </a:lnTo>
                  <a:lnTo>
                    <a:pt x="105410" y="266700"/>
                  </a:lnTo>
                  <a:lnTo>
                    <a:pt x="22225" y="266700"/>
                  </a:lnTo>
                  <a:lnTo>
                    <a:pt x="20320" y="266065"/>
                  </a:lnTo>
                  <a:lnTo>
                    <a:pt x="19685" y="265430"/>
                  </a:lnTo>
                  <a:close/>
                </a:path>
                <a:path w="179070" h="286385">
                  <a:moveTo>
                    <a:pt x="19050" y="264160"/>
                  </a:moveTo>
                  <a:lnTo>
                    <a:pt x="22225" y="266700"/>
                  </a:lnTo>
                  <a:lnTo>
                    <a:pt x="105410" y="266700"/>
                  </a:lnTo>
                  <a:lnTo>
                    <a:pt x="110489" y="264795"/>
                  </a:lnTo>
                  <a:lnTo>
                    <a:pt x="20320" y="264795"/>
                  </a:lnTo>
                  <a:lnTo>
                    <a:pt x="19050" y="264160"/>
                  </a:lnTo>
                  <a:close/>
                </a:path>
                <a:path w="179070" h="286385">
                  <a:moveTo>
                    <a:pt x="140335" y="250825"/>
                  </a:moveTo>
                  <a:lnTo>
                    <a:pt x="4445" y="250825"/>
                  </a:lnTo>
                  <a:lnTo>
                    <a:pt x="6350" y="253365"/>
                  </a:lnTo>
                  <a:lnTo>
                    <a:pt x="8889" y="255270"/>
                  </a:lnTo>
                  <a:lnTo>
                    <a:pt x="10795" y="256540"/>
                  </a:lnTo>
                  <a:lnTo>
                    <a:pt x="13335" y="258445"/>
                  </a:lnTo>
                  <a:lnTo>
                    <a:pt x="15239" y="259715"/>
                  </a:lnTo>
                  <a:lnTo>
                    <a:pt x="17145" y="261620"/>
                  </a:lnTo>
                  <a:lnTo>
                    <a:pt x="15875" y="261620"/>
                  </a:lnTo>
                  <a:lnTo>
                    <a:pt x="17779" y="262890"/>
                  </a:lnTo>
                  <a:lnTo>
                    <a:pt x="18414" y="263525"/>
                  </a:lnTo>
                  <a:lnTo>
                    <a:pt x="20320" y="264795"/>
                  </a:lnTo>
                  <a:lnTo>
                    <a:pt x="110489" y="264795"/>
                  </a:lnTo>
                  <a:lnTo>
                    <a:pt x="113029" y="263525"/>
                  </a:lnTo>
                  <a:lnTo>
                    <a:pt x="137795" y="252730"/>
                  </a:lnTo>
                  <a:lnTo>
                    <a:pt x="140335" y="250825"/>
                  </a:lnTo>
                  <a:close/>
                </a:path>
                <a:path w="179070" h="286385">
                  <a:moveTo>
                    <a:pt x="4445" y="250825"/>
                  </a:moveTo>
                  <a:lnTo>
                    <a:pt x="2539" y="250825"/>
                  </a:lnTo>
                  <a:lnTo>
                    <a:pt x="5079" y="252730"/>
                  </a:lnTo>
                  <a:lnTo>
                    <a:pt x="4445" y="251460"/>
                  </a:lnTo>
                  <a:lnTo>
                    <a:pt x="3810" y="251460"/>
                  </a:lnTo>
                  <a:lnTo>
                    <a:pt x="4445" y="250825"/>
                  </a:lnTo>
                  <a:close/>
                </a:path>
                <a:path w="179070" h="286385">
                  <a:moveTo>
                    <a:pt x="0" y="247650"/>
                  </a:moveTo>
                  <a:lnTo>
                    <a:pt x="0" y="248920"/>
                  </a:lnTo>
                  <a:lnTo>
                    <a:pt x="1270" y="250190"/>
                  </a:lnTo>
                  <a:lnTo>
                    <a:pt x="3175" y="251460"/>
                  </a:lnTo>
                  <a:lnTo>
                    <a:pt x="2539" y="251460"/>
                  </a:lnTo>
                  <a:lnTo>
                    <a:pt x="2539" y="250825"/>
                  </a:lnTo>
                  <a:lnTo>
                    <a:pt x="3175" y="250825"/>
                  </a:lnTo>
                  <a:lnTo>
                    <a:pt x="1904" y="250190"/>
                  </a:lnTo>
                  <a:lnTo>
                    <a:pt x="1746" y="249872"/>
                  </a:lnTo>
                  <a:lnTo>
                    <a:pt x="1270" y="249555"/>
                  </a:lnTo>
                  <a:lnTo>
                    <a:pt x="846" y="248920"/>
                  </a:lnTo>
                  <a:lnTo>
                    <a:pt x="635" y="248920"/>
                  </a:lnTo>
                  <a:lnTo>
                    <a:pt x="0" y="247650"/>
                  </a:lnTo>
                  <a:close/>
                </a:path>
                <a:path w="179070" h="286385">
                  <a:moveTo>
                    <a:pt x="179070" y="0"/>
                  </a:moveTo>
                  <a:lnTo>
                    <a:pt x="128270" y="26670"/>
                  </a:lnTo>
                  <a:lnTo>
                    <a:pt x="73025" y="71120"/>
                  </a:lnTo>
                  <a:lnTo>
                    <a:pt x="42545" y="110490"/>
                  </a:lnTo>
                  <a:lnTo>
                    <a:pt x="19685" y="153670"/>
                  </a:lnTo>
                  <a:lnTo>
                    <a:pt x="5714" y="200025"/>
                  </a:lnTo>
                  <a:lnTo>
                    <a:pt x="0" y="247650"/>
                  </a:lnTo>
                  <a:lnTo>
                    <a:pt x="846" y="248920"/>
                  </a:lnTo>
                  <a:lnTo>
                    <a:pt x="1270" y="248920"/>
                  </a:lnTo>
                  <a:lnTo>
                    <a:pt x="1746" y="249872"/>
                  </a:lnTo>
                  <a:lnTo>
                    <a:pt x="3175" y="250825"/>
                  </a:lnTo>
                  <a:lnTo>
                    <a:pt x="140970" y="250825"/>
                  </a:lnTo>
                  <a:lnTo>
                    <a:pt x="168275" y="235585"/>
                  </a:lnTo>
                  <a:lnTo>
                    <a:pt x="170814" y="194945"/>
                  </a:lnTo>
                  <a:lnTo>
                    <a:pt x="172609" y="153670"/>
                  </a:lnTo>
                  <a:lnTo>
                    <a:pt x="174625" y="104775"/>
                  </a:lnTo>
                  <a:lnTo>
                    <a:pt x="177164" y="54610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D28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0079" y="4928234"/>
              <a:ext cx="95250" cy="1593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87009" y="4793614"/>
              <a:ext cx="440689" cy="4311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7719" y="3943349"/>
              <a:ext cx="144779" cy="1403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619114" y="5440679"/>
              <a:ext cx="163195" cy="281940"/>
            </a:xfrm>
            <a:custGeom>
              <a:avLst/>
              <a:gdLst/>
              <a:ahLst/>
              <a:cxnLst/>
              <a:rect l="l" t="t" r="r" b="b"/>
              <a:pathLst>
                <a:path w="163195" h="281939">
                  <a:moveTo>
                    <a:pt x="153035" y="0"/>
                  </a:moveTo>
                  <a:lnTo>
                    <a:pt x="139064" y="0"/>
                  </a:lnTo>
                  <a:lnTo>
                    <a:pt x="126364" y="21589"/>
                  </a:lnTo>
                  <a:lnTo>
                    <a:pt x="107950" y="37464"/>
                  </a:lnTo>
                  <a:lnTo>
                    <a:pt x="85089" y="48259"/>
                  </a:lnTo>
                  <a:lnTo>
                    <a:pt x="59055" y="51434"/>
                  </a:lnTo>
                  <a:lnTo>
                    <a:pt x="51435" y="51434"/>
                  </a:lnTo>
                  <a:lnTo>
                    <a:pt x="44450" y="50799"/>
                  </a:lnTo>
                  <a:lnTo>
                    <a:pt x="37464" y="48894"/>
                  </a:lnTo>
                  <a:lnTo>
                    <a:pt x="21589" y="69849"/>
                  </a:lnTo>
                  <a:lnTo>
                    <a:pt x="10160" y="92709"/>
                  </a:lnTo>
                  <a:lnTo>
                    <a:pt x="2539" y="118109"/>
                  </a:lnTo>
                  <a:lnTo>
                    <a:pt x="0" y="144779"/>
                  </a:lnTo>
                  <a:lnTo>
                    <a:pt x="6350" y="188594"/>
                  </a:lnTo>
                  <a:lnTo>
                    <a:pt x="25400" y="226059"/>
                  </a:lnTo>
                  <a:lnTo>
                    <a:pt x="55245" y="254634"/>
                  </a:lnTo>
                  <a:lnTo>
                    <a:pt x="92710" y="273684"/>
                  </a:lnTo>
                  <a:lnTo>
                    <a:pt x="136525" y="281939"/>
                  </a:lnTo>
                  <a:lnTo>
                    <a:pt x="151764" y="133349"/>
                  </a:lnTo>
                  <a:lnTo>
                    <a:pt x="156210" y="86994"/>
                  </a:lnTo>
                  <a:lnTo>
                    <a:pt x="160020" y="42544"/>
                  </a:lnTo>
                  <a:lnTo>
                    <a:pt x="163195" y="634"/>
                  </a:lnTo>
                  <a:lnTo>
                    <a:pt x="153035" y="0"/>
                  </a:lnTo>
                  <a:close/>
                </a:path>
              </a:pathLst>
            </a:custGeom>
            <a:solidFill>
              <a:srgbClr val="BCA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1209" y="6492239"/>
              <a:ext cx="591820" cy="278765"/>
            </a:xfrm>
            <a:custGeom>
              <a:avLst/>
              <a:gdLst/>
              <a:ahLst/>
              <a:cxnLst/>
              <a:rect l="l" t="t" r="r" b="b"/>
              <a:pathLst>
                <a:path w="591820" h="278765">
                  <a:moveTo>
                    <a:pt x="198754" y="120015"/>
                  </a:moveTo>
                  <a:lnTo>
                    <a:pt x="146050" y="142875"/>
                  </a:lnTo>
                  <a:lnTo>
                    <a:pt x="90804" y="168275"/>
                  </a:lnTo>
                  <a:lnTo>
                    <a:pt x="45085" y="180975"/>
                  </a:lnTo>
                  <a:lnTo>
                    <a:pt x="14604" y="206375"/>
                  </a:lnTo>
                  <a:lnTo>
                    <a:pt x="8254" y="217170"/>
                  </a:lnTo>
                  <a:lnTo>
                    <a:pt x="0" y="234950"/>
                  </a:lnTo>
                  <a:lnTo>
                    <a:pt x="0" y="241935"/>
                  </a:lnTo>
                  <a:lnTo>
                    <a:pt x="12700" y="262255"/>
                  </a:lnTo>
                  <a:lnTo>
                    <a:pt x="51435" y="274955"/>
                  </a:lnTo>
                  <a:lnTo>
                    <a:pt x="109854" y="278765"/>
                  </a:lnTo>
                  <a:lnTo>
                    <a:pt x="156844" y="276860"/>
                  </a:lnTo>
                  <a:lnTo>
                    <a:pt x="208279" y="273050"/>
                  </a:lnTo>
                  <a:lnTo>
                    <a:pt x="262254" y="266065"/>
                  </a:lnTo>
                  <a:lnTo>
                    <a:pt x="316864" y="257810"/>
                  </a:lnTo>
                  <a:lnTo>
                    <a:pt x="370839" y="247650"/>
                  </a:lnTo>
                  <a:lnTo>
                    <a:pt x="421639" y="236855"/>
                  </a:lnTo>
                  <a:lnTo>
                    <a:pt x="467994" y="226060"/>
                  </a:lnTo>
                  <a:lnTo>
                    <a:pt x="508000" y="214630"/>
                  </a:lnTo>
                  <a:lnTo>
                    <a:pt x="556894" y="184785"/>
                  </a:lnTo>
                  <a:lnTo>
                    <a:pt x="565785" y="157480"/>
                  </a:lnTo>
                  <a:lnTo>
                    <a:pt x="478789" y="157480"/>
                  </a:lnTo>
                  <a:lnTo>
                    <a:pt x="464185" y="154940"/>
                  </a:lnTo>
                  <a:lnTo>
                    <a:pt x="296544" y="154940"/>
                  </a:lnTo>
                  <a:lnTo>
                    <a:pt x="267969" y="152400"/>
                  </a:lnTo>
                  <a:lnTo>
                    <a:pt x="241300" y="145415"/>
                  </a:lnTo>
                  <a:lnTo>
                    <a:pt x="217804" y="133985"/>
                  </a:lnTo>
                  <a:lnTo>
                    <a:pt x="198754" y="120015"/>
                  </a:lnTo>
                  <a:close/>
                </a:path>
                <a:path w="591820" h="278765">
                  <a:moveTo>
                    <a:pt x="591819" y="0"/>
                  </a:moveTo>
                  <a:lnTo>
                    <a:pt x="581025" y="13970"/>
                  </a:lnTo>
                  <a:lnTo>
                    <a:pt x="568325" y="26670"/>
                  </a:lnTo>
                  <a:lnTo>
                    <a:pt x="553719" y="37465"/>
                  </a:lnTo>
                  <a:lnTo>
                    <a:pt x="538479" y="46990"/>
                  </a:lnTo>
                  <a:lnTo>
                    <a:pt x="540385" y="52705"/>
                  </a:lnTo>
                  <a:lnTo>
                    <a:pt x="542289" y="59055"/>
                  </a:lnTo>
                  <a:lnTo>
                    <a:pt x="542925" y="66040"/>
                  </a:lnTo>
                  <a:lnTo>
                    <a:pt x="542925" y="73025"/>
                  </a:lnTo>
                  <a:lnTo>
                    <a:pt x="538479" y="103505"/>
                  </a:lnTo>
                  <a:lnTo>
                    <a:pt x="525779" y="130810"/>
                  </a:lnTo>
                  <a:lnTo>
                    <a:pt x="505460" y="149860"/>
                  </a:lnTo>
                  <a:lnTo>
                    <a:pt x="478789" y="157480"/>
                  </a:lnTo>
                  <a:lnTo>
                    <a:pt x="565785" y="157480"/>
                  </a:lnTo>
                  <a:lnTo>
                    <a:pt x="570864" y="142240"/>
                  </a:lnTo>
                  <a:lnTo>
                    <a:pt x="582294" y="80010"/>
                  </a:lnTo>
                  <a:lnTo>
                    <a:pt x="591819" y="0"/>
                  </a:lnTo>
                  <a:close/>
                </a:path>
                <a:path w="591820" h="278765">
                  <a:moveTo>
                    <a:pt x="405764" y="104140"/>
                  </a:moveTo>
                  <a:lnTo>
                    <a:pt x="384175" y="125095"/>
                  </a:lnTo>
                  <a:lnTo>
                    <a:pt x="358775" y="140970"/>
                  </a:lnTo>
                  <a:lnTo>
                    <a:pt x="329564" y="151130"/>
                  </a:lnTo>
                  <a:lnTo>
                    <a:pt x="296544" y="154940"/>
                  </a:lnTo>
                  <a:lnTo>
                    <a:pt x="464185" y="154940"/>
                  </a:lnTo>
                  <a:lnTo>
                    <a:pt x="455294" y="153035"/>
                  </a:lnTo>
                  <a:lnTo>
                    <a:pt x="434339" y="142240"/>
                  </a:lnTo>
                  <a:lnTo>
                    <a:pt x="417194" y="125095"/>
                  </a:lnTo>
                  <a:lnTo>
                    <a:pt x="405764" y="104140"/>
                  </a:lnTo>
                  <a:close/>
                </a:path>
              </a:pathLst>
            </a:custGeom>
            <a:solidFill>
              <a:srgbClr val="B3D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3164" y="6327774"/>
              <a:ext cx="203200" cy="2114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87669" y="6187439"/>
              <a:ext cx="225425" cy="370840"/>
            </a:xfrm>
            <a:custGeom>
              <a:avLst/>
              <a:gdLst/>
              <a:ahLst/>
              <a:cxnLst/>
              <a:rect l="l" t="t" r="r" b="b"/>
              <a:pathLst>
                <a:path w="225425" h="370840">
                  <a:moveTo>
                    <a:pt x="0" y="75565"/>
                  </a:moveTo>
                  <a:lnTo>
                    <a:pt x="3175" y="130175"/>
                  </a:lnTo>
                  <a:lnTo>
                    <a:pt x="6984" y="183515"/>
                  </a:lnTo>
                  <a:lnTo>
                    <a:pt x="11429" y="233045"/>
                  </a:lnTo>
                  <a:lnTo>
                    <a:pt x="16509" y="280670"/>
                  </a:lnTo>
                  <a:lnTo>
                    <a:pt x="21589" y="325120"/>
                  </a:lnTo>
                  <a:lnTo>
                    <a:pt x="27304" y="365125"/>
                  </a:lnTo>
                  <a:lnTo>
                    <a:pt x="62229" y="370840"/>
                  </a:lnTo>
                  <a:lnTo>
                    <a:pt x="74294" y="370840"/>
                  </a:lnTo>
                  <a:lnTo>
                    <a:pt x="91439" y="370205"/>
                  </a:lnTo>
                  <a:lnTo>
                    <a:pt x="107950" y="367665"/>
                  </a:lnTo>
                  <a:lnTo>
                    <a:pt x="123825" y="363855"/>
                  </a:lnTo>
                  <a:lnTo>
                    <a:pt x="139700" y="358775"/>
                  </a:lnTo>
                  <a:lnTo>
                    <a:pt x="133984" y="345440"/>
                  </a:lnTo>
                  <a:lnTo>
                    <a:pt x="129539" y="332105"/>
                  </a:lnTo>
                  <a:lnTo>
                    <a:pt x="127000" y="317500"/>
                  </a:lnTo>
                  <a:lnTo>
                    <a:pt x="125729" y="302895"/>
                  </a:lnTo>
                  <a:lnTo>
                    <a:pt x="132714" y="255270"/>
                  </a:lnTo>
                  <a:lnTo>
                    <a:pt x="152400" y="214630"/>
                  </a:lnTo>
                  <a:lnTo>
                    <a:pt x="182879" y="183515"/>
                  </a:lnTo>
                  <a:lnTo>
                    <a:pt x="222884" y="163830"/>
                  </a:lnTo>
                  <a:lnTo>
                    <a:pt x="222884" y="156210"/>
                  </a:lnTo>
                  <a:lnTo>
                    <a:pt x="222250" y="142875"/>
                  </a:lnTo>
                  <a:lnTo>
                    <a:pt x="222250" y="127635"/>
                  </a:lnTo>
                  <a:lnTo>
                    <a:pt x="222884" y="89535"/>
                  </a:lnTo>
                  <a:lnTo>
                    <a:pt x="222884" y="85090"/>
                  </a:lnTo>
                  <a:lnTo>
                    <a:pt x="55244" y="85090"/>
                  </a:lnTo>
                  <a:lnTo>
                    <a:pt x="41275" y="84455"/>
                  </a:lnTo>
                  <a:lnTo>
                    <a:pt x="26669" y="82550"/>
                  </a:lnTo>
                  <a:lnTo>
                    <a:pt x="13334" y="80010"/>
                  </a:lnTo>
                  <a:lnTo>
                    <a:pt x="0" y="75565"/>
                  </a:lnTo>
                  <a:close/>
                </a:path>
                <a:path w="225425" h="370840">
                  <a:moveTo>
                    <a:pt x="212089" y="0"/>
                  </a:moveTo>
                  <a:lnTo>
                    <a:pt x="181609" y="36830"/>
                  </a:lnTo>
                  <a:lnTo>
                    <a:pt x="141604" y="63500"/>
                  </a:lnTo>
                  <a:lnTo>
                    <a:pt x="84454" y="82550"/>
                  </a:lnTo>
                  <a:lnTo>
                    <a:pt x="55244" y="85090"/>
                  </a:lnTo>
                  <a:lnTo>
                    <a:pt x="222884" y="85090"/>
                  </a:lnTo>
                  <a:lnTo>
                    <a:pt x="223519" y="50165"/>
                  </a:lnTo>
                  <a:lnTo>
                    <a:pt x="225425" y="8890"/>
                  </a:lnTo>
                  <a:lnTo>
                    <a:pt x="222250" y="6985"/>
                  </a:lnTo>
                  <a:lnTo>
                    <a:pt x="219709" y="5080"/>
                  </a:lnTo>
                  <a:lnTo>
                    <a:pt x="216534" y="2540"/>
                  </a:lnTo>
                  <a:lnTo>
                    <a:pt x="213994" y="1270"/>
                  </a:lnTo>
                  <a:lnTo>
                    <a:pt x="212089" y="0"/>
                  </a:lnTo>
                  <a:close/>
                </a:path>
              </a:pathLst>
            </a:custGeom>
            <a:solidFill>
              <a:srgbClr val="EA8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4034" y="6351269"/>
              <a:ext cx="244475" cy="281940"/>
            </a:xfrm>
            <a:custGeom>
              <a:avLst/>
              <a:gdLst/>
              <a:ahLst/>
              <a:cxnLst/>
              <a:rect l="l" t="t" r="r" b="b"/>
              <a:pathLst>
                <a:path w="244475" h="281940">
                  <a:moveTo>
                    <a:pt x="97154" y="0"/>
                  </a:moveTo>
                  <a:lnTo>
                    <a:pt x="57150" y="19684"/>
                  </a:lnTo>
                  <a:lnTo>
                    <a:pt x="26669" y="50799"/>
                  </a:lnTo>
                  <a:lnTo>
                    <a:pt x="6985" y="91439"/>
                  </a:lnTo>
                  <a:lnTo>
                    <a:pt x="0" y="139064"/>
                  </a:lnTo>
                  <a:lnTo>
                    <a:pt x="1269" y="153669"/>
                  </a:lnTo>
                  <a:lnTo>
                    <a:pt x="13969" y="194944"/>
                  </a:lnTo>
                  <a:lnTo>
                    <a:pt x="40639" y="230504"/>
                  </a:lnTo>
                  <a:lnTo>
                    <a:pt x="76200" y="257809"/>
                  </a:lnTo>
                  <a:lnTo>
                    <a:pt x="118110" y="275589"/>
                  </a:lnTo>
                  <a:lnTo>
                    <a:pt x="163194" y="281939"/>
                  </a:lnTo>
                  <a:lnTo>
                    <a:pt x="187325" y="279399"/>
                  </a:lnTo>
                  <a:lnTo>
                    <a:pt x="210185" y="272414"/>
                  </a:lnTo>
                  <a:lnTo>
                    <a:pt x="231139" y="260349"/>
                  </a:lnTo>
                  <a:lnTo>
                    <a:pt x="244475" y="248919"/>
                  </a:lnTo>
                  <a:lnTo>
                    <a:pt x="229235" y="245744"/>
                  </a:lnTo>
                  <a:lnTo>
                    <a:pt x="179704" y="233044"/>
                  </a:lnTo>
                  <a:lnTo>
                    <a:pt x="143510" y="207644"/>
                  </a:lnTo>
                  <a:lnTo>
                    <a:pt x="116204" y="169544"/>
                  </a:lnTo>
                  <a:lnTo>
                    <a:pt x="103504" y="106044"/>
                  </a:lnTo>
                  <a:lnTo>
                    <a:pt x="99694" y="67944"/>
                  </a:lnTo>
                  <a:lnTo>
                    <a:pt x="97154" y="17144"/>
                  </a:lnTo>
                  <a:lnTo>
                    <a:pt x="97154" y="0"/>
                  </a:lnTo>
                  <a:close/>
                </a:path>
              </a:pathLst>
            </a:custGeom>
            <a:solidFill>
              <a:srgbClr val="C1D9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24424" y="5308600"/>
              <a:ext cx="347980" cy="440690"/>
            </a:xfrm>
            <a:custGeom>
              <a:avLst/>
              <a:gdLst/>
              <a:ahLst/>
              <a:cxnLst/>
              <a:rect l="l" t="t" r="r" b="b"/>
              <a:pathLst>
                <a:path w="347979" h="440689">
                  <a:moveTo>
                    <a:pt x="342900" y="106679"/>
                  </a:moveTo>
                  <a:lnTo>
                    <a:pt x="0" y="106679"/>
                  </a:lnTo>
                  <a:lnTo>
                    <a:pt x="4445" y="151129"/>
                  </a:lnTo>
                  <a:lnTo>
                    <a:pt x="18414" y="293369"/>
                  </a:lnTo>
                  <a:lnTo>
                    <a:pt x="28575" y="393700"/>
                  </a:lnTo>
                  <a:lnTo>
                    <a:pt x="33020" y="440689"/>
                  </a:lnTo>
                  <a:lnTo>
                    <a:pt x="87629" y="427989"/>
                  </a:lnTo>
                  <a:lnTo>
                    <a:pt x="114935" y="424179"/>
                  </a:lnTo>
                  <a:lnTo>
                    <a:pt x="141604" y="421639"/>
                  </a:lnTo>
                  <a:lnTo>
                    <a:pt x="154939" y="421639"/>
                  </a:lnTo>
                  <a:lnTo>
                    <a:pt x="154939" y="420369"/>
                  </a:lnTo>
                  <a:lnTo>
                    <a:pt x="154304" y="420369"/>
                  </a:lnTo>
                  <a:lnTo>
                    <a:pt x="153670" y="419100"/>
                  </a:lnTo>
                  <a:lnTo>
                    <a:pt x="153670" y="417829"/>
                  </a:lnTo>
                  <a:lnTo>
                    <a:pt x="153035" y="417829"/>
                  </a:lnTo>
                  <a:lnTo>
                    <a:pt x="152400" y="414019"/>
                  </a:lnTo>
                  <a:lnTo>
                    <a:pt x="153035" y="414019"/>
                  </a:lnTo>
                  <a:lnTo>
                    <a:pt x="152400" y="412750"/>
                  </a:lnTo>
                  <a:lnTo>
                    <a:pt x="153670" y="412750"/>
                  </a:lnTo>
                  <a:lnTo>
                    <a:pt x="153670" y="408939"/>
                  </a:lnTo>
                  <a:lnTo>
                    <a:pt x="152400" y="408939"/>
                  </a:lnTo>
                  <a:lnTo>
                    <a:pt x="151764" y="407669"/>
                  </a:lnTo>
                  <a:lnTo>
                    <a:pt x="153670" y="407669"/>
                  </a:lnTo>
                  <a:lnTo>
                    <a:pt x="153035" y="406400"/>
                  </a:lnTo>
                  <a:lnTo>
                    <a:pt x="152400" y="406400"/>
                  </a:lnTo>
                  <a:lnTo>
                    <a:pt x="152400" y="405129"/>
                  </a:lnTo>
                  <a:lnTo>
                    <a:pt x="151764" y="402589"/>
                  </a:lnTo>
                  <a:lnTo>
                    <a:pt x="150495" y="400050"/>
                  </a:lnTo>
                  <a:lnTo>
                    <a:pt x="150495" y="382269"/>
                  </a:lnTo>
                  <a:lnTo>
                    <a:pt x="151764" y="379729"/>
                  </a:lnTo>
                  <a:lnTo>
                    <a:pt x="151129" y="369569"/>
                  </a:lnTo>
                  <a:lnTo>
                    <a:pt x="152400" y="369569"/>
                  </a:lnTo>
                  <a:lnTo>
                    <a:pt x="153035" y="367029"/>
                  </a:lnTo>
                  <a:lnTo>
                    <a:pt x="153458" y="364489"/>
                  </a:lnTo>
                  <a:lnTo>
                    <a:pt x="153543" y="363981"/>
                  </a:lnTo>
                  <a:lnTo>
                    <a:pt x="153352" y="363219"/>
                  </a:lnTo>
                  <a:lnTo>
                    <a:pt x="153035" y="363219"/>
                  </a:lnTo>
                  <a:lnTo>
                    <a:pt x="152400" y="361950"/>
                  </a:lnTo>
                  <a:lnTo>
                    <a:pt x="153035" y="358139"/>
                  </a:lnTo>
                  <a:lnTo>
                    <a:pt x="153670" y="355600"/>
                  </a:lnTo>
                  <a:lnTo>
                    <a:pt x="155575" y="351789"/>
                  </a:lnTo>
                  <a:lnTo>
                    <a:pt x="154939" y="351789"/>
                  </a:lnTo>
                  <a:lnTo>
                    <a:pt x="154939" y="350519"/>
                  </a:lnTo>
                  <a:lnTo>
                    <a:pt x="156845" y="345439"/>
                  </a:lnTo>
                  <a:lnTo>
                    <a:pt x="157479" y="341629"/>
                  </a:lnTo>
                  <a:lnTo>
                    <a:pt x="157479" y="339089"/>
                  </a:lnTo>
                  <a:lnTo>
                    <a:pt x="158114" y="339089"/>
                  </a:lnTo>
                  <a:lnTo>
                    <a:pt x="159385" y="337819"/>
                  </a:lnTo>
                  <a:lnTo>
                    <a:pt x="159385" y="332739"/>
                  </a:lnTo>
                  <a:lnTo>
                    <a:pt x="161925" y="332739"/>
                  </a:lnTo>
                  <a:lnTo>
                    <a:pt x="162560" y="331469"/>
                  </a:lnTo>
                  <a:lnTo>
                    <a:pt x="161289" y="331469"/>
                  </a:lnTo>
                  <a:lnTo>
                    <a:pt x="161925" y="330200"/>
                  </a:lnTo>
                  <a:lnTo>
                    <a:pt x="162560" y="330200"/>
                  </a:lnTo>
                  <a:lnTo>
                    <a:pt x="163829" y="326389"/>
                  </a:lnTo>
                  <a:lnTo>
                    <a:pt x="165100" y="323850"/>
                  </a:lnTo>
                  <a:lnTo>
                    <a:pt x="165735" y="320039"/>
                  </a:lnTo>
                  <a:lnTo>
                    <a:pt x="167004" y="318769"/>
                  </a:lnTo>
                  <a:lnTo>
                    <a:pt x="168275" y="313689"/>
                  </a:lnTo>
                  <a:lnTo>
                    <a:pt x="169545" y="313689"/>
                  </a:lnTo>
                  <a:lnTo>
                    <a:pt x="170814" y="311150"/>
                  </a:lnTo>
                  <a:lnTo>
                    <a:pt x="170179" y="311150"/>
                  </a:lnTo>
                  <a:lnTo>
                    <a:pt x="172720" y="309879"/>
                  </a:lnTo>
                  <a:lnTo>
                    <a:pt x="173989" y="304800"/>
                  </a:lnTo>
                  <a:lnTo>
                    <a:pt x="176529" y="304800"/>
                  </a:lnTo>
                  <a:lnTo>
                    <a:pt x="178435" y="300989"/>
                  </a:lnTo>
                  <a:lnTo>
                    <a:pt x="176529" y="300989"/>
                  </a:lnTo>
                  <a:lnTo>
                    <a:pt x="179070" y="299719"/>
                  </a:lnTo>
                  <a:lnTo>
                    <a:pt x="180975" y="297179"/>
                  </a:lnTo>
                  <a:lnTo>
                    <a:pt x="182879" y="293369"/>
                  </a:lnTo>
                  <a:lnTo>
                    <a:pt x="186689" y="288289"/>
                  </a:lnTo>
                  <a:lnTo>
                    <a:pt x="187325" y="288289"/>
                  </a:lnTo>
                  <a:lnTo>
                    <a:pt x="187325" y="287019"/>
                  </a:lnTo>
                  <a:lnTo>
                    <a:pt x="189864" y="287019"/>
                  </a:lnTo>
                  <a:lnTo>
                    <a:pt x="191135" y="285750"/>
                  </a:lnTo>
                  <a:lnTo>
                    <a:pt x="193039" y="281939"/>
                  </a:lnTo>
                  <a:lnTo>
                    <a:pt x="199389" y="275589"/>
                  </a:lnTo>
                  <a:lnTo>
                    <a:pt x="201295" y="275589"/>
                  </a:lnTo>
                  <a:lnTo>
                    <a:pt x="203200" y="273050"/>
                  </a:lnTo>
                  <a:lnTo>
                    <a:pt x="205104" y="269239"/>
                  </a:lnTo>
                  <a:lnTo>
                    <a:pt x="208914" y="269239"/>
                  </a:lnTo>
                  <a:lnTo>
                    <a:pt x="208279" y="267969"/>
                  </a:lnTo>
                  <a:lnTo>
                    <a:pt x="212089" y="265429"/>
                  </a:lnTo>
                  <a:lnTo>
                    <a:pt x="214629" y="262889"/>
                  </a:lnTo>
                  <a:lnTo>
                    <a:pt x="219075" y="261619"/>
                  </a:lnTo>
                  <a:lnTo>
                    <a:pt x="218439" y="261619"/>
                  </a:lnTo>
                  <a:lnTo>
                    <a:pt x="219075" y="260350"/>
                  </a:lnTo>
                  <a:lnTo>
                    <a:pt x="220345" y="260350"/>
                  </a:lnTo>
                  <a:lnTo>
                    <a:pt x="222250" y="259079"/>
                  </a:lnTo>
                  <a:lnTo>
                    <a:pt x="223520" y="259079"/>
                  </a:lnTo>
                  <a:lnTo>
                    <a:pt x="225425" y="256539"/>
                  </a:lnTo>
                  <a:lnTo>
                    <a:pt x="226906" y="256539"/>
                  </a:lnTo>
                  <a:lnTo>
                    <a:pt x="228600" y="255269"/>
                  </a:lnTo>
                  <a:lnTo>
                    <a:pt x="231139" y="252729"/>
                  </a:lnTo>
                  <a:lnTo>
                    <a:pt x="235585" y="250189"/>
                  </a:lnTo>
                  <a:lnTo>
                    <a:pt x="237489" y="250189"/>
                  </a:lnTo>
                  <a:lnTo>
                    <a:pt x="238760" y="249766"/>
                  </a:lnTo>
                  <a:lnTo>
                    <a:pt x="241935" y="247650"/>
                  </a:lnTo>
                  <a:lnTo>
                    <a:pt x="247650" y="247650"/>
                  </a:lnTo>
                  <a:lnTo>
                    <a:pt x="250189" y="246379"/>
                  </a:lnTo>
                  <a:lnTo>
                    <a:pt x="253364" y="246379"/>
                  </a:lnTo>
                  <a:lnTo>
                    <a:pt x="255904" y="243839"/>
                  </a:lnTo>
                  <a:lnTo>
                    <a:pt x="258445" y="243839"/>
                  </a:lnTo>
                  <a:lnTo>
                    <a:pt x="261620" y="242569"/>
                  </a:lnTo>
                  <a:lnTo>
                    <a:pt x="262889" y="242569"/>
                  </a:lnTo>
                  <a:lnTo>
                    <a:pt x="263525" y="241300"/>
                  </a:lnTo>
                  <a:lnTo>
                    <a:pt x="268604" y="241300"/>
                  </a:lnTo>
                  <a:lnTo>
                    <a:pt x="266064" y="240029"/>
                  </a:lnTo>
                  <a:lnTo>
                    <a:pt x="274954" y="240029"/>
                  </a:lnTo>
                  <a:lnTo>
                    <a:pt x="276225" y="237489"/>
                  </a:lnTo>
                  <a:lnTo>
                    <a:pt x="329564" y="237489"/>
                  </a:lnTo>
                  <a:lnTo>
                    <a:pt x="334010" y="198119"/>
                  </a:lnTo>
                  <a:lnTo>
                    <a:pt x="342900" y="106679"/>
                  </a:lnTo>
                  <a:close/>
                </a:path>
                <a:path w="347979" h="440689">
                  <a:moveTo>
                    <a:pt x="153670" y="417829"/>
                  </a:moveTo>
                  <a:lnTo>
                    <a:pt x="154304" y="420369"/>
                  </a:lnTo>
                  <a:lnTo>
                    <a:pt x="154939" y="420369"/>
                  </a:lnTo>
                  <a:lnTo>
                    <a:pt x="153670" y="417829"/>
                  </a:lnTo>
                  <a:close/>
                </a:path>
                <a:path w="347979" h="440689">
                  <a:moveTo>
                    <a:pt x="153035" y="415289"/>
                  </a:moveTo>
                  <a:lnTo>
                    <a:pt x="153035" y="417829"/>
                  </a:lnTo>
                  <a:lnTo>
                    <a:pt x="153670" y="417829"/>
                  </a:lnTo>
                  <a:lnTo>
                    <a:pt x="153035" y="415289"/>
                  </a:lnTo>
                  <a:close/>
                </a:path>
                <a:path w="347979" h="440689">
                  <a:moveTo>
                    <a:pt x="153035" y="414019"/>
                  </a:moveTo>
                  <a:lnTo>
                    <a:pt x="152400" y="414019"/>
                  </a:lnTo>
                  <a:lnTo>
                    <a:pt x="153035" y="415289"/>
                  </a:lnTo>
                  <a:lnTo>
                    <a:pt x="153035" y="414019"/>
                  </a:lnTo>
                  <a:close/>
                </a:path>
                <a:path w="347979" h="440689">
                  <a:moveTo>
                    <a:pt x="153670" y="412750"/>
                  </a:moveTo>
                  <a:lnTo>
                    <a:pt x="153035" y="412750"/>
                  </a:lnTo>
                  <a:lnTo>
                    <a:pt x="153035" y="414019"/>
                  </a:lnTo>
                  <a:lnTo>
                    <a:pt x="153670" y="414019"/>
                  </a:lnTo>
                  <a:lnTo>
                    <a:pt x="153670" y="412750"/>
                  </a:lnTo>
                  <a:close/>
                </a:path>
                <a:path w="347979" h="440689">
                  <a:moveTo>
                    <a:pt x="152400" y="407669"/>
                  </a:moveTo>
                  <a:lnTo>
                    <a:pt x="152400" y="408939"/>
                  </a:lnTo>
                  <a:lnTo>
                    <a:pt x="153035" y="408939"/>
                  </a:lnTo>
                  <a:lnTo>
                    <a:pt x="152400" y="407669"/>
                  </a:lnTo>
                  <a:close/>
                </a:path>
                <a:path w="347979" h="440689">
                  <a:moveTo>
                    <a:pt x="153670" y="407669"/>
                  </a:moveTo>
                  <a:lnTo>
                    <a:pt x="152400" y="407669"/>
                  </a:lnTo>
                  <a:lnTo>
                    <a:pt x="153035" y="408939"/>
                  </a:lnTo>
                  <a:lnTo>
                    <a:pt x="153670" y="408939"/>
                  </a:lnTo>
                  <a:lnTo>
                    <a:pt x="153670" y="407669"/>
                  </a:lnTo>
                  <a:close/>
                </a:path>
                <a:path w="347979" h="440689">
                  <a:moveTo>
                    <a:pt x="153035" y="361950"/>
                  </a:moveTo>
                  <a:lnTo>
                    <a:pt x="153035" y="363219"/>
                  </a:lnTo>
                  <a:lnTo>
                    <a:pt x="153352" y="363219"/>
                  </a:lnTo>
                  <a:lnTo>
                    <a:pt x="153035" y="361950"/>
                  </a:lnTo>
                  <a:close/>
                </a:path>
                <a:path w="347979" h="440689">
                  <a:moveTo>
                    <a:pt x="153670" y="358139"/>
                  </a:moveTo>
                  <a:lnTo>
                    <a:pt x="153035" y="360679"/>
                  </a:lnTo>
                  <a:lnTo>
                    <a:pt x="153035" y="361950"/>
                  </a:lnTo>
                  <a:lnTo>
                    <a:pt x="153670" y="363219"/>
                  </a:lnTo>
                  <a:lnTo>
                    <a:pt x="153670" y="358139"/>
                  </a:lnTo>
                  <a:close/>
                </a:path>
                <a:path w="347979" h="440689">
                  <a:moveTo>
                    <a:pt x="156210" y="347979"/>
                  </a:moveTo>
                  <a:lnTo>
                    <a:pt x="154939" y="350519"/>
                  </a:lnTo>
                  <a:lnTo>
                    <a:pt x="154939" y="351789"/>
                  </a:lnTo>
                  <a:lnTo>
                    <a:pt x="155575" y="351789"/>
                  </a:lnTo>
                  <a:lnTo>
                    <a:pt x="155575" y="350519"/>
                  </a:lnTo>
                  <a:lnTo>
                    <a:pt x="156845" y="350519"/>
                  </a:lnTo>
                  <a:lnTo>
                    <a:pt x="156845" y="349250"/>
                  </a:lnTo>
                  <a:lnTo>
                    <a:pt x="156210" y="349250"/>
                  </a:lnTo>
                  <a:lnTo>
                    <a:pt x="156210" y="347979"/>
                  </a:lnTo>
                  <a:close/>
                </a:path>
                <a:path w="347979" h="440689">
                  <a:moveTo>
                    <a:pt x="156845" y="350519"/>
                  </a:moveTo>
                  <a:lnTo>
                    <a:pt x="155575" y="350519"/>
                  </a:lnTo>
                  <a:lnTo>
                    <a:pt x="156845" y="351789"/>
                  </a:lnTo>
                  <a:lnTo>
                    <a:pt x="156845" y="350519"/>
                  </a:lnTo>
                  <a:close/>
                </a:path>
                <a:path w="347979" h="440689">
                  <a:moveTo>
                    <a:pt x="156845" y="347979"/>
                  </a:moveTo>
                  <a:lnTo>
                    <a:pt x="156210" y="349250"/>
                  </a:lnTo>
                  <a:lnTo>
                    <a:pt x="156845" y="349250"/>
                  </a:lnTo>
                  <a:lnTo>
                    <a:pt x="156845" y="347979"/>
                  </a:lnTo>
                  <a:close/>
                </a:path>
                <a:path w="347979" h="440689">
                  <a:moveTo>
                    <a:pt x="161925" y="332739"/>
                  </a:moveTo>
                  <a:lnTo>
                    <a:pt x="160654" y="332739"/>
                  </a:lnTo>
                  <a:lnTo>
                    <a:pt x="159385" y="336550"/>
                  </a:lnTo>
                  <a:lnTo>
                    <a:pt x="160020" y="336550"/>
                  </a:lnTo>
                  <a:lnTo>
                    <a:pt x="161925" y="332739"/>
                  </a:lnTo>
                  <a:close/>
                </a:path>
                <a:path w="347979" h="440689">
                  <a:moveTo>
                    <a:pt x="162560" y="330200"/>
                  </a:moveTo>
                  <a:lnTo>
                    <a:pt x="161289" y="331469"/>
                  </a:lnTo>
                  <a:lnTo>
                    <a:pt x="162560" y="331469"/>
                  </a:lnTo>
                  <a:lnTo>
                    <a:pt x="162560" y="330200"/>
                  </a:lnTo>
                  <a:close/>
                </a:path>
                <a:path w="347979" h="440689">
                  <a:moveTo>
                    <a:pt x="163195" y="330200"/>
                  </a:moveTo>
                  <a:lnTo>
                    <a:pt x="162560" y="330200"/>
                  </a:lnTo>
                  <a:lnTo>
                    <a:pt x="162560" y="331469"/>
                  </a:lnTo>
                  <a:lnTo>
                    <a:pt x="163195" y="330200"/>
                  </a:lnTo>
                  <a:close/>
                </a:path>
                <a:path w="347979" h="440689">
                  <a:moveTo>
                    <a:pt x="176529" y="304800"/>
                  </a:moveTo>
                  <a:lnTo>
                    <a:pt x="175895" y="304800"/>
                  </a:lnTo>
                  <a:lnTo>
                    <a:pt x="175260" y="306069"/>
                  </a:lnTo>
                  <a:lnTo>
                    <a:pt x="175895" y="306069"/>
                  </a:lnTo>
                  <a:lnTo>
                    <a:pt x="176529" y="304800"/>
                  </a:lnTo>
                  <a:close/>
                </a:path>
                <a:path w="347979" h="440689">
                  <a:moveTo>
                    <a:pt x="189864" y="287019"/>
                  </a:moveTo>
                  <a:lnTo>
                    <a:pt x="188595" y="287019"/>
                  </a:lnTo>
                  <a:lnTo>
                    <a:pt x="187960" y="288289"/>
                  </a:lnTo>
                  <a:lnTo>
                    <a:pt x="188595" y="288289"/>
                  </a:lnTo>
                  <a:lnTo>
                    <a:pt x="189864" y="287019"/>
                  </a:lnTo>
                  <a:close/>
                </a:path>
                <a:path w="347979" h="440689">
                  <a:moveTo>
                    <a:pt x="207010" y="269239"/>
                  </a:moveTo>
                  <a:lnTo>
                    <a:pt x="206375" y="269239"/>
                  </a:lnTo>
                  <a:lnTo>
                    <a:pt x="203835" y="271779"/>
                  </a:lnTo>
                  <a:lnTo>
                    <a:pt x="205104" y="271779"/>
                  </a:lnTo>
                  <a:lnTo>
                    <a:pt x="207010" y="269239"/>
                  </a:lnTo>
                  <a:close/>
                </a:path>
                <a:path w="347979" h="440689">
                  <a:moveTo>
                    <a:pt x="225083" y="257907"/>
                  </a:moveTo>
                  <a:lnTo>
                    <a:pt x="223520" y="259079"/>
                  </a:lnTo>
                  <a:lnTo>
                    <a:pt x="224789" y="259079"/>
                  </a:lnTo>
                  <a:lnTo>
                    <a:pt x="225083" y="257907"/>
                  </a:lnTo>
                  <a:close/>
                </a:path>
                <a:path w="347979" h="440689">
                  <a:moveTo>
                    <a:pt x="226906" y="256539"/>
                  </a:moveTo>
                  <a:lnTo>
                    <a:pt x="225425" y="256539"/>
                  </a:lnTo>
                  <a:lnTo>
                    <a:pt x="225083" y="257907"/>
                  </a:lnTo>
                  <a:lnTo>
                    <a:pt x="226906" y="256539"/>
                  </a:lnTo>
                  <a:close/>
                </a:path>
                <a:path w="347979" h="440689">
                  <a:moveTo>
                    <a:pt x="239395" y="250189"/>
                  </a:moveTo>
                  <a:lnTo>
                    <a:pt x="235585" y="250189"/>
                  </a:lnTo>
                  <a:lnTo>
                    <a:pt x="236220" y="252729"/>
                  </a:lnTo>
                  <a:lnTo>
                    <a:pt x="239395" y="250189"/>
                  </a:lnTo>
                  <a:close/>
                </a:path>
                <a:path w="347979" h="440689">
                  <a:moveTo>
                    <a:pt x="241300" y="248919"/>
                  </a:moveTo>
                  <a:lnTo>
                    <a:pt x="238760" y="249766"/>
                  </a:lnTo>
                  <a:lnTo>
                    <a:pt x="238125" y="250189"/>
                  </a:lnTo>
                  <a:lnTo>
                    <a:pt x="240664" y="250189"/>
                  </a:lnTo>
                  <a:lnTo>
                    <a:pt x="241300" y="248919"/>
                  </a:lnTo>
                  <a:close/>
                </a:path>
                <a:path w="347979" h="440689">
                  <a:moveTo>
                    <a:pt x="244475" y="248919"/>
                  </a:moveTo>
                  <a:lnTo>
                    <a:pt x="243204" y="248919"/>
                  </a:lnTo>
                  <a:lnTo>
                    <a:pt x="241300" y="250189"/>
                  </a:lnTo>
                  <a:lnTo>
                    <a:pt x="242570" y="250189"/>
                  </a:lnTo>
                  <a:lnTo>
                    <a:pt x="244475" y="248919"/>
                  </a:lnTo>
                  <a:close/>
                </a:path>
                <a:path w="347979" h="440689">
                  <a:moveTo>
                    <a:pt x="245745" y="247650"/>
                  </a:moveTo>
                  <a:lnTo>
                    <a:pt x="241935" y="247650"/>
                  </a:lnTo>
                  <a:lnTo>
                    <a:pt x="242570" y="248919"/>
                  </a:lnTo>
                  <a:lnTo>
                    <a:pt x="245745" y="247650"/>
                  </a:lnTo>
                  <a:close/>
                </a:path>
                <a:path w="347979" h="440689">
                  <a:moveTo>
                    <a:pt x="268604" y="241300"/>
                  </a:moveTo>
                  <a:lnTo>
                    <a:pt x="264160" y="241300"/>
                  </a:lnTo>
                  <a:lnTo>
                    <a:pt x="264160" y="242569"/>
                  </a:lnTo>
                  <a:lnTo>
                    <a:pt x="268604" y="241300"/>
                  </a:lnTo>
                  <a:close/>
                </a:path>
                <a:path w="347979" h="440689">
                  <a:moveTo>
                    <a:pt x="329564" y="237489"/>
                  </a:moveTo>
                  <a:lnTo>
                    <a:pt x="312420" y="237489"/>
                  </a:lnTo>
                  <a:lnTo>
                    <a:pt x="309879" y="240029"/>
                  </a:lnTo>
                  <a:lnTo>
                    <a:pt x="321945" y="240029"/>
                  </a:lnTo>
                  <a:lnTo>
                    <a:pt x="328295" y="242569"/>
                  </a:lnTo>
                  <a:lnTo>
                    <a:pt x="327025" y="241300"/>
                  </a:lnTo>
                  <a:lnTo>
                    <a:pt x="329564" y="241300"/>
                  </a:lnTo>
                  <a:lnTo>
                    <a:pt x="329564" y="237489"/>
                  </a:lnTo>
                  <a:close/>
                </a:path>
                <a:path w="347979" h="440689">
                  <a:moveTo>
                    <a:pt x="327660" y="241300"/>
                  </a:moveTo>
                  <a:lnTo>
                    <a:pt x="328295" y="242569"/>
                  </a:lnTo>
                  <a:lnTo>
                    <a:pt x="328929" y="242569"/>
                  </a:lnTo>
                  <a:lnTo>
                    <a:pt x="327660" y="241300"/>
                  </a:lnTo>
                  <a:close/>
                </a:path>
                <a:path w="347979" h="440689">
                  <a:moveTo>
                    <a:pt x="329564" y="241300"/>
                  </a:moveTo>
                  <a:lnTo>
                    <a:pt x="327660" y="241300"/>
                  </a:lnTo>
                  <a:lnTo>
                    <a:pt x="328929" y="242569"/>
                  </a:lnTo>
                  <a:lnTo>
                    <a:pt x="329564" y="242569"/>
                  </a:lnTo>
                  <a:lnTo>
                    <a:pt x="329564" y="241300"/>
                  </a:lnTo>
                  <a:close/>
                </a:path>
                <a:path w="347979" h="440689">
                  <a:moveTo>
                    <a:pt x="274320" y="240029"/>
                  </a:moveTo>
                  <a:lnTo>
                    <a:pt x="269875" y="241300"/>
                  </a:lnTo>
                  <a:lnTo>
                    <a:pt x="271145" y="241300"/>
                  </a:lnTo>
                  <a:lnTo>
                    <a:pt x="274320" y="240029"/>
                  </a:lnTo>
                  <a:close/>
                </a:path>
                <a:path w="347979" h="440689">
                  <a:moveTo>
                    <a:pt x="294004" y="237489"/>
                  </a:moveTo>
                  <a:lnTo>
                    <a:pt x="288289" y="237489"/>
                  </a:lnTo>
                  <a:lnTo>
                    <a:pt x="290195" y="240029"/>
                  </a:lnTo>
                  <a:lnTo>
                    <a:pt x="294004" y="237489"/>
                  </a:lnTo>
                  <a:close/>
                </a:path>
                <a:path w="347979" h="440689">
                  <a:moveTo>
                    <a:pt x="309879" y="237489"/>
                  </a:moveTo>
                  <a:lnTo>
                    <a:pt x="306704" y="237489"/>
                  </a:lnTo>
                  <a:lnTo>
                    <a:pt x="307339" y="240029"/>
                  </a:lnTo>
                  <a:lnTo>
                    <a:pt x="309879" y="240029"/>
                  </a:lnTo>
                  <a:lnTo>
                    <a:pt x="309879" y="237489"/>
                  </a:lnTo>
                  <a:close/>
                </a:path>
                <a:path w="347979" h="440689">
                  <a:moveTo>
                    <a:pt x="45085" y="104139"/>
                  </a:moveTo>
                  <a:lnTo>
                    <a:pt x="0" y="104139"/>
                  </a:lnTo>
                  <a:lnTo>
                    <a:pt x="6350" y="106679"/>
                  </a:lnTo>
                  <a:lnTo>
                    <a:pt x="20320" y="106679"/>
                  </a:lnTo>
                  <a:lnTo>
                    <a:pt x="45085" y="104139"/>
                  </a:lnTo>
                  <a:close/>
                </a:path>
                <a:path w="347979" h="440689">
                  <a:moveTo>
                    <a:pt x="215264" y="0"/>
                  </a:moveTo>
                  <a:lnTo>
                    <a:pt x="189229" y="34289"/>
                  </a:lnTo>
                  <a:lnTo>
                    <a:pt x="155575" y="64769"/>
                  </a:lnTo>
                  <a:lnTo>
                    <a:pt x="115570" y="87629"/>
                  </a:lnTo>
                  <a:lnTo>
                    <a:pt x="69850" y="101600"/>
                  </a:lnTo>
                  <a:lnTo>
                    <a:pt x="45085" y="104139"/>
                  </a:lnTo>
                  <a:lnTo>
                    <a:pt x="342900" y="104139"/>
                  </a:lnTo>
                  <a:lnTo>
                    <a:pt x="347979" y="57150"/>
                  </a:lnTo>
                  <a:lnTo>
                    <a:pt x="327660" y="57150"/>
                  </a:lnTo>
                  <a:lnTo>
                    <a:pt x="293370" y="53339"/>
                  </a:lnTo>
                  <a:lnTo>
                    <a:pt x="262889" y="40639"/>
                  </a:lnTo>
                  <a:lnTo>
                    <a:pt x="236854" y="21589"/>
                  </a:lnTo>
                  <a:lnTo>
                    <a:pt x="215264" y="0"/>
                  </a:lnTo>
                  <a:close/>
                </a:path>
                <a:path w="347979" h="440689">
                  <a:moveTo>
                    <a:pt x="347979" y="55879"/>
                  </a:moveTo>
                  <a:lnTo>
                    <a:pt x="341629" y="57150"/>
                  </a:lnTo>
                  <a:lnTo>
                    <a:pt x="347979" y="57150"/>
                  </a:lnTo>
                  <a:lnTo>
                    <a:pt x="347979" y="55879"/>
                  </a:lnTo>
                  <a:close/>
                </a:path>
              </a:pathLst>
            </a:custGeom>
            <a:solidFill>
              <a:srgbClr val="AFD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96484" y="5031739"/>
              <a:ext cx="246379" cy="381635"/>
            </a:xfrm>
            <a:custGeom>
              <a:avLst/>
              <a:gdLst/>
              <a:ahLst/>
              <a:cxnLst/>
              <a:rect l="l" t="t" r="r" b="b"/>
              <a:pathLst>
                <a:path w="246379" h="381635">
                  <a:moveTo>
                    <a:pt x="57150" y="0"/>
                  </a:moveTo>
                  <a:lnTo>
                    <a:pt x="42544" y="635"/>
                  </a:lnTo>
                  <a:lnTo>
                    <a:pt x="27939" y="2540"/>
                  </a:lnTo>
                  <a:lnTo>
                    <a:pt x="13969" y="5080"/>
                  </a:lnTo>
                  <a:lnTo>
                    <a:pt x="0" y="8255"/>
                  </a:lnTo>
                  <a:lnTo>
                    <a:pt x="4444" y="106680"/>
                  </a:lnTo>
                  <a:lnTo>
                    <a:pt x="7619" y="153035"/>
                  </a:lnTo>
                  <a:lnTo>
                    <a:pt x="12064" y="203835"/>
                  </a:lnTo>
                  <a:lnTo>
                    <a:pt x="16510" y="259080"/>
                  </a:lnTo>
                  <a:lnTo>
                    <a:pt x="28575" y="380365"/>
                  </a:lnTo>
                  <a:lnTo>
                    <a:pt x="41275" y="381635"/>
                  </a:lnTo>
                  <a:lnTo>
                    <a:pt x="48894" y="381635"/>
                  </a:lnTo>
                  <a:lnTo>
                    <a:pt x="98425" y="376555"/>
                  </a:lnTo>
                  <a:lnTo>
                    <a:pt x="144144" y="361950"/>
                  </a:lnTo>
                  <a:lnTo>
                    <a:pt x="184150" y="339725"/>
                  </a:lnTo>
                  <a:lnTo>
                    <a:pt x="217804" y="309880"/>
                  </a:lnTo>
                  <a:lnTo>
                    <a:pt x="243839" y="274320"/>
                  </a:lnTo>
                  <a:lnTo>
                    <a:pt x="231775" y="254635"/>
                  </a:lnTo>
                  <a:lnTo>
                    <a:pt x="222885" y="233045"/>
                  </a:lnTo>
                  <a:lnTo>
                    <a:pt x="217804" y="210185"/>
                  </a:lnTo>
                  <a:lnTo>
                    <a:pt x="215900" y="186055"/>
                  </a:lnTo>
                  <a:lnTo>
                    <a:pt x="217804" y="161925"/>
                  </a:lnTo>
                  <a:lnTo>
                    <a:pt x="224154" y="139700"/>
                  </a:lnTo>
                  <a:lnTo>
                    <a:pt x="233679" y="118745"/>
                  </a:lnTo>
                  <a:lnTo>
                    <a:pt x="246379" y="100330"/>
                  </a:lnTo>
                  <a:lnTo>
                    <a:pt x="220344" y="66040"/>
                  </a:lnTo>
                  <a:lnTo>
                    <a:pt x="186689" y="38735"/>
                  </a:lnTo>
                  <a:lnTo>
                    <a:pt x="146685" y="17780"/>
                  </a:lnTo>
                  <a:lnTo>
                    <a:pt x="102869" y="444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BCA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11749" y="5080634"/>
              <a:ext cx="193040" cy="283845"/>
            </a:xfrm>
            <a:custGeom>
              <a:avLst/>
              <a:gdLst/>
              <a:ahLst/>
              <a:cxnLst/>
              <a:rect l="l" t="t" r="r" b="b"/>
              <a:pathLst>
                <a:path w="193039" h="283845">
                  <a:moveTo>
                    <a:pt x="146685" y="0"/>
                  </a:moveTo>
                  <a:lnTo>
                    <a:pt x="81279" y="13969"/>
                  </a:lnTo>
                  <a:lnTo>
                    <a:pt x="30479" y="51434"/>
                  </a:lnTo>
                  <a:lnTo>
                    <a:pt x="8254" y="90169"/>
                  </a:lnTo>
                  <a:lnTo>
                    <a:pt x="0" y="137159"/>
                  </a:lnTo>
                  <a:lnTo>
                    <a:pt x="1904" y="161289"/>
                  </a:lnTo>
                  <a:lnTo>
                    <a:pt x="15875" y="205739"/>
                  </a:lnTo>
                  <a:lnTo>
                    <a:pt x="49529" y="249554"/>
                  </a:lnTo>
                  <a:lnTo>
                    <a:pt x="106045" y="279400"/>
                  </a:lnTo>
                  <a:lnTo>
                    <a:pt x="140335" y="283844"/>
                  </a:lnTo>
                  <a:lnTo>
                    <a:pt x="147320" y="283844"/>
                  </a:lnTo>
                  <a:lnTo>
                    <a:pt x="154304" y="283209"/>
                  </a:lnTo>
                  <a:lnTo>
                    <a:pt x="160654" y="281939"/>
                  </a:lnTo>
                  <a:lnTo>
                    <a:pt x="179704" y="113029"/>
                  </a:lnTo>
                  <a:lnTo>
                    <a:pt x="186054" y="58419"/>
                  </a:lnTo>
                  <a:lnTo>
                    <a:pt x="193039" y="5714"/>
                  </a:lnTo>
                  <a:lnTo>
                    <a:pt x="175895" y="1904"/>
                  </a:lnTo>
                  <a:lnTo>
                    <a:pt x="146685" y="0"/>
                  </a:lnTo>
                  <a:close/>
                </a:path>
              </a:pathLst>
            </a:custGeom>
            <a:solidFill>
              <a:srgbClr val="EA8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8724" y="4448175"/>
              <a:ext cx="243840" cy="523875"/>
            </a:xfrm>
            <a:custGeom>
              <a:avLst/>
              <a:gdLst/>
              <a:ahLst/>
              <a:cxnLst/>
              <a:rect l="l" t="t" r="r" b="b"/>
              <a:pathLst>
                <a:path w="243840" h="523875">
                  <a:moveTo>
                    <a:pt x="153433" y="320039"/>
                  </a:moveTo>
                  <a:lnTo>
                    <a:pt x="62229" y="320039"/>
                  </a:lnTo>
                  <a:lnTo>
                    <a:pt x="64770" y="325755"/>
                  </a:lnTo>
                  <a:lnTo>
                    <a:pt x="68579" y="328930"/>
                  </a:lnTo>
                  <a:lnTo>
                    <a:pt x="74929" y="337185"/>
                  </a:lnTo>
                  <a:lnTo>
                    <a:pt x="84454" y="350519"/>
                  </a:lnTo>
                  <a:lnTo>
                    <a:pt x="114300" y="390525"/>
                  </a:lnTo>
                  <a:lnTo>
                    <a:pt x="125095" y="405130"/>
                  </a:lnTo>
                  <a:lnTo>
                    <a:pt x="168275" y="464185"/>
                  </a:lnTo>
                  <a:lnTo>
                    <a:pt x="196215" y="501014"/>
                  </a:lnTo>
                  <a:lnTo>
                    <a:pt x="216534" y="523875"/>
                  </a:lnTo>
                  <a:lnTo>
                    <a:pt x="216534" y="511175"/>
                  </a:lnTo>
                  <a:lnTo>
                    <a:pt x="217170" y="508635"/>
                  </a:lnTo>
                  <a:lnTo>
                    <a:pt x="217804" y="508635"/>
                  </a:lnTo>
                  <a:lnTo>
                    <a:pt x="217804" y="502285"/>
                  </a:lnTo>
                  <a:lnTo>
                    <a:pt x="217170" y="502285"/>
                  </a:lnTo>
                  <a:lnTo>
                    <a:pt x="217170" y="495300"/>
                  </a:lnTo>
                  <a:lnTo>
                    <a:pt x="217804" y="494664"/>
                  </a:lnTo>
                  <a:lnTo>
                    <a:pt x="217804" y="492760"/>
                  </a:lnTo>
                  <a:lnTo>
                    <a:pt x="219075" y="492125"/>
                  </a:lnTo>
                  <a:lnTo>
                    <a:pt x="219075" y="490219"/>
                  </a:lnTo>
                  <a:lnTo>
                    <a:pt x="218440" y="490219"/>
                  </a:lnTo>
                  <a:lnTo>
                    <a:pt x="218440" y="487044"/>
                  </a:lnTo>
                  <a:lnTo>
                    <a:pt x="219075" y="486410"/>
                  </a:lnTo>
                  <a:lnTo>
                    <a:pt x="219709" y="486410"/>
                  </a:lnTo>
                  <a:lnTo>
                    <a:pt x="218440" y="485139"/>
                  </a:lnTo>
                  <a:lnTo>
                    <a:pt x="210184" y="472439"/>
                  </a:lnTo>
                  <a:lnTo>
                    <a:pt x="198754" y="447039"/>
                  </a:lnTo>
                  <a:lnTo>
                    <a:pt x="182245" y="421639"/>
                  </a:lnTo>
                  <a:lnTo>
                    <a:pt x="173989" y="415289"/>
                  </a:lnTo>
                  <a:lnTo>
                    <a:pt x="158750" y="398780"/>
                  </a:lnTo>
                  <a:lnTo>
                    <a:pt x="149225" y="379094"/>
                  </a:lnTo>
                  <a:lnTo>
                    <a:pt x="145414" y="356869"/>
                  </a:lnTo>
                  <a:lnTo>
                    <a:pt x="151129" y="323850"/>
                  </a:lnTo>
                  <a:lnTo>
                    <a:pt x="153433" y="320039"/>
                  </a:lnTo>
                  <a:close/>
                </a:path>
                <a:path w="243840" h="523875">
                  <a:moveTo>
                    <a:pt x="217170" y="499744"/>
                  </a:moveTo>
                  <a:lnTo>
                    <a:pt x="217170" y="502285"/>
                  </a:lnTo>
                  <a:lnTo>
                    <a:pt x="217804" y="502285"/>
                  </a:lnTo>
                  <a:lnTo>
                    <a:pt x="217170" y="499744"/>
                  </a:lnTo>
                  <a:close/>
                </a:path>
                <a:path w="243840" h="523875">
                  <a:moveTo>
                    <a:pt x="217804" y="495300"/>
                  </a:moveTo>
                  <a:lnTo>
                    <a:pt x="217170" y="498475"/>
                  </a:lnTo>
                  <a:lnTo>
                    <a:pt x="217804" y="500380"/>
                  </a:lnTo>
                  <a:lnTo>
                    <a:pt x="217804" y="495300"/>
                  </a:lnTo>
                  <a:close/>
                </a:path>
                <a:path w="243840" h="523875">
                  <a:moveTo>
                    <a:pt x="219709" y="486410"/>
                  </a:moveTo>
                  <a:lnTo>
                    <a:pt x="219075" y="486410"/>
                  </a:lnTo>
                  <a:lnTo>
                    <a:pt x="219075" y="487044"/>
                  </a:lnTo>
                  <a:lnTo>
                    <a:pt x="218440" y="488950"/>
                  </a:lnTo>
                  <a:lnTo>
                    <a:pt x="218440" y="490219"/>
                  </a:lnTo>
                  <a:lnTo>
                    <a:pt x="219075" y="490219"/>
                  </a:lnTo>
                  <a:lnTo>
                    <a:pt x="219075" y="488950"/>
                  </a:lnTo>
                  <a:lnTo>
                    <a:pt x="220345" y="488950"/>
                  </a:lnTo>
                  <a:lnTo>
                    <a:pt x="219709" y="487044"/>
                  </a:lnTo>
                  <a:lnTo>
                    <a:pt x="219709" y="486410"/>
                  </a:lnTo>
                  <a:close/>
                </a:path>
                <a:path w="243840" h="523875">
                  <a:moveTo>
                    <a:pt x="220345" y="488950"/>
                  </a:moveTo>
                  <a:lnTo>
                    <a:pt x="219075" y="488950"/>
                  </a:lnTo>
                  <a:lnTo>
                    <a:pt x="220345" y="489585"/>
                  </a:lnTo>
                  <a:lnTo>
                    <a:pt x="220345" y="488950"/>
                  </a:lnTo>
                  <a:close/>
                </a:path>
                <a:path w="243840" h="523875">
                  <a:moveTo>
                    <a:pt x="185420" y="423544"/>
                  </a:moveTo>
                  <a:lnTo>
                    <a:pt x="219709" y="482600"/>
                  </a:lnTo>
                  <a:lnTo>
                    <a:pt x="220345" y="481964"/>
                  </a:lnTo>
                  <a:lnTo>
                    <a:pt x="220345" y="479425"/>
                  </a:lnTo>
                  <a:lnTo>
                    <a:pt x="220979" y="476885"/>
                  </a:lnTo>
                  <a:lnTo>
                    <a:pt x="217170" y="471169"/>
                  </a:lnTo>
                  <a:lnTo>
                    <a:pt x="212725" y="465455"/>
                  </a:lnTo>
                  <a:lnTo>
                    <a:pt x="210184" y="460375"/>
                  </a:lnTo>
                  <a:lnTo>
                    <a:pt x="206375" y="453389"/>
                  </a:lnTo>
                  <a:lnTo>
                    <a:pt x="202565" y="447675"/>
                  </a:lnTo>
                  <a:lnTo>
                    <a:pt x="192404" y="428625"/>
                  </a:lnTo>
                  <a:lnTo>
                    <a:pt x="185420" y="423544"/>
                  </a:lnTo>
                  <a:close/>
                </a:path>
                <a:path w="243840" h="523875">
                  <a:moveTo>
                    <a:pt x="195579" y="430530"/>
                  </a:moveTo>
                  <a:lnTo>
                    <a:pt x="221615" y="474980"/>
                  </a:lnTo>
                  <a:lnTo>
                    <a:pt x="221615" y="472439"/>
                  </a:lnTo>
                  <a:lnTo>
                    <a:pt x="222884" y="471169"/>
                  </a:lnTo>
                  <a:lnTo>
                    <a:pt x="224154" y="471169"/>
                  </a:lnTo>
                  <a:lnTo>
                    <a:pt x="224154" y="469264"/>
                  </a:lnTo>
                  <a:lnTo>
                    <a:pt x="223520" y="469264"/>
                  </a:lnTo>
                  <a:lnTo>
                    <a:pt x="224154" y="467994"/>
                  </a:lnTo>
                  <a:lnTo>
                    <a:pt x="224154" y="467360"/>
                  </a:lnTo>
                  <a:lnTo>
                    <a:pt x="224790" y="467360"/>
                  </a:lnTo>
                  <a:lnTo>
                    <a:pt x="227329" y="460375"/>
                  </a:lnTo>
                  <a:lnTo>
                    <a:pt x="227329" y="457835"/>
                  </a:lnTo>
                  <a:lnTo>
                    <a:pt x="229234" y="454025"/>
                  </a:lnTo>
                  <a:lnTo>
                    <a:pt x="229870" y="450214"/>
                  </a:lnTo>
                  <a:lnTo>
                    <a:pt x="231140" y="448310"/>
                  </a:lnTo>
                  <a:lnTo>
                    <a:pt x="231775" y="448310"/>
                  </a:lnTo>
                  <a:lnTo>
                    <a:pt x="232409" y="447675"/>
                  </a:lnTo>
                  <a:lnTo>
                    <a:pt x="233045" y="445769"/>
                  </a:lnTo>
                  <a:lnTo>
                    <a:pt x="234950" y="441960"/>
                  </a:lnTo>
                  <a:lnTo>
                    <a:pt x="234950" y="441325"/>
                  </a:lnTo>
                  <a:lnTo>
                    <a:pt x="224790" y="440055"/>
                  </a:lnTo>
                  <a:lnTo>
                    <a:pt x="215265" y="438150"/>
                  </a:lnTo>
                  <a:lnTo>
                    <a:pt x="205104" y="434339"/>
                  </a:lnTo>
                  <a:lnTo>
                    <a:pt x="195579" y="430530"/>
                  </a:lnTo>
                  <a:close/>
                </a:path>
                <a:path w="243840" h="523875">
                  <a:moveTo>
                    <a:pt x="223520" y="471169"/>
                  </a:moveTo>
                  <a:lnTo>
                    <a:pt x="222884" y="471169"/>
                  </a:lnTo>
                  <a:lnTo>
                    <a:pt x="221615" y="474344"/>
                  </a:lnTo>
                  <a:lnTo>
                    <a:pt x="222250" y="474344"/>
                  </a:lnTo>
                  <a:lnTo>
                    <a:pt x="223520" y="471805"/>
                  </a:lnTo>
                  <a:lnTo>
                    <a:pt x="223520" y="471169"/>
                  </a:lnTo>
                  <a:close/>
                </a:path>
                <a:path w="243840" h="523875">
                  <a:moveTo>
                    <a:pt x="224154" y="468630"/>
                  </a:moveTo>
                  <a:lnTo>
                    <a:pt x="223520" y="469264"/>
                  </a:lnTo>
                  <a:lnTo>
                    <a:pt x="224154" y="469264"/>
                  </a:lnTo>
                  <a:lnTo>
                    <a:pt x="224154" y="468630"/>
                  </a:lnTo>
                  <a:close/>
                </a:path>
                <a:path w="243840" h="523875">
                  <a:moveTo>
                    <a:pt x="224790" y="467994"/>
                  </a:moveTo>
                  <a:lnTo>
                    <a:pt x="224154" y="469264"/>
                  </a:lnTo>
                  <a:lnTo>
                    <a:pt x="224790" y="469264"/>
                  </a:lnTo>
                  <a:lnTo>
                    <a:pt x="224790" y="467994"/>
                  </a:lnTo>
                  <a:close/>
                </a:path>
                <a:path w="243840" h="523875">
                  <a:moveTo>
                    <a:pt x="224790" y="467360"/>
                  </a:moveTo>
                  <a:lnTo>
                    <a:pt x="224154" y="467994"/>
                  </a:lnTo>
                  <a:lnTo>
                    <a:pt x="224154" y="468630"/>
                  </a:lnTo>
                  <a:lnTo>
                    <a:pt x="224790" y="467994"/>
                  </a:lnTo>
                  <a:lnTo>
                    <a:pt x="224790" y="467360"/>
                  </a:lnTo>
                  <a:close/>
                </a:path>
                <a:path w="243840" h="523875">
                  <a:moveTo>
                    <a:pt x="111125" y="0"/>
                  </a:moveTo>
                  <a:lnTo>
                    <a:pt x="106679" y="1269"/>
                  </a:lnTo>
                  <a:lnTo>
                    <a:pt x="91439" y="5080"/>
                  </a:lnTo>
                  <a:lnTo>
                    <a:pt x="77470" y="9525"/>
                  </a:lnTo>
                  <a:lnTo>
                    <a:pt x="62864" y="13969"/>
                  </a:lnTo>
                  <a:lnTo>
                    <a:pt x="48895" y="19685"/>
                  </a:lnTo>
                  <a:lnTo>
                    <a:pt x="52704" y="38735"/>
                  </a:lnTo>
                  <a:lnTo>
                    <a:pt x="53339" y="48894"/>
                  </a:lnTo>
                  <a:lnTo>
                    <a:pt x="53339" y="59689"/>
                  </a:lnTo>
                  <a:lnTo>
                    <a:pt x="49529" y="90805"/>
                  </a:lnTo>
                  <a:lnTo>
                    <a:pt x="38735" y="119380"/>
                  </a:lnTo>
                  <a:lnTo>
                    <a:pt x="22225" y="143510"/>
                  </a:lnTo>
                  <a:lnTo>
                    <a:pt x="0" y="163830"/>
                  </a:lnTo>
                  <a:lnTo>
                    <a:pt x="10160" y="181610"/>
                  </a:lnTo>
                  <a:lnTo>
                    <a:pt x="13970" y="191135"/>
                  </a:lnTo>
                  <a:lnTo>
                    <a:pt x="17145" y="198755"/>
                  </a:lnTo>
                  <a:lnTo>
                    <a:pt x="18414" y="210819"/>
                  </a:lnTo>
                  <a:lnTo>
                    <a:pt x="18959" y="218439"/>
                  </a:lnTo>
                  <a:lnTo>
                    <a:pt x="19050" y="219710"/>
                  </a:lnTo>
                  <a:lnTo>
                    <a:pt x="18414" y="221614"/>
                  </a:lnTo>
                  <a:lnTo>
                    <a:pt x="19050" y="231139"/>
                  </a:lnTo>
                  <a:lnTo>
                    <a:pt x="17779" y="231139"/>
                  </a:lnTo>
                  <a:lnTo>
                    <a:pt x="13335" y="243839"/>
                  </a:lnTo>
                  <a:lnTo>
                    <a:pt x="10795" y="256539"/>
                  </a:lnTo>
                  <a:lnTo>
                    <a:pt x="9525" y="269239"/>
                  </a:lnTo>
                  <a:lnTo>
                    <a:pt x="8889" y="281939"/>
                  </a:lnTo>
                  <a:lnTo>
                    <a:pt x="8889" y="294639"/>
                  </a:lnTo>
                  <a:lnTo>
                    <a:pt x="9525" y="303530"/>
                  </a:lnTo>
                  <a:lnTo>
                    <a:pt x="10160" y="310514"/>
                  </a:lnTo>
                  <a:lnTo>
                    <a:pt x="10160" y="328930"/>
                  </a:lnTo>
                  <a:lnTo>
                    <a:pt x="11429" y="340994"/>
                  </a:lnTo>
                  <a:lnTo>
                    <a:pt x="12700" y="351789"/>
                  </a:lnTo>
                  <a:lnTo>
                    <a:pt x="13970" y="360044"/>
                  </a:lnTo>
                  <a:lnTo>
                    <a:pt x="14604" y="369569"/>
                  </a:lnTo>
                  <a:lnTo>
                    <a:pt x="16510" y="410210"/>
                  </a:lnTo>
                  <a:lnTo>
                    <a:pt x="21844" y="441325"/>
                  </a:lnTo>
                  <a:lnTo>
                    <a:pt x="21971" y="441960"/>
                  </a:lnTo>
                  <a:lnTo>
                    <a:pt x="22098" y="442594"/>
                  </a:lnTo>
                  <a:lnTo>
                    <a:pt x="22225" y="443230"/>
                  </a:lnTo>
                  <a:lnTo>
                    <a:pt x="24129" y="450214"/>
                  </a:lnTo>
                  <a:lnTo>
                    <a:pt x="25400" y="453389"/>
                  </a:lnTo>
                  <a:lnTo>
                    <a:pt x="27304" y="459739"/>
                  </a:lnTo>
                  <a:lnTo>
                    <a:pt x="29210" y="459739"/>
                  </a:lnTo>
                  <a:lnTo>
                    <a:pt x="29210" y="461010"/>
                  </a:lnTo>
                  <a:lnTo>
                    <a:pt x="37464" y="461010"/>
                  </a:lnTo>
                  <a:lnTo>
                    <a:pt x="59689" y="434975"/>
                  </a:lnTo>
                  <a:lnTo>
                    <a:pt x="59635" y="421639"/>
                  </a:lnTo>
                  <a:lnTo>
                    <a:pt x="58420" y="379094"/>
                  </a:lnTo>
                  <a:lnTo>
                    <a:pt x="57265" y="360044"/>
                  </a:lnTo>
                  <a:lnTo>
                    <a:pt x="57150" y="358139"/>
                  </a:lnTo>
                  <a:lnTo>
                    <a:pt x="55245" y="332739"/>
                  </a:lnTo>
                  <a:lnTo>
                    <a:pt x="55879" y="320039"/>
                  </a:lnTo>
                  <a:lnTo>
                    <a:pt x="153433" y="320039"/>
                  </a:lnTo>
                  <a:lnTo>
                    <a:pt x="167639" y="296544"/>
                  </a:lnTo>
                  <a:lnTo>
                    <a:pt x="192404" y="278764"/>
                  </a:lnTo>
                  <a:lnTo>
                    <a:pt x="224790" y="271780"/>
                  </a:lnTo>
                  <a:lnTo>
                    <a:pt x="243204" y="271780"/>
                  </a:lnTo>
                  <a:lnTo>
                    <a:pt x="236854" y="256539"/>
                  </a:lnTo>
                  <a:lnTo>
                    <a:pt x="227329" y="243839"/>
                  </a:lnTo>
                  <a:lnTo>
                    <a:pt x="220345" y="231139"/>
                  </a:lnTo>
                  <a:lnTo>
                    <a:pt x="211454" y="218439"/>
                  </a:lnTo>
                  <a:lnTo>
                    <a:pt x="201929" y="205739"/>
                  </a:lnTo>
                  <a:lnTo>
                    <a:pt x="193675" y="193039"/>
                  </a:lnTo>
                  <a:lnTo>
                    <a:pt x="189864" y="180339"/>
                  </a:lnTo>
                  <a:lnTo>
                    <a:pt x="187325" y="180339"/>
                  </a:lnTo>
                  <a:lnTo>
                    <a:pt x="184785" y="167639"/>
                  </a:lnTo>
                  <a:lnTo>
                    <a:pt x="182245" y="167639"/>
                  </a:lnTo>
                  <a:lnTo>
                    <a:pt x="111125" y="0"/>
                  </a:lnTo>
                  <a:close/>
                </a:path>
                <a:path w="243840" h="523875">
                  <a:moveTo>
                    <a:pt x="231775" y="448310"/>
                  </a:moveTo>
                  <a:lnTo>
                    <a:pt x="231140" y="448310"/>
                  </a:lnTo>
                  <a:lnTo>
                    <a:pt x="231140" y="448944"/>
                  </a:lnTo>
                  <a:lnTo>
                    <a:pt x="231775" y="448310"/>
                  </a:lnTo>
                  <a:close/>
                </a:path>
                <a:path w="243840" h="523875">
                  <a:moveTo>
                    <a:pt x="235584" y="442594"/>
                  </a:moveTo>
                  <a:lnTo>
                    <a:pt x="234950" y="443230"/>
                  </a:lnTo>
                  <a:lnTo>
                    <a:pt x="235584" y="443230"/>
                  </a:lnTo>
                  <a:lnTo>
                    <a:pt x="235584" y="442594"/>
                  </a:lnTo>
                  <a:close/>
                </a:path>
                <a:path w="243840" h="523875">
                  <a:moveTo>
                    <a:pt x="236220" y="441960"/>
                  </a:moveTo>
                  <a:lnTo>
                    <a:pt x="235584" y="441960"/>
                  </a:lnTo>
                  <a:lnTo>
                    <a:pt x="235584" y="442594"/>
                  </a:lnTo>
                  <a:lnTo>
                    <a:pt x="236220" y="442594"/>
                  </a:lnTo>
                  <a:lnTo>
                    <a:pt x="236220" y="441960"/>
                  </a:lnTo>
                  <a:close/>
                </a:path>
                <a:path w="243840" h="523875">
                  <a:moveTo>
                    <a:pt x="243204" y="271780"/>
                  </a:moveTo>
                  <a:lnTo>
                    <a:pt x="231775" y="271780"/>
                  </a:lnTo>
                  <a:lnTo>
                    <a:pt x="239395" y="272414"/>
                  </a:lnTo>
                  <a:lnTo>
                    <a:pt x="243840" y="273050"/>
                  </a:lnTo>
                  <a:lnTo>
                    <a:pt x="243204" y="271780"/>
                  </a:lnTo>
                  <a:close/>
                </a:path>
              </a:pathLst>
            </a:custGeom>
            <a:solidFill>
              <a:srgbClr val="80B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74104" y="4362450"/>
              <a:ext cx="188595" cy="2489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5259" y="4864734"/>
              <a:ext cx="82550" cy="1174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9429" y="5333364"/>
              <a:ext cx="163195" cy="1593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74969" y="5668010"/>
              <a:ext cx="247650" cy="60451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957444" y="5728969"/>
              <a:ext cx="274320" cy="642620"/>
            </a:xfrm>
            <a:custGeom>
              <a:avLst/>
              <a:gdLst/>
              <a:ahLst/>
              <a:cxnLst/>
              <a:rect l="l" t="t" r="r" b="b"/>
              <a:pathLst>
                <a:path w="274320" h="642620">
                  <a:moveTo>
                    <a:pt x="72389" y="509270"/>
                  </a:moveTo>
                  <a:lnTo>
                    <a:pt x="73025" y="513080"/>
                  </a:lnTo>
                  <a:lnTo>
                    <a:pt x="73659" y="513080"/>
                  </a:lnTo>
                  <a:lnTo>
                    <a:pt x="73659" y="515620"/>
                  </a:lnTo>
                  <a:lnTo>
                    <a:pt x="73025" y="515620"/>
                  </a:lnTo>
                  <a:lnTo>
                    <a:pt x="76834" y="535940"/>
                  </a:lnTo>
                  <a:lnTo>
                    <a:pt x="77469" y="547370"/>
                  </a:lnTo>
                  <a:lnTo>
                    <a:pt x="77469" y="560070"/>
                  </a:lnTo>
                  <a:lnTo>
                    <a:pt x="78739" y="560070"/>
                  </a:lnTo>
                  <a:lnTo>
                    <a:pt x="79375" y="563880"/>
                  </a:lnTo>
                  <a:lnTo>
                    <a:pt x="79375" y="576580"/>
                  </a:lnTo>
                  <a:lnTo>
                    <a:pt x="77469" y="576580"/>
                  </a:lnTo>
                  <a:lnTo>
                    <a:pt x="77469" y="585470"/>
                  </a:lnTo>
                  <a:lnTo>
                    <a:pt x="76834" y="585470"/>
                  </a:lnTo>
                  <a:lnTo>
                    <a:pt x="76834" y="586740"/>
                  </a:lnTo>
                  <a:lnTo>
                    <a:pt x="76200" y="595630"/>
                  </a:lnTo>
                  <a:lnTo>
                    <a:pt x="75564" y="601980"/>
                  </a:lnTo>
                  <a:lnTo>
                    <a:pt x="74929" y="604520"/>
                  </a:lnTo>
                  <a:lnTo>
                    <a:pt x="73659" y="608330"/>
                  </a:lnTo>
                  <a:lnTo>
                    <a:pt x="73025" y="612140"/>
                  </a:lnTo>
                  <a:lnTo>
                    <a:pt x="71754" y="614680"/>
                  </a:lnTo>
                  <a:lnTo>
                    <a:pt x="71119" y="618490"/>
                  </a:lnTo>
                  <a:lnTo>
                    <a:pt x="70484" y="623570"/>
                  </a:lnTo>
                  <a:lnTo>
                    <a:pt x="69214" y="624840"/>
                  </a:lnTo>
                  <a:lnTo>
                    <a:pt x="68579" y="627380"/>
                  </a:lnTo>
                  <a:lnTo>
                    <a:pt x="69214" y="629920"/>
                  </a:lnTo>
                  <a:lnTo>
                    <a:pt x="67309" y="633730"/>
                  </a:lnTo>
                  <a:lnTo>
                    <a:pt x="63500" y="642620"/>
                  </a:lnTo>
                  <a:lnTo>
                    <a:pt x="74294" y="642620"/>
                  </a:lnTo>
                  <a:lnTo>
                    <a:pt x="116204" y="640080"/>
                  </a:lnTo>
                  <a:lnTo>
                    <a:pt x="158114" y="633730"/>
                  </a:lnTo>
                  <a:lnTo>
                    <a:pt x="200025" y="618490"/>
                  </a:lnTo>
                  <a:lnTo>
                    <a:pt x="240029" y="599440"/>
                  </a:lnTo>
                  <a:lnTo>
                    <a:pt x="243204" y="598170"/>
                  </a:lnTo>
                  <a:lnTo>
                    <a:pt x="246379" y="595630"/>
                  </a:lnTo>
                  <a:lnTo>
                    <a:pt x="248919" y="595630"/>
                  </a:lnTo>
                  <a:lnTo>
                    <a:pt x="250189" y="576580"/>
                  </a:lnTo>
                  <a:lnTo>
                    <a:pt x="79375" y="576580"/>
                  </a:lnTo>
                  <a:lnTo>
                    <a:pt x="78104" y="570230"/>
                  </a:lnTo>
                  <a:lnTo>
                    <a:pt x="250570" y="570230"/>
                  </a:lnTo>
                  <a:lnTo>
                    <a:pt x="252094" y="544830"/>
                  </a:lnTo>
                  <a:lnTo>
                    <a:pt x="254000" y="515620"/>
                  </a:lnTo>
                  <a:lnTo>
                    <a:pt x="254000" y="510540"/>
                  </a:lnTo>
                  <a:lnTo>
                    <a:pt x="73025" y="510540"/>
                  </a:lnTo>
                  <a:lnTo>
                    <a:pt x="72389" y="509270"/>
                  </a:lnTo>
                  <a:close/>
                </a:path>
                <a:path w="274320" h="642620">
                  <a:moveTo>
                    <a:pt x="78739" y="560070"/>
                  </a:moveTo>
                  <a:lnTo>
                    <a:pt x="78104" y="560070"/>
                  </a:lnTo>
                  <a:lnTo>
                    <a:pt x="78104" y="563880"/>
                  </a:lnTo>
                  <a:lnTo>
                    <a:pt x="78739" y="560070"/>
                  </a:lnTo>
                  <a:close/>
                </a:path>
                <a:path w="274320" h="642620">
                  <a:moveTo>
                    <a:pt x="62229" y="477520"/>
                  </a:moveTo>
                  <a:lnTo>
                    <a:pt x="62864" y="481330"/>
                  </a:lnTo>
                  <a:lnTo>
                    <a:pt x="63500" y="481330"/>
                  </a:lnTo>
                  <a:lnTo>
                    <a:pt x="65404" y="485140"/>
                  </a:lnTo>
                  <a:lnTo>
                    <a:pt x="65404" y="487680"/>
                  </a:lnTo>
                  <a:lnTo>
                    <a:pt x="66039" y="490220"/>
                  </a:lnTo>
                  <a:lnTo>
                    <a:pt x="67309" y="491490"/>
                  </a:lnTo>
                  <a:lnTo>
                    <a:pt x="67944" y="491490"/>
                  </a:lnTo>
                  <a:lnTo>
                    <a:pt x="67944" y="494030"/>
                  </a:lnTo>
                  <a:lnTo>
                    <a:pt x="69214" y="496570"/>
                  </a:lnTo>
                  <a:lnTo>
                    <a:pt x="69214" y="497840"/>
                  </a:lnTo>
                  <a:lnTo>
                    <a:pt x="71119" y="502920"/>
                  </a:lnTo>
                  <a:lnTo>
                    <a:pt x="71881" y="506730"/>
                  </a:lnTo>
                  <a:lnTo>
                    <a:pt x="72389" y="506730"/>
                  </a:lnTo>
                  <a:lnTo>
                    <a:pt x="72389" y="509270"/>
                  </a:lnTo>
                  <a:lnTo>
                    <a:pt x="73025" y="510540"/>
                  </a:lnTo>
                  <a:lnTo>
                    <a:pt x="254000" y="510540"/>
                  </a:lnTo>
                  <a:lnTo>
                    <a:pt x="254000" y="506730"/>
                  </a:lnTo>
                  <a:lnTo>
                    <a:pt x="255904" y="481330"/>
                  </a:lnTo>
                  <a:lnTo>
                    <a:pt x="255904" y="478790"/>
                  </a:lnTo>
                  <a:lnTo>
                    <a:pt x="62864" y="478790"/>
                  </a:lnTo>
                  <a:lnTo>
                    <a:pt x="62229" y="477520"/>
                  </a:lnTo>
                  <a:close/>
                </a:path>
                <a:path w="274320" h="642620">
                  <a:moveTo>
                    <a:pt x="62864" y="477520"/>
                  </a:moveTo>
                  <a:lnTo>
                    <a:pt x="62864" y="478790"/>
                  </a:lnTo>
                  <a:lnTo>
                    <a:pt x="63500" y="478790"/>
                  </a:lnTo>
                  <a:lnTo>
                    <a:pt x="62864" y="477520"/>
                  </a:lnTo>
                  <a:close/>
                </a:path>
                <a:path w="274320" h="642620">
                  <a:moveTo>
                    <a:pt x="255904" y="474980"/>
                  </a:moveTo>
                  <a:lnTo>
                    <a:pt x="61594" y="474980"/>
                  </a:lnTo>
                  <a:lnTo>
                    <a:pt x="61594" y="476250"/>
                  </a:lnTo>
                  <a:lnTo>
                    <a:pt x="62229" y="477520"/>
                  </a:lnTo>
                  <a:lnTo>
                    <a:pt x="63500" y="477520"/>
                  </a:lnTo>
                  <a:lnTo>
                    <a:pt x="63500" y="478790"/>
                  </a:lnTo>
                  <a:lnTo>
                    <a:pt x="255904" y="478790"/>
                  </a:lnTo>
                  <a:lnTo>
                    <a:pt x="255904" y="474980"/>
                  </a:lnTo>
                  <a:close/>
                </a:path>
                <a:path w="274320" h="642620">
                  <a:moveTo>
                    <a:pt x="60959" y="474980"/>
                  </a:moveTo>
                  <a:lnTo>
                    <a:pt x="61594" y="477520"/>
                  </a:lnTo>
                  <a:lnTo>
                    <a:pt x="61594" y="476250"/>
                  </a:lnTo>
                  <a:lnTo>
                    <a:pt x="60959" y="474980"/>
                  </a:lnTo>
                  <a:close/>
                </a:path>
                <a:path w="274320" h="642620">
                  <a:moveTo>
                    <a:pt x="61594" y="476250"/>
                  </a:moveTo>
                  <a:lnTo>
                    <a:pt x="61594" y="477520"/>
                  </a:lnTo>
                  <a:lnTo>
                    <a:pt x="62229" y="477520"/>
                  </a:lnTo>
                  <a:lnTo>
                    <a:pt x="61594" y="476250"/>
                  </a:lnTo>
                  <a:close/>
                </a:path>
                <a:path w="274320" h="642620">
                  <a:moveTo>
                    <a:pt x="255904" y="471170"/>
                  </a:moveTo>
                  <a:lnTo>
                    <a:pt x="57784" y="471170"/>
                  </a:lnTo>
                  <a:lnTo>
                    <a:pt x="60959" y="474980"/>
                  </a:lnTo>
                  <a:lnTo>
                    <a:pt x="61594" y="476250"/>
                  </a:lnTo>
                  <a:lnTo>
                    <a:pt x="61594" y="474980"/>
                  </a:lnTo>
                  <a:lnTo>
                    <a:pt x="255904" y="474980"/>
                  </a:lnTo>
                  <a:lnTo>
                    <a:pt x="255904" y="471170"/>
                  </a:lnTo>
                  <a:close/>
                </a:path>
                <a:path w="274320" h="642620">
                  <a:moveTo>
                    <a:pt x="53975" y="459740"/>
                  </a:moveTo>
                  <a:lnTo>
                    <a:pt x="53339" y="459740"/>
                  </a:lnTo>
                  <a:lnTo>
                    <a:pt x="54609" y="464820"/>
                  </a:lnTo>
                  <a:lnTo>
                    <a:pt x="57150" y="466090"/>
                  </a:lnTo>
                  <a:lnTo>
                    <a:pt x="57150" y="468630"/>
                  </a:lnTo>
                  <a:lnTo>
                    <a:pt x="57784" y="469900"/>
                  </a:lnTo>
                  <a:lnTo>
                    <a:pt x="57784" y="468630"/>
                  </a:lnTo>
                  <a:lnTo>
                    <a:pt x="256539" y="468630"/>
                  </a:lnTo>
                  <a:lnTo>
                    <a:pt x="256539" y="462280"/>
                  </a:lnTo>
                  <a:lnTo>
                    <a:pt x="54609" y="462280"/>
                  </a:lnTo>
                  <a:lnTo>
                    <a:pt x="53975" y="459740"/>
                  </a:lnTo>
                  <a:close/>
                </a:path>
                <a:path w="274320" h="642620">
                  <a:moveTo>
                    <a:pt x="256539" y="468630"/>
                  </a:moveTo>
                  <a:lnTo>
                    <a:pt x="58419" y="468630"/>
                  </a:lnTo>
                  <a:lnTo>
                    <a:pt x="57784" y="469900"/>
                  </a:lnTo>
                  <a:lnTo>
                    <a:pt x="255904" y="469900"/>
                  </a:lnTo>
                  <a:lnTo>
                    <a:pt x="256539" y="468630"/>
                  </a:lnTo>
                  <a:close/>
                </a:path>
                <a:path w="274320" h="642620">
                  <a:moveTo>
                    <a:pt x="257175" y="449580"/>
                  </a:moveTo>
                  <a:lnTo>
                    <a:pt x="48894" y="449580"/>
                  </a:lnTo>
                  <a:lnTo>
                    <a:pt x="48259" y="452120"/>
                  </a:lnTo>
                  <a:lnTo>
                    <a:pt x="50800" y="453390"/>
                  </a:lnTo>
                  <a:lnTo>
                    <a:pt x="51434" y="453390"/>
                  </a:lnTo>
                  <a:lnTo>
                    <a:pt x="52069" y="455930"/>
                  </a:lnTo>
                  <a:lnTo>
                    <a:pt x="52704" y="455930"/>
                  </a:lnTo>
                  <a:lnTo>
                    <a:pt x="52704" y="458470"/>
                  </a:lnTo>
                  <a:lnTo>
                    <a:pt x="54609" y="459740"/>
                  </a:lnTo>
                  <a:lnTo>
                    <a:pt x="54609" y="462280"/>
                  </a:lnTo>
                  <a:lnTo>
                    <a:pt x="256539" y="462280"/>
                  </a:lnTo>
                  <a:lnTo>
                    <a:pt x="256539" y="458470"/>
                  </a:lnTo>
                  <a:lnTo>
                    <a:pt x="257175" y="453390"/>
                  </a:lnTo>
                  <a:lnTo>
                    <a:pt x="257175" y="449580"/>
                  </a:lnTo>
                  <a:close/>
                </a:path>
                <a:path w="274320" h="642620">
                  <a:moveTo>
                    <a:pt x="50800" y="453390"/>
                  </a:moveTo>
                  <a:lnTo>
                    <a:pt x="52704" y="458470"/>
                  </a:lnTo>
                  <a:lnTo>
                    <a:pt x="52069" y="455930"/>
                  </a:lnTo>
                  <a:lnTo>
                    <a:pt x="50800" y="453390"/>
                  </a:lnTo>
                  <a:close/>
                </a:path>
                <a:path w="274320" h="642620">
                  <a:moveTo>
                    <a:pt x="113029" y="0"/>
                  </a:moveTo>
                  <a:lnTo>
                    <a:pt x="108584" y="0"/>
                  </a:lnTo>
                  <a:lnTo>
                    <a:pt x="81914" y="1270"/>
                  </a:lnTo>
                  <a:lnTo>
                    <a:pt x="54609" y="5080"/>
                  </a:lnTo>
                  <a:lnTo>
                    <a:pt x="27304" y="11430"/>
                  </a:lnTo>
                  <a:lnTo>
                    <a:pt x="0" y="20320"/>
                  </a:lnTo>
                  <a:lnTo>
                    <a:pt x="6766" y="99060"/>
                  </a:lnTo>
                  <a:lnTo>
                    <a:pt x="6875" y="100330"/>
                  </a:lnTo>
                  <a:lnTo>
                    <a:pt x="6984" y="101600"/>
                  </a:lnTo>
                  <a:lnTo>
                    <a:pt x="9525" y="125730"/>
                  </a:lnTo>
                  <a:lnTo>
                    <a:pt x="13969" y="177800"/>
                  </a:lnTo>
                  <a:lnTo>
                    <a:pt x="17779" y="229870"/>
                  </a:lnTo>
                  <a:lnTo>
                    <a:pt x="25400" y="331470"/>
                  </a:lnTo>
                  <a:lnTo>
                    <a:pt x="27939" y="379730"/>
                  </a:lnTo>
                  <a:lnTo>
                    <a:pt x="30479" y="426720"/>
                  </a:lnTo>
                  <a:lnTo>
                    <a:pt x="31114" y="426720"/>
                  </a:lnTo>
                  <a:lnTo>
                    <a:pt x="34289" y="433070"/>
                  </a:lnTo>
                  <a:lnTo>
                    <a:pt x="41275" y="440690"/>
                  </a:lnTo>
                  <a:lnTo>
                    <a:pt x="40639" y="440690"/>
                  </a:lnTo>
                  <a:lnTo>
                    <a:pt x="44450" y="445770"/>
                  </a:lnTo>
                  <a:lnTo>
                    <a:pt x="47625" y="452120"/>
                  </a:lnTo>
                  <a:lnTo>
                    <a:pt x="48259" y="452120"/>
                  </a:lnTo>
                  <a:lnTo>
                    <a:pt x="48259" y="449580"/>
                  </a:lnTo>
                  <a:lnTo>
                    <a:pt x="257175" y="449580"/>
                  </a:lnTo>
                  <a:lnTo>
                    <a:pt x="260350" y="389890"/>
                  </a:lnTo>
                  <a:lnTo>
                    <a:pt x="262254" y="345440"/>
                  </a:lnTo>
                  <a:lnTo>
                    <a:pt x="229869" y="345440"/>
                  </a:lnTo>
                  <a:lnTo>
                    <a:pt x="193675" y="339090"/>
                  </a:lnTo>
                  <a:lnTo>
                    <a:pt x="163194" y="318770"/>
                  </a:lnTo>
                  <a:lnTo>
                    <a:pt x="141604" y="289560"/>
                  </a:lnTo>
                  <a:lnTo>
                    <a:pt x="133350" y="255270"/>
                  </a:lnTo>
                  <a:lnTo>
                    <a:pt x="140334" y="220980"/>
                  </a:lnTo>
                  <a:lnTo>
                    <a:pt x="159384" y="194310"/>
                  </a:lnTo>
                  <a:lnTo>
                    <a:pt x="187959" y="175260"/>
                  </a:lnTo>
                  <a:lnTo>
                    <a:pt x="222250" y="166370"/>
                  </a:lnTo>
                  <a:lnTo>
                    <a:pt x="271144" y="166370"/>
                  </a:lnTo>
                  <a:lnTo>
                    <a:pt x="272414" y="139700"/>
                  </a:lnTo>
                  <a:lnTo>
                    <a:pt x="273684" y="119380"/>
                  </a:lnTo>
                  <a:lnTo>
                    <a:pt x="274319" y="101600"/>
                  </a:lnTo>
                  <a:lnTo>
                    <a:pt x="260984" y="101600"/>
                  </a:lnTo>
                  <a:lnTo>
                    <a:pt x="257809" y="100330"/>
                  </a:lnTo>
                  <a:lnTo>
                    <a:pt x="239394" y="100330"/>
                  </a:lnTo>
                  <a:lnTo>
                    <a:pt x="236854" y="99060"/>
                  </a:lnTo>
                  <a:lnTo>
                    <a:pt x="226694" y="99060"/>
                  </a:lnTo>
                  <a:lnTo>
                    <a:pt x="224789" y="96520"/>
                  </a:lnTo>
                  <a:lnTo>
                    <a:pt x="220979" y="95250"/>
                  </a:lnTo>
                  <a:lnTo>
                    <a:pt x="212725" y="92710"/>
                  </a:lnTo>
                  <a:lnTo>
                    <a:pt x="203834" y="92710"/>
                  </a:lnTo>
                  <a:lnTo>
                    <a:pt x="201294" y="90170"/>
                  </a:lnTo>
                  <a:lnTo>
                    <a:pt x="198119" y="88900"/>
                  </a:lnTo>
                  <a:lnTo>
                    <a:pt x="197484" y="87630"/>
                  </a:lnTo>
                  <a:lnTo>
                    <a:pt x="198119" y="87630"/>
                  </a:lnTo>
                  <a:lnTo>
                    <a:pt x="198754" y="86360"/>
                  </a:lnTo>
                  <a:lnTo>
                    <a:pt x="192404" y="86360"/>
                  </a:lnTo>
                  <a:lnTo>
                    <a:pt x="189229" y="83820"/>
                  </a:lnTo>
                  <a:lnTo>
                    <a:pt x="184784" y="81280"/>
                  </a:lnTo>
                  <a:lnTo>
                    <a:pt x="181609" y="80010"/>
                  </a:lnTo>
                  <a:lnTo>
                    <a:pt x="177800" y="77470"/>
                  </a:lnTo>
                  <a:lnTo>
                    <a:pt x="174625" y="74930"/>
                  </a:lnTo>
                  <a:lnTo>
                    <a:pt x="170179" y="71120"/>
                  </a:lnTo>
                  <a:lnTo>
                    <a:pt x="167004" y="69850"/>
                  </a:lnTo>
                  <a:lnTo>
                    <a:pt x="164464" y="67310"/>
                  </a:lnTo>
                  <a:lnTo>
                    <a:pt x="161925" y="67310"/>
                  </a:lnTo>
                  <a:lnTo>
                    <a:pt x="158750" y="63500"/>
                  </a:lnTo>
                  <a:lnTo>
                    <a:pt x="156209" y="60960"/>
                  </a:lnTo>
                  <a:lnTo>
                    <a:pt x="156844" y="60960"/>
                  </a:lnTo>
                  <a:lnTo>
                    <a:pt x="151129" y="54610"/>
                  </a:lnTo>
                  <a:lnTo>
                    <a:pt x="151764" y="54610"/>
                  </a:lnTo>
                  <a:lnTo>
                    <a:pt x="147954" y="49530"/>
                  </a:lnTo>
                  <a:lnTo>
                    <a:pt x="146684" y="48260"/>
                  </a:lnTo>
                  <a:lnTo>
                    <a:pt x="144779" y="48260"/>
                  </a:lnTo>
                  <a:lnTo>
                    <a:pt x="142875" y="44450"/>
                  </a:lnTo>
                  <a:lnTo>
                    <a:pt x="141604" y="43180"/>
                  </a:lnTo>
                  <a:lnTo>
                    <a:pt x="138429" y="36830"/>
                  </a:lnTo>
                  <a:lnTo>
                    <a:pt x="137794" y="36830"/>
                  </a:lnTo>
                  <a:lnTo>
                    <a:pt x="136525" y="35560"/>
                  </a:lnTo>
                  <a:lnTo>
                    <a:pt x="137159" y="35560"/>
                  </a:lnTo>
                  <a:lnTo>
                    <a:pt x="135889" y="33020"/>
                  </a:lnTo>
                  <a:lnTo>
                    <a:pt x="133984" y="30480"/>
                  </a:lnTo>
                  <a:lnTo>
                    <a:pt x="133350" y="29210"/>
                  </a:lnTo>
                  <a:lnTo>
                    <a:pt x="132714" y="26670"/>
                  </a:lnTo>
                  <a:lnTo>
                    <a:pt x="130809" y="24130"/>
                  </a:lnTo>
                  <a:lnTo>
                    <a:pt x="128269" y="20320"/>
                  </a:lnTo>
                  <a:lnTo>
                    <a:pt x="127634" y="17780"/>
                  </a:lnTo>
                  <a:lnTo>
                    <a:pt x="127634" y="16510"/>
                  </a:lnTo>
                  <a:lnTo>
                    <a:pt x="125729" y="16510"/>
                  </a:lnTo>
                  <a:lnTo>
                    <a:pt x="123189" y="7620"/>
                  </a:lnTo>
                  <a:lnTo>
                    <a:pt x="122554" y="5080"/>
                  </a:lnTo>
                  <a:lnTo>
                    <a:pt x="121919" y="3810"/>
                  </a:lnTo>
                  <a:lnTo>
                    <a:pt x="121919" y="1270"/>
                  </a:lnTo>
                  <a:lnTo>
                    <a:pt x="117475" y="1270"/>
                  </a:lnTo>
                  <a:lnTo>
                    <a:pt x="113029" y="0"/>
                  </a:lnTo>
                  <a:close/>
                </a:path>
                <a:path w="274320" h="642620">
                  <a:moveTo>
                    <a:pt x="262889" y="337820"/>
                  </a:moveTo>
                  <a:lnTo>
                    <a:pt x="255269" y="341630"/>
                  </a:lnTo>
                  <a:lnTo>
                    <a:pt x="247014" y="344170"/>
                  </a:lnTo>
                  <a:lnTo>
                    <a:pt x="238759" y="345440"/>
                  </a:lnTo>
                  <a:lnTo>
                    <a:pt x="262254" y="345440"/>
                  </a:lnTo>
                  <a:lnTo>
                    <a:pt x="262784" y="339090"/>
                  </a:lnTo>
                  <a:lnTo>
                    <a:pt x="262889" y="337820"/>
                  </a:lnTo>
                  <a:close/>
                </a:path>
                <a:path w="274320" h="642620">
                  <a:moveTo>
                    <a:pt x="271144" y="166370"/>
                  </a:moveTo>
                  <a:lnTo>
                    <a:pt x="222250" y="166370"/>
                  </a:lnTo>
                  <a:lnTo>
                    <a:pt x="247650" y="168910"/>
                  </a:lnTo>
                  <a:lnTo>
                    <a:pt x="259714" y="172720"/>
                  </a:lnTo>
                  <a:lnTo>
                    <a:pt x="270509" y="177800"/>
                  </a:lnTo>
                  <a:lnTo>
                    <a:pt x="271144" y="166370"/>
                  </a:lnTo>
                  <a:close/>
                </a:path>
                <a:path w="274320" h="642620">
                  <a:moveTo>
                    <a:pt x="269875" y="100330"/>
                  </a:moveTo>
                  <a:lnTo>
                    <a:pt x="267334" y="100330"/>
                  </a:lnTo>
                  <a:lnTo>
                    <a:pt x="265429" y="101600"/>
                  </a:lnTo>
                  <a:lnTo>
                    <a:pt x="268604" y="101600"/>
                  </a:lnTo>
                  <a:lnTo>
                    <a:pt x="269875" y="100330"/>
                  </a:lnTo>
                  <a:close/>
                </a:path>
                <a:path w="274320" h="642620">
                  <a:moveTo>
                    <a:pt x="274319" y="100330"/>
                  </a:moveTo>
                  <a:lnTo>
                    <a:pt x="269875" y="100330"/>
                  </a:lnTo>
                  <a:lnTo>
                    <a:pt x="268604" y="101600"/>
                  </a:lnTo>
                  <a:lnTo>
                    <a:pt x="274319" y="101600"/>
                  </a:lnTo>
                  <a:lnTo>
                    <a:pt x="274319" y="100330"/>
                  </a:lnTo>
                  <a:close/>
                </a:path>
                <a:path w="274320" h="642620">
                  <a:moveTo>
                    <a:pt x="251459" y="99060"/>
                  </a:moveTo>
                  <a:lnTo>
                    <a:pt x="250189" y="99060"/>
                  </a:lnTo>
                  <a:lnTo>
                    <a:pt x="246379" y="100330"/>
                  </a:lnTo>
                  <a:lnTo>
                    <a:pt x="252094" y="100330"/>
                  </a:lnTo>
                  <a:lnTo>
                    <a:pt x="251459" y="99060"/>
                  </a:lnTo>
                  <a:close/>
                </a:path>
                <a:path w="274320" h="642620">
                  <a:moveTo>
                    <a:pt x="205104" y="90170"/>
                  </a:moveTo>
                  <a:lnTo>
                    <a:pt x="203834" y="92710"/>
                  </a:lnTo>
                  <a:lnTo>
                    <a:pt x="208279" y="92710"/>
                  </a:lnTo>
                  <a:lnTo>
                    <a:pt x="205104" y="90170"/>
                  </a:lnTo>
                  <a:close/>
                </a:path>
                <a:path w="274320" h="642620">
                  <a:moveTo>
                    <a:pt x="140969" y="41910"/>
                  </a:moveTo>
                  <a:lnTo>
                    <a:pt x="141604" y="43180"/>
                  </a:lnTo>
                  <a:lnTo>
                    <a:pt x="142239" y="43180"/>
                  </a:lnTo>
                  <a:lnTo>
                    <a:pt x="140969" y="41910"/>
                  </a:lnTo>
                  <a:close/>
                </a:path>
                <a:path w="274320" h="642620">
                  <a:moveTo>
                    <a:pt x="122554" y="3810"/>
                  </a:moveTo>
                  <a:lnTo>
                    <a:pt x="122554" y="5080"/>
                  </a:lnTo>
                  <a:lnTo>
                    <a:pt x="123189" y="6350"/>
                  </a:lnTo>
                  <a:lnTo>
                    <a:pt x="122554" y="3810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91429" y="5894705"/>
              <a:ext cx="137160" cy="1797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224654" y="4679950"/>
              <a:ext cx="135890" cy="293370"/>
            </a:xfrm>
            <a:custGeom>
              <a:avLst/>
              <a:gdLst/>
              <a:ahLst/>
              <a:cxnLst/>
              <a:rect l="l" t="t" r="r" b="b"/>
              <a:pathLst>
                <a:path w="135889" h="293370">
                  <a:moveTo>
                    <a:pt x="127635" y="152400"/>
                  </a:moveTo>
                  <a:lnTo>
                    <a:pt x="75565" y="152400"/>
                  </a:lnTo>
                  <a:lnTo>
                    <a:pt x="79375" y="153035"/>
                  </a:lnTo>
                  <a:lnTo>
                    <a:pt x="81280" y="156210"/>
                  </a:lnTo>
                  <a:lnTo>
                    <a:pt x="81280" y="165100"/>
                  </a:lnTo>
                  <a:lnTo>
                    <a:pt x="80645" y="177800"/>
                  </a:lnTo>
                  <a:lnTo>
                    <a:pt x="80037" y="191769"/>
                  </a:lnTo>
                  <a:lnTo>
                    <a:pt x="80010" y="192405"/>
                  </a:lnTo>
                  <a:lnTo>
                    <a:pt x="79494" y="219710"/>
                  </a:lnTo>
                  <a:lnTo>
                    <a:pt x="79375" y="228600"/>
                  </a:lnTo>
                  <a:lnTo>
                    <a:pt x="78768" y="241935"/>
                  </a:lnTo>
                  <a:lnTo>
                    <a:pt x="78105" y="253364"/>
                  </a:lnTo>
                  <a:lnTo>
                    <a:pt x="77470" y="261619"/>
                  </a:lnTo>
                  <a:lnTo>
                    <a:pt x="78105" y="267335"/>
                  </a:lnTo>
                  <a:lnTo>
                    <a:pt x="80645" y="277494"/>
                  </a:lnTo>
                  <a:lnTo>
                    <a:pt x="86360" y="286385"/>
                  </a:lnTo>
                  <a:lnTo>
                    <a:pt x="94615" y="292100"/>
                  </a:lnTo>
                  <a:lnTo>
                    <a:pt x="99695" y="293369"/>
                  </a:lnTo>
                  <a:lnTo>
                    <a:pt x="107950" y="293369"/>
                  </a:lnTo>
                  <a:lnTo>
                    <a:pt x="108585" y="291464"/>
                  </a:lnTo>
                  <a:lnTo>
                    <a:pt x="110490" y="291464"/>
                  </a:lnTo>
                  <a:lnTo>
                    <a:pt x="111760" y="286385"/>
                  </a:lnTo>
                  <a:lnTo>
                    <a:pt x="113665" y="282575"/>
                  </a:lnTo>
                  <a:lnTo>
                    <a:pt x="115570" y="274955"/>
                  </a:lnTo>
                  <a:lnTo>
                    <a:pt x="118110" y="263525"/>
                  </a:lnTo>
                  <a:lnTo>
                    <a:pt x="120015" y="250825"/>
                  </a:lnTo>
                  <a:lnTo>
                    <a:pt x="121285" y="242569"/>
                  </a:lnTo>
                  <a:lnTo>
                    <a:pt x="121920" y="231775"/>
                  </a:lnTo>
                  <a:lnTo>
                    <a:pt x="122527" y="203200"/>
                  </a:lnTo>
                  <a:lnTo>
                    <a:pt x="122555" y="201930"/>
                  </a:lnTo>
                  <a:lnTo>
                    <a:pt x="123190" y="192405"/>
                  </a:lnTo>
                  <a:lnTo>
                    <a:pt x="126365" y="173355"/>
                  </a:lnTo>
                  <a:lnTo>
                    <a:pt x="127635" y="162560"/>
                  </a:lnTo>
                  <a:lnTo>
                    <a:pt x="127635" y="152400"/>
                  </a:lnTo>
                  <a:close/>
                </a:path>
                <a:path w="135889" h="293370">
                  <a:moveTo>
                    <a:pt x="128270" y="102869"/>
                  </a:moveTo>
                  <a:lnTo>
                    <a:pt x="24130" y="102869"/>
                  </a:lnTo>
                  <a:lnTo>
                    <a:pt x="19685" y="104139"/>
                  </a:lnTo>
                  <a:lnTo>
                    <a:pt x="17780" y="104139"/>
                  </a:lnTo>
                  <a:lnTo>
                    <a:pt x="16510" y="104775"/>
                  </a:lnTo>
                  <a:lnTo>
                    <a:pt x="14605" y="104775"/>
                  </a:lnTo>
                  <a:lnTo>
                    <a:pt x="8255" y="105410"/>
                  </a:lnTo>
                  <a:lnTo>
                    <a:pt x="0" y="105410"/>
                  </a:lnTo>
                  <a:lnTo>
                    <a:pt x="13335" y="116205"/>
                  </a:lnTo>
                  <a:lnTo>
                    <a:pt x="23495" y="130175"/>
                  </a:lnTo>
                  <a:lnTo>
                    <a:pt x="30480" y="145414"/>
                  </a:lnTo>
                  <a:lnTo>
                    <a:pt x="32385" y="162560"/>
                  </a:lnTo>
                  <a:lnTo>
                    <a:pt x="30480" y="177800"/>
                  </a:lnTo>
                  <a:lnTo>
                    <a:pt x="24765" y="191769"/>
                  </a:lnTo>
                  <a:lnTo>
                    <a:pt x="15240" y="203200"/>
                  </a:lnTo>
                  <a:lnTo>
                    <a:pt x="3810" y="212725"/>
                  </a:lnTo>
                  <a:lnTo>
                    <a:pt x="4445" y="219710"/>
                  </a:lnTo>
                  <a:lnTo>
                    <a:pt x="5715" y="227330"/>
                  </a:lnTo>
                  <a:lnTo>
                    <a:pt x="6297" y="234314"/>
                  </a:lnTo>
                  <a:lnTo>
                    <a:pt x="6985" y="241935"/>
                  </a:lnTo>
                  <a:lnTo>
                    <a:pt x="12700" y="234314"/>
                  </a:lnTo>
                  <a:lnTo>
                    <a:pt x="16510" y="228600"/>
                  </a:lnTo>
                  <a:lnTo>
                    <a:pt x="18415" y="226060"/>
                  </a:lnTo>
                  <a:lnTo>
                    <a:pt x="29210" y="212089"/>
                  </a:lnTo>
                  <a:lnTo>
                    <a:pt x="44450" y="191769"/>
                  </a:lnTo>
                  <a:lnTo>
                    <a:pt x="59055" y="171450"/>
                  </a:lnTo>
                  <a:lnTo>
                    <a:pt x="68580" y="158750"/>
                  </a:lnTo>
                  <a:lnTo>
                    <a:pt x="71755" y="154305"/>
                  </a:lnTo>
                  <a:lnTo>
                    <a:pt x="73660" y="152400"/>
                  </a:lnTo>
                  <a:lnTo>
                    <a:pt x="127635" y="152400"/>
                  </a:lnTo>
                  <a:lnTo>
                    <a:pt x="127635" y="135889"/>
                  </a:lnTo>
                  <a:lnTo>
                    <a:pt x="128270" y="127000"/>
                  </a:lnTo>
                  <a:lnTo>
                    <a:pt x="128905" y="118744"/>
                  </a:lnTo>
                  <a:lnTo>
                    <a:pt x="128905" y="113664"/>
                  </a:lnTo>
                  <a:lnTo>
                    <a:pt x="128270" y="105410"/>
                  </a:lnTo>
                  <a:lnTo>
                    <a:pt x="128270" y="102869"/>
                  </a:lnTo>
                  <a:close/>
                </a:path>
                <a:path w="135889" h="293370">
                  <a:moveTo>
                    <a:pt x="8890" y="104775"/>
                  </a:moveTo>
                  <a:lnTo>
                    <a:pt x="6350" y="105410"/>
                  </a:lnTo>
                  <a:lnTo>
                    <a:pt x="8890" y="105410"/>
                  </a:lnTo>
                  <a:lnTo>
                    <a:pt x="8890" y="104775"/>
                  </a:lnTo>
                  <a:close/>
                </a:path>
                <a:path w="135889" h="293370">
                  <a:moveTo>
                    <a:pt x="27939" y="102235"/>
                  </a:moveTo>
                  <a:lnTo>
                    <a:pt x="26670" y="102235"/>
                  </a:lnTo>
                  <a:lnTo>
                    <a:pt x="26670" y="102869"/>
                  </a:lnTo>
                  <a:lnTo>
                    <a:pt x="27939" y="102235"/>
                  </a:lnTo>
                  <a:close/>
                </a:path>
                <a:path w="135889" h="293370">
                  <a:moveTo>
                    <a:pt x="38100" y="99060"/>
                  </a:moveTo>
                  <a:lnTo>
                    <a:pt x="34290" y="99060"/>
                  </a:lnTo>
                  <a:lnTo>
                    <a:pt x="34925" y="100330"/>
                  </a:lnTo>
                  <a:lnTo>
                    <a:pt x="32385" y="100330"/>
                  </a:lnTo>
                  <a:lnTo>
                    <a:pt x="29210" y="101600"/>
                  </a:lnTo>
                  <a:lnTo>
                    <a:pt x="27939" y="102235"/>
                  </a:lnTo>
                  <a:lnTo>
                    <a:pt x="128270" y="102235"/>
                  </a:lnTo>
                  <a:lnTo>
                    <a:pt x="128270" y="99694"/>
                  </a:lnTo>
                  <a:lnTo>
                    <a:pt x="36830" y="99694"/>
                  </a:lnTo>
                  <a:lnTo>
                    <a:pt x="38100" y="99060"/>
                  </a:lnTo>
                  <a:close/>
                </a:path>
                <a:path w="135889" h="293370">
                  <a:moveTo>
                    <a:pt x="46990" y="95885"/>
                  </a:moveTo>
                  <a:lnTo>
                    <a:pt x="45085" y="95885"/>
                  </a:lnTo>
                  <a:lnTo>
                    <a:pt x="42545" y="97155"/>
                  </a:lnTo>
                  <a:lnTo>
                    <a:pt x="40640" y="97789"/>
                  </a:lnTo>
                  <a:lnTo>
                    <a:pt x="36830" y="99694"/>
                  </a:lnTo>
                  <a:lnTo>
                    <a:pt x="128270" y="99694"/>
                  </a:lnTo>
                  <a:lnTo>
                    <a:pt x="127888" y="97789"/>
                  </a:lnTo>
                  <a:lnTo>
                    <a:pt x="127762" y="97155"/>
                  </a:lnTo>
                  <a:lnTo>
                    <a:pt x="127635" y="96519"/>
                  </a:lnTo>
                  <a:lnTo>
                    <a:pt x="46990" y="96519"/>
                  </a:lnTo>
                  <a:lnTo>
                    <a:pt x="46990" y="95885"/>
                  </a:lnTo>
                  <a:close/>
                </a:path>
                <a:path w="135889" h="293370">
                  <a:moveTo>
                    <a:pt x="50165" y="94614"/>
                  </a:moveTo>
                  <a:lnTo>
                    <a:pt x="48895" y="94614"/>
                  </a:lnTo>
                  <a:lnTo>
                    <a:pt x="46990" y="95885"/>
                  </a:lnTo>
                  <a:lnTo>
                    <a:pt x="46990" y="96519"/>
                  </a:lnTo>
                  <a:lnTo>
                    <a:pt x="127635" y="96519"/>
                  </a:lnTo>
                  <a:lnTo>
                    <a:pt x="127635" y="95250"/>
                  </a:lnTo>
                  <a:lnTo>
                    <a:pt x="49530" y="95250"/>
                  </a:lnTo>
                  <a:lnTo>
                    <a:pt x="50165" y="94614"/>
                  </a:lnTo>
                  <a:close/>
                </a:path>
                <a:path w="135889" h="293370">
                  <a:moveTo>
                    <a:pt x="60325" y="90169"/>
                  </a:moveTo>
                  <a:lnTo>
                    <a:pt x="59690" y="90169"/>
                  </a:lnTo>
                  <a:lnTo>
                    <a:pt x="58420" y="90805"/>
                  </a:lnTo>
                  <a:lnTo>
                    <a:pt x="55245" y="92710"/>
                  </a:lnTo>
                  <a:lnTo>
                    <a:pt x="53340" y="93344"/>
                  </a:lnTo>
                  <a:lnTo>
                    <a:pt x="49530" y="95250"/>
                  </a:lnTo>
                  <a:lnTo>
                    <a:pt x="127635" y="95250"/>
                  </a:lnTo>
                  <a:lnTo>
                    <a:pt x="127635" y="94614"/>
                  </a:lnTo>
                  <a:lnTo>
                    <a:pt x="55245" y="94614"/>
                  </a:lnTo>
                  <a:lnTo>
                    <a:pt x="56515" y="93344"/>
                  </a:lnTo>
                  <a:lnTo>
                    <a:pt x="54610" y="93344"/>
                  </a:lnTo>
                  <a:lnTo>
                    <a:pt x="57150" y="92075"/>
                  </a:lnTo>
                  <a:lnTo>
                    <a:pt x="60325" y="90169"/>
                  </a:lnTo>
                  <a:close/>
                </a:path>
                <a:path w="135889" h="293370">
                  <a:moveTo>
                    <a:pt x="125730" y="83185"/>
                  </a:moveTo>
                  <a:lnTo>
                    <a:pt x="73660" y="83185"/>
                  </a:lnTo>
                  <a:lnTo>
                    <a:pt x="71755" y="85089"/>
                  </a:lnTo>
                  <a:lnTo>
                    <a:pt x="69215" y="86994"/>
                  </a:lnTo>
                  <a:lnTo>
                    <a:pt x="68580" y="86994"/>
                  </a:lnTo>
                  <a:lnTo>
                    <a:pt x="67945" y="87630"/>
                  </a:lnTo>
                  <a:lnTo>
                    <a:pt x="66040" y="87630"/>
                  </a:lnTo>
                  <a:lnTo>
                    <a:pt x="65405" y="88264"/>
                  </a:lnTo>
                  <a:lnTo>
                    <a:pt x="65405" y="88900"/>
                  </a:lnTo>
                  <a:lnTo>
                    <a:pt x="64135" y="88900"/>
                  </a:lnTo>
                  <a:lnTo>
                    <a:pt x="60960" y="90169"/>
                  </a:lnTo>
                  <a:lnTo>
                    <a:pt x="57785" y="92710"/>
                  </a:lnTo>
                  <a:lnTo>
                    <a:pt x="55245" y="94614"/>
                  </a:lnTo>
                  <a:lnTo>
                    <a:pt x="127635" y="94614"/>
                  </a:lnTo>
                  <a:lnTo>
                    <a:pt x="127000" y="88900"/>
                  </a:lnTo>
                  <a:lnTo>
                    <a:pt x="127000" y="88264"/>
                  </a:lnTo>
                  <a:lnTo>
                    <a:pt x="125730" y="83185"/>
                  </a:lnTo>
                  <a:close/>
                </a:path>
                <a:path w="135889" h="293370">
                  <a:moveTo>
                    <a:pt x="71120" y="83819"/>
                  </a:moveTo>
                  <a:lnTo>
                    <a:pt x="69850" y="84455"/>
                  </a:lnTo>
                  <a:lnTo>
                    <a:pt x="67945" y="86360"/>
                  </a:lnTo>
                  <a:lnTo>
                    <a:pt x="71120" y="84455"/>
                  </a:lnTo>
                  <a:lnTo>
                    <a:pt x="71120" y="83819"/>
                  </a:lnTo>
                  <a:close/>
                </a:path>
                <a:path w="135889" h="293370">
                  <a:moveTo>
                    <a:pt x="70485" y="85089"/>
                  </a:moveTo>
                  <a:lnTo>
                    <a:pt x="69215" y="86360"/>
                  </a:lnTo>
                  <a:lnTo>
                    <a:pt x="69850" y="86360"/>
                  </a:lnTo>
                  <a:lnTo>
                    <a:pt x="70485" y="85725"/>
                  </a:lnTo>
                  <a:lnTo>
                    <a:pt x="70485" y="85089"/>
                  </a:lnTo>
                  <a:close/>
                </a:path>
                <a:path w="135889" h="293370">
                  <a:moveTo>
                    <a:pt x="90805" y="67310"/>
                  </a:moveTo>
                  <a:lnTo>
                    <a:pt x="90170" y="68580"/>
                  </a:lnTo>
                  <a:lnTo>
                    <a:pt x="88900" y="71755"/>
                  </a:lnTo>
                  <a:lnTo>
                    <a:pt x="83185" y="75564"/>
                  </a:lnTo>
                  <a:lnTo>
                    <a:pt x="79375" y="79375"/>
                  </a:lnTo>
                  <a:lnTo>
                    <a:pt x="78740" y="79375"/>
                  </a:lnTo>
                  <a:lnTo>
                    <a:pt x="74930" y="81280"/>
                  </a:lnTo>
                  <a:lnTo>
                    <a:pt x="72390" y="81914"/>
                  </a:lnTo>
                  <a:lnTo>
                    <a:pt x="72390" y="82550"/>
                  </a:lnTo>
                  <a:lnTo>
                    <a:pt x="71120" y="83819"/>
                  </a:lnTo>
                  <a:lnTo>
                    <a:pt x="71755" y="83819"/>
                  </a:lnTo>
                  <a:lnTo>
                    <a:pt x="73025" y="83185"/>
                  </a:lnTo>
                  <a:lnTo>
                    <a:pt x="125730" y="83185"/>
                  </a:lnTo>
                  <a:lnTo>
                    <a:pt x="124460" y="75564"/>
                  </a:lnTo>
                  <a:lnTo>
                    <a:pt x="121920" y="75564"/>
                  </a:lnTo>
                  <a:lnTo>
                    <a:pt x="120650" y="69214"/>
                  </a:lnTo>
                  <a:lnTo>
                    <a:pt x="90805" y="69214"/>
                  </a:lnTo>
                  <a:lnTo>
                    <a:pt x="90805" y="68580"/>
                  </a:lnTo>
                  <a:lnTo>
                    <a:pt x="91440" y="67945"/>
                  </a:lnTo>
                  <a:lnTo>
                    <a:pt x="90805" y="67310"/>
                  </a:lnTo>
                  <a:close/>
                </a:path>
                <a:path w="135889" h="293370">
                  <a:moveTo>
                    <a:pt x="119380" y="40005"/>
                  </a:moveTo>
                  <a:lnTo>
                    <a:pt x="113665" y="40005"/>
                  </a:lnTo>
                  <a:lnTo>
                    <a:pt x="109855" y="44450"/>
                  </a:lnTo>
                  <a:lnTo>
                    <a:pt x="106045" y="50800"/>
                  </a:lnTo>
                  <a:lnTo>
                    <a:pt x="104140" y="54610"/>
                  </a:lnTo>
                  <a:lnTo>
                    <a:pt x="102235" y="57785"/>
                  </a:lnTo>
                  <a:lnTo>
                    <a:pt x="98425" y="60960"/>
                  </a:lnTo>
                  <a:lnTo>
                    <a:pt x="97155" y="62230"/>
                  </a:lnTo>
                  <a:lnTo>
                    <a:pt x="96520" y="62230"/>
                  </a:lnTo>
                  <a:lnTo>
                    <a:pt x="96520" y="63500"/>
                  </a:lnTo>
                  <a:lnTo>
                    <a:pt x="90805" y="69214"/>
                  </a:lnTo>
                  <a:lnTo>
                    <a:pt x="120650" y="69214"/>
                  </a:lnTo>
                  <a:lnTo>
                    <a:pt x="120078" y="63500"/>
                  </a:lnTo>
                  <a:lnTo>
                    <a:pt x="120015" y="62864"/>
                  </a:lnTo>
                  <a:lnTo>
                    <a:pt x="119380" y="62864"/>
                  </a:lnTo>
                  <a:lnTo>
                    <a:pt x="119380" y="62230"/>
                  </a:lnTo>
                  <a:lnTo>
                    <a:pt x="97155" y="62230"/>
                  </a:lnTo>
                  <a:lnTo>
                    <a:pt x="97155" y="61594"/>
                  </a:lnTo>
                  <a:lnTo>
                    <a:pt x="119380" y="61594"/>
                  </a:lnTo>
                  <a:lnTo>
                    <a:pt x="119380" y="40005"/>
                  </a:lnTo>
                  <a:close/>
                </a:path>
                <a:path w="135889" h="293370">
                  <a:moveTo>
                    <a:pt x="92075" y="67310"/>
                  </a:moveTo>
                  <a:lnTo>
                    <a:pt x="91440" y="67945"/>
                  </a:lnTo>
                  <a:lnTo>
                    <a:pt x="92075" y="67945"/>
                  </a:lnTo>
                  <a:lnTo>
                    <a:pt x="92075" y="67310"/>
                  </a:lnTo>
                  <a:close/>
                </a:path>
                <a:path w="135889" h="293370">
                  <a:moveTo>
                    <a:pt x="120015" y="27305"/>
                  </a:moveTo>
                  <a:lnTo>
                    <a:pt x="117475" y="32385"/>
                  </a:lnTo>
                  <a:lnTo>
                    <a:pt x="113005" y="40684"/>
                  </a:lnTo>
                  <a:lnTo>
                    <a:pt x="113665" y="40005"/>
                  </a:lnTo>
                  <a:lnTo>
                    <a:pt x="119380" y="40005"/>
                  </a:lnTo>
                  <a:lnTo>
                    <a:pt x="120015" y="27305"/>
                  </a:lnTo>
                  <a:close/>
                </a:path>
                <a:path w="135889" h="293370">
                  <a:moveTo>
                    <a:pt x="121920" y="24130"/>
                  </a:moveTo>
                  <a:lnTo>
                    <a:pt x="120015" y="24130"/>
                  </a:lnTo>
                  <a:lnTo>
                    <a:pt x="120015" y="24764"/>
                  </a:lnTo>
                  <a:lnTo>
                    <a:pt x="121285" y="24764"/>
                  </a:lnTo>
                  <a:lnTo>
                    <a:pt x="121920" y="24130"/>
                  </a:lnTo>
                  <a:close/>
                </a:path>
                <a:path w="135889" h="293370">
                  <a:moveTo>
                    <a:pt x="130175" y="0"/>
                  </a:moveTo>
                  <a:lnTo>
                    <a:pt x="130175" y="635"/>
                  </a:lnTo>
                  <a:lnTo>
                    <a:pt x="129540" y="1269"/>
                  </a:lnTo>
                  <a:lnTo>
                    <a:pt x="129540" y="3810"/>
                  </a:lnTo>
                  <a:lnTo>
                    <a:pt x="125095" y="15875"/>
                  </a:lnTo>
                  <a:lnTo>
                    <a:pt x="121920" y="24130"/>
                  </a:lnTo>
                  <a:lnTo>
                    <a:pt x="123190" y="23494"/>
                  </a:lnTo>
                  <a:lnTo>
                    <a:pt x="135890" y="3810"/>
                  </a:lnTo>
                  <a:lnTo>
                    <a:pt x="130175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33874" y="4542789"/>
              <a:ext cx="109220" cy="14096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69714" y="3887469"/>
              <a:ext cx="629285" cy="11480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74919" y="5544819"/>
              <a:ext cx="179069" cy="2844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23689" y="4773294"/>
              <a:ext cx="133350" cy="13081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61049" y="6614794"/>
              <a:ext cx="222250" cy="1600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54139" y="4719954"/>
              <a:ext cx="151130" cy="1701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017134" y="2357754"/>
              <a:ext cx="390525" cy="688975"/>
            </a:xfrm>
            <a:custGeom>
              <a:avLst/>
              <a:gdLst/>
              <a:ahLst/>
              <a:cxnLst/>
              <a:rect l="l" t="t" r="r" b="b"/>
              <a:pathLst>
                <a:path w="390525" h="688975">
                  <a:moveTo>
                    <a:pt x="336550" y="652145"/>
                  </a:moveTo>
                  <a:lnTo>
                    <a:pt x="186689" y="652145"/>
                  </a:lnTo>
                  <a:lnTo>
                    <a:pt x="220344" y="654685"/>
                  </a:lnTo>
                  <a:lnTo>
                    <a:pt x="253364" y="661670"/>
                  </a:lnTo>
                  <a:lnTo>
                    <a:pt x="285114" y="673100"/>
                  </a:lnTo>
                  <a:lnTo>
                    <a:pt x="315594" y="688975"/>
                  </a:lnTo>
                  <a:lnTo>
                    <a:pt x="330835" y="661035"/>
                  </a:lnTo>
                  <a:lnTo>
                    <a:pt x="336550" y="652145"/>
                  </a:lnTo>
                  <a:close/>
                </a:path>
                <a:path w="390525" h="688975">
                  <a:moveTo>
                    <a:pt x="252729" y="0"/>
                  </a:moveTo>
                  <a:lnTo>
                    <a:pt x="208914" y="10160"/>
                  </a:lnTo>
                  <a:lnTo>
                    <a:pt x="161289" y="35560"/>
                  </a:lnTo>
                  <a:lnTo>
                    <a:pt x="121919" y="48260"/>
                  </a:lnTo>
                  <a:lnTo>
                    <a:pt x="120014" y="48895"/>
                  </a:lnTo>
                  <a:lnTo>
                    <a:pt x="86994" y="86360"/>
                  </a:lnTo>
                  <a:lnTo>
                    <a:pt x="59689" y="111760"/>
                  </a:lnTo>
                  <a:lnTo>
                    <a:pt x="34289" y="144780"/>
                  </a:lnTo>
                  <a:lnTo>
                    <a:pt x="9525" y="213360"/>
                  </a:lnTo>
                  <a:lnTo>
                    <a:pt x="2539" y="251460"/>
                  </a:lnTo>
                  <a:lnTo>
                    <a:pt x="0" y="294640"/>
                  </a:lnTo>
                  <a:lnTo>
                    <a:pt x="0" y="305435"/>
                  </a:lnTo>
                  <a:lnTo>
                    <a:pt x="2539" y="348615"/>
                  </a:lnTo>
                  <a:lnTo>
                    <a:pt x="9525" y="399415"/>
                  </a:lnTo>
                  <a:lnTo>
                    <a:pt x="20954" y="449580"/>
                  </a:lnTo>
                  <a:lnTo>
                    <a:pt x="34925" y="499110"/>
                  </a:lnTo>
                  <a:lnTo>
                    <a:pt x="51435" y="546100"/>
                  </a:lnTo>
                  <a:lnTo>
                    <a:pt x="69850" y="590550"/>
                  </a:lnTo>
                  <a:lnTo>
                    <a:pt x="88900" y="631190"/>
                  </a:lnTo>
                  <a:lnTo>
                    <a:pt x="107314" y="667385"/>
                  </a:lnTo>
                  <a:lnTo>
                    <a:pt x="126364" y="661035"/>
                  </a:lnTo>
                  <a:lnTo>
                    <a:pt x="146050" y="655955"/>
                  </a:lnTo>
                  <a:lnTo>
                    <a:pt x="166369" y="653415"/>
                  </a:lnTo>
                  <a:lnTo>
                    <a:pt x="186689" y="652145"/>
                  </a:lnTo>
                  <a:lnTo>
                    <a:pt x="336550" y="652145"/>
                  </a:lnTo>
                  <a:lnTo>
                    <a:pt x="348614" y="634365"/>
                  </a:lnTo>
                  <a:lnTo>
                    <a:pt x="368300" y="608965"/>
                  </a:lnTo>
                  <a:lnTo>
                    <a:pt x="390525" y="584835"/>
                  </a:lnTo>
                  <a:lnTo>
                    <a:pt x="349250" y="553085"/>
                  </a:lnTo>
                  <a:lnTo>
                    <a:pt x="314960" y="514985"/>
                  </a:lnTo>
                  <a:lnTo>
                    <a:pt x="288289" y="471805"/>
                  </a:lnTo>
                  <a:lnTo>
                    <a:pt x="271144" y="424815"/>
                  </a:lnTo>
                  <a:lnTo>
                    <a:pt x="265429" y="374015"/>
                  </a:lnTo>
                  <a:lnTo>
                    <a:pt x="268604" y="326390"/>
                  </a:lnTo>
                  <a:lnTo>
                    <a:pt x="279400" y="281305"/>
                  </a:lnTo>
                  <a:lnTo>
                    <a:pt x="296544" y="240030"/>
                  </a:lnTo>
                  <a:lnTo>
                    <a:pt x="319404" y="202565"/>
                  </a:lnTo>
                  <a:lnTo>
                    <a:pt x="316229" y="200025"/>
                  </a:lnTo>
                  <a:lnTo>
                    <a:pt x="312419" y="196215"/>
                  </a:lnTo>
                  <a:lnTo>
                    <a:pt x="313054" y="195580"/>
                  </a:lnTo>
                  <a:lnTo>
                    <a:pt x="309879" y="192405"/>
                  </a:lnTo>
                  <a:lnTo>
                    <a:pt x="306704" y="190500"/>
                  </a:lnTo>
                  <a:lnTo>
                    <a:pt x="304164" y="187960"/>
                  </a:lnTo>
                  <a:lnTo>
                    <a:pt x="300989" y="185420"/>
                  </a:lnTo>
                  <a:lnTo>
                    <a:pt x="299719" y="183515"/>
                  </a:lnTo>
                  <a:lnTo>
                    <a:pt x="297814" y="182245"/>
                  </a:lnTo>
                  <a:lnTo>
                    <a:pt x="296544" y="180340"/>
                  </a:lnTo>
                  <a:lnTo>
                    <a:pt x="294639" y="178435"/>
                  </a:lnTo>
                  <a:lnTo>
                    <a:pt x="295275" y="178435"/>
                  </a:lnTo>
                  <a:lnTo>
                    <a:pt x="295275" y="177800"/>
                  </a:lnTo>
                  <a:lnTo>
                    <a:pt x="291464" y="173990"/>
                  </a:lnTo>
                  <a:lnTo>
                    <a:pt x="290829" y="173990"/>
                  </a:lnTo>
                  <a:lnTo>
                    <a:pt x="290829" y="173355"/>
                  </a:lnTo>
                  <a:lnTo>
                    <a:pt x="291464" y="173355"/>
                  </a:lnTo>
                  <a:lnTo>
                    <a:pt x="290194" y="171450"/>
                  </a:lnTo>
                  <a:lnTo>
                    <a:pt x="288925" y="170815"/>
                  </a:lnTo>
                  <a:lnTo>
                    <a:pt x="287654" y="169545"/>
                  </a:lnTo>
                  <a:lnTo>
                    <a:pt x="286385" y="167005"/>
                  </a:lnTo>
                  <a:lnTo>
                    <a:pt x="284479" y="163830"/>
                  </a:lnTo>
                  <a:lnTo>
                    <a:pt x="279400" y="157480"/>
                  </a:lnTo>
                  <a:lnTo>
                    <a:pt x="274319" y="150495"/>
                  </a:lnTo>
                  <a:lnTo>
                    <a:pt x="271145" y="144145"/>
                  </a:lnTo>
                  <a:lnTo>
                    <a:pt x="270510" y="143510"/>
                  </a:lnTo>
                  <a:lnTo>
                    <a:pt x="270510" y="142875"/>
                  </a:lnTo>
                  <a:lnTo>
                    <a:pt x="271144" y="142875"/>
                  </a:lnTo>
                  <a:lnTo>
                    <a:pt x="269239" y="141605"/>
                  </a:lnTo>
                  <a:lnTo>
                    <a:pt x="265429" y="133985"/>
                  </a:lnTo>
                  <a:lnTo>
                    <a:pt x="264160" y="132080"/>
                  </a:lnTo>
                  <a:lnTo>
                    <a:pt x="263525" y="130175"/>
                  </a:lnTo>
                  <a:lnTo>
                    <a:pt x="262889" y="128905"/>
                  </a:lnTo>
                  <a:lnTo>
                    <a:pt x="260985" y="124460"/>
                  </a:lnTo>
                  <a:lnTo>
                    <a:pt x="261619" y="124460"/>
                  </a:lnTo>
                  <a:lnTo>
                    <a:pt x="258444" y="119380"/>
                  </a:lnTo>
                  <a:lnTo>
                    <a:pt x="260350" y="119380"/>
                  </a:lnTo>
                  <a:lnTo>
                    <a:pt x="259079" y="116840"/>
                  </a:lnTo>
                  <a:lnTo>
                    <a:pt x="258444" y="116840"/>
                  </a:lnTo>
                  <a:lnTo>
                    <a:pt x="257175" y="113665"/>
                  </a:lnTo>
                  <a:lnTo>
                    <a:pt x="256539" y="111760"/>
                  </a:lnTo>
                  <a:lnTo>
                    <a:pt x="255904" y="111760"/>
                  </a:lnTo>
                  <a:lnTo>
                    <a:pt x="254635" y="107315"/>
                  </a:lnTo>
                  <a:lnTo>
                    <a:pt x="255269" y="107315"/>
                  </a:lnTo>
                  <a:lnTo>
                    <a:pt x="254635" y="104775"/>
                  </a:lnTo>
                  <a:lnTo>
                    <a:pt x="255904" y="104775"/>
                  </a:lnTo>
                  <a:lnTo>
                    <a:pt x="254635" y="100330"/>
                  </a:lnTo>
                  <a:lnTo>
                    <a:pt x="253364" y="98425"/>
                  </a:lnTo>
                  <a:lnTo>
                    <a:pt x="252729" y="97155"/>
                  </a:lnTo>
                  <a:lnTo>
                    <a:pt x="252729" y="96520"/>
                  </a:lnTo>
                  <a:lnTo>
                    <a:pt x="254000" y="96520"/>
                  </a:lnTo>
                  <a:lnTo>
                    <a:pt x="253364" y="94615"/>
                  </a:lnTo>
                  <a:lnTo>
                    <a:pt x="252729" y="94615"/>
                  </a:lnTo>
                  <a:lnTo>
                    <a:pt x="252729" y="93345"/>
                  </a:lnTo>
                  <a:lnTo>
                    <a:pt x="252094" y="92075"/>
                  </a:lnTo>
                  <a:lnTo>
                    <a:pt x="251460" y="92075"/>
                  </a:lnTo>
                  <a:lnTo>
                    <a:pt x="250189" y="86360"/>
                  </a:lnTo>
                  <a:lnTo>
                    <a:pt x="249554" y="80645"/>
                  </a:lnTo>
                  <a:lnTo>
                    <a:pt x="248919" y="75565"/>
                  </a:lnTo>
                  <a:lnTo>
                    <a:pt x="247650" y="69850"/>
                  </a:lnTo>
                  <a:lnTo>
                    <a:pt x="247650" y="64770"/>
                  </a:lnTo>
                  <a:lnTo>
                    <a:pt x="247014" y="59690"/>
                  </a:lnTo>
                  <a:lnTo>
                    <a:pt x="247650" y="57785"/>
                  </a:lnTo>
                  <a:lnTo>
                    <a:pt x="247650" y="40005"/>
                  </a:lnTo>
                  <a:lnTo>
                    <a:pt x="248919" y="40005"/>
                  </a:lnTo>
                  <a:lnTo>
                    <a:pt x="248919" y="29845"/>
                  </a:lnTo>
                  <a:lnTo>
                    <a:pt x="248285" y="29845"/>
                  </a:lnTo>
                  <a:lnTo>
                    <a:pt x="248285" y="22225"/>
                  </a:lnTo>
                  <a:lnTo>
                    <a:pt x="248919" y="19685"/>
                  </a:lnTo>
                  <a:lnTo>
                    <a:pt x="248919" y="18415"/>
                  </a:lnTo>
                  <a:lnTo>
                    <a:pt x="249554" y="18415"/>
                  </a:lnTo>
                  <a:lnTo>
                    <a:pt x="249554" y="15875"/>
                  </a:lnTo>
                  <a:lnTo>
                    <a:pt x="250825" y="14605"/>
                  </a:lnTo>
                  <a:lnTo>
                    <a:pt x="250825" y="12065"/>
                  </a:lnTo>
                  <a:lnTo>
                    <a:pt x="250189" y="12065"/>
                  </a:lnTo>
                  <a:lnTo>
                    <a:pt x="250189" y="9525"/>
                  </a:lnTo>
                  <a:lnTo>
                    <a:pt x="250825" y="7620"/>
                  </a:lnTo>
                  <a:lnTo>
                    <a:pt x="250825" y="6985"/>
                  </a:lnTo>
                  <a:lnTo>
                    <a:pt x="251460" y="6350"/>
                  </a:lnTo>
                  <a:lnTo>
                    <a:pt x="252094" y="5080"/>
                  </a:lnTo>
                  <a:lnTo>
                    <a:pt x="252094" y="2540"/>
                  </a:lnTo>
                  <a:lnTo>
                    <a:pt x="252729" y="0"/>
                  </a:lnTo>
                  <a:close/>
                </a:path>
                <a:path w="390525" h="688975">
                  <a:moveTo>
                    <a:pt x="295275" y="178435"/>
                  </a:moveTo>
                  <a:lnTo>
                    <a:pt x="294639" y="178435"/>
                  </a:lnTo>
                  <a:lnTo>
                    <a:pt x="296544" y="179705"/>
                  </a:lnTo>
                  <a:lnTo>
                    <a:pt x="295275" y="178435"/>
                  </a:lnTo>
                  <a:close/>
                </a:path>
                <a:path w="390525" h="688975">
                  <a:moveTo>
                    <a:pt x="271144" y="142875"/>
                  </a:moveTo>
                  <a:lnTo>
                    <a:pt x="270510" y="142875"/>
                  </a:lnTo>
                  <a:lnTo>
                    <a:pt x="271145" y="144145"/>
                  </a:lnTo>
                  <a:lnTo>
                    <a:pt x="271144" y="142875"/>
                  </a:lnTo>
                  <a:close/>
                </a:path>
                <a:path w="390525" h="688975">
                  <a:moveTo>
                    <a:pt x="261619" y="124460"/>
                  </a:moveTo>
                  <a:lnTo>
                    <a:pt x="260985" y="124460"/>
                  </a:lnTo>
                  <a:lnTo>
                    <a:pt x="262254" y="127000"/>
                  </a:lnTo>
                  <a:lnTo>
                    <a:pt x="261619" y="124460"/>
                  </a:lnTo>
                  <a:close/>
                </a:path>
                <a:path w="390525" h="688975">
                  <a:moveTo>
                    <a:pt x="257175" y="111760"/>
                  </a:moveTo>
                  <a:lnTo>
                    <a:pt x="258444" y="116840"/>
                  </a:lnTo>
                  <a:lnTo>
                    <a:pt x="259079" y="116840"/>
                  </a:lnTo>
                  <a:lnTo>
                    <a:pt x="257175" y="111760"/>
                  </a:lnTo>
                  <a:close/>
                </a:path>
                <a:path w="390525" h="688975">
                  <a:moveTo>
                    <a:pt x="255904" y="111125"/>
                  </a:moveTo>
                  <a:lnTo>
                    <a:pt x="255904" y="111760"/>
                  </a:lnTo>
                  <a:lnTo>
                    <a:pt x="256539" y="111760"/>
                  </a:lnTo>
                  <a:lnTo>
                    <a:pt x="255904" y="111125"/>
                  </a:lnTo>
                  <a:close/>
                </a:path>
                <a:path w="390525" h="688975">
                  <a:moveTo>
                    <a:pt x="255269" y="107315"/>
                  </a:moveTo>
                  <a:lnTo>
                    <a:pt x="254635" y="107315"/>
                  </a:lnTo>
                  <a:lnTo>
                    <a:pt x="256539" y="110490"/>
                  </a:lnTo>
                  <a:lnTo>
                    <a:pt x="255269" y="107315"/>
                  </a:lnTo>
                  <a:close/>
                </a:path>
                <a:path w="390525" h="688975">
                  <a:moveTo>
                    <a:pt x="255904" y="104775"/>
                  </a:moveTo>
                  <a:lnTo>
                    <a:pt x="254635" y="104775"/>
                  </a:lnTo>
                  <a:lnTo>
                    <a:pt x="255904" y="107315"/>
                  </a:lnTo>
                  <a:lnTo>
                    <a:pt x="255904" y="104775"/>
                  </a:lnTo>
                  <a:close/>
                </a:path>
                <a:path w="390525" h="688975">
                  <a:moveTo>
                    <a:pt x="253364" y="97155"/>
                  </a:moveTo>
                  <a:lnTo>
                    <a:pt x="252729" y="97155"/>
                  </a:lnTo>
                  <a:lnTo>
                    <a:pt x="253364" y="98425"/>
                  </a:lnTo>
                  <a:lnTo>
                    <a:pt x="253364" y="97155"/>
                  </a:lnTo>
                  <a:close/>
                </a:path>
                <a:path w="390525" h="688975">
                  <a:moveTo>
                    <a:pt x="254000" y="96520"/>
                  </a:moveTo>
                  <a:lnTo>
                    <a:pt x="253364" y="96520"/>
                  </a:lnTo>
                  <a:lnTo>
                    <a:pt x="254635" y="98425"/>
                  </a:lnTo>
                  <a:lnTo>
                    <a:pt x="254635" y="97790"/>
                  </a:lnTo>
                  <a:lnTo>
                    <a:pt x="254000" y="96520"/>
                  </a:lnTo>
                  <a:close/>
                </a:path>
                <a:path w="390525" h="688975">
                  <a:moveTo>
                    <a:pt x="251460" y="90805"/>
                  </a:moveTo>
                  <a:lnTo>
                    <a:pt x="251460" y="92075"/>
                  </a:lnTo>
                  <a:lnTo>
                    <a:pt x="252094" y="92075"/>
                  </a:lnTo>
                  <a:lnTo>
                    <a:pt x="251460" y="90805"/>
                  </a:lnTo>
                  <a:close/>
                </a:path>
                <a:path w="390525" h="688975">
                  <a:moveTo>
                    <a:pt x="248285" y="26035"/>
                  </a:moveTo>
                  <a:lnTo>
                    <a:pt x="248285" y="29845"/>
                  </a:lnTo>
                  <a:lnTo>
                    <a:pt x="248919" y="29845"/>
                  </a:lnTo>
                  <a:lnTo>
                    <a:pt x="248285" y="26035"/>
                  </a:lnTo>
                  <a:close/>
                </a:path>
                <a:path w="390525" h="688975">
                  <a:moveTo>
                    <a:pt x="249554" y="18415"/>
                  </a:moveTo>
                  <a:lnTo>
                    <a:pt x="248919" y="18415"/>
                  </a:lnTo>
                  <a:lnTo>
                    <a:pt x="248919" y="24765"/>
                  </a:lnTo>
                  <a:lnTo>
                    <a:pt x="249427" y="19685"/>
                  </a:lnTo>
                  <a:lnTo>
                    <a:pt x="249554" y="18415"/>
                  </a:lnTo>
                  <a:close/>
                </a:path>
                <a:path w="390525" h="688975">
                  <a:moveTo>
                    <a:pt x="252094" y="6350"/>
                  </a:moveTo>
                  <a:lnTo>
                    <a:pt x="251460" y="6985"/>
                  </a:lnTo>
                  <a:lnTo>
                    <a:pt x="251460" y="7620"/>
                  </a:lnTo>
                  <a:lnTo>
                    <a:pt x="250825" y="9525"/>
                  </a:lnTo>
                  <a:lnTo>
                    <a:pt x="250189" y="12065"/>
                  </a:lnTo>
                  <a:lnTo>
                    <a:pt x="250825" y="12065"/>
                  </a:lnTo>
                  <a:lnTo>
                    <a:pt x="250825" y="10160"/>
                  </a:lnTo>
                  <a:lnTo>
                    <a:pt x="252094" y="10160"/>
                  </a:lnTo>
                  <a:lnTo>
                    <a:pt x="252094" y="6350"/>
                  </a:lnTo>
                  <a:close/>
                </a:path>
                <a:path w="390525" h="688975">
                  <a:moveTo>
                    <a:pt x="252094" y="10160"/>
                  </a:moveTo>
                  <a:lnTo>
                    <a:pt x="250825" y="10160"/>
                  </a:lnTo>
                  <a:lnTo>
                    <a:pt x="252094" y="10795"/>
                  </a:lnTo>
                  <a:lnTo>
                    <a:pt x="252094" y="10160"/>
                  </a:lnTo>
                  <a:close/>
                </a:path>
              </a:pathLst>
            </a:custGeom>
            <a:solidFill>
              <a:srgbClr val="B3D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7654" y="2974974"/>
              <a:ext cx="520065" cy="601345"/>
            </a:xfrm>
            <a:custGeom>
              <a:avLst/>
              <a:gdLst/>
              <a:ahLst/>
              <a:cxnLst/>
              <a:rect l="l" t="t" r="r" b="b"/>
              <a:pathLst>
                <a:path w="520064" h="601345">
                  <a:moveTo>
                    <a:pt x="321310" y="502920"/>
                  </a:moveTo>
                  <a:lnTo>
                    <a:pt x="91440" y="502920"/>
                  </a:lnTo>
                  <a:lnTo>
                    <a:pt x="147955" y="509904"/>
                  </a:lnTo>
                  <a:lnTo>
                    <a:pt x="197485" y="529589"/>
                  </a:lnTo>
                  <a:lnTo>
                    <a:pt x="238125" y="560704"/>
                  </a:lnTo>
                  <a:lnTo>
                    <a:pt x="269875" y="601345"/>
                  </a:lnTo>
                  <a:lnTo>
                    <a:pt x="285115" y="556260"/>
                  </a:lnTo>
                  <a:lnTo>
                    <a:pt x="309245" y="516254"/>
                  </a:lnTo>
                  <a:lnTo>
                    <a:pt x="321310" y="502920"/>
                  </a:lnTo>
                  <a:close/>
                </a:path>
                <a:path w="520064" h="601345">
                  <a:moveTo>
                    <a:pt x="102235" y="0"/>
                  </a:moveTo>
                  <a:lnTo>
                    <a:pt x="81915" y="29210"/>
                  </a:lnTo>
                  <a:lnTo>
                    <a:pt x="59055" y="55879"/>
                  </a:lnTo>
                  <a:lnTo>
                    <a:pt x="34290" y="80010"/>
                  </a:lnTo>
                  <a:lnTo>
                    <a:pt x="6985" y="102235"/>
                  </a:lnTo>
                  <a:lnTo>
                    <a:pt x="45085" y="142239"/>
                  </a:lnTo>
                  <a:lnTo>
                    <a:pt x="74930" y="189229"/>
                  </a:lnTo>
                  <a:lnTo>
                    <a:pt x="93980" y="240029"/>
                  </a:lnTo>
                  <a:lnTo>
                    <a:pt x="100965" y="294639"/>
                  </a:lnTo>
                  <a:lnTo>
                    <a:pt x="93345" y="351154"/>
                  </a:lnTo>
                  <a:lnTo>
                    <a:pt x="73025" y="401320"/>
                  </a:lnTo>
                  <a:lnTo>
                    <a:pt x="41275" y="444500"/>
                  </a:lnTo>
                  <a:lnTo>
                    <a:pt x="0" y="480060"/>
                  </a:lnTo>
                  <a:lnTo>
                    <a:pt x="7620" y="486410"/>
                  </a:lnTo>
                  <a:lnTo>
                    <a:pt x="14605" y="494029"/>
                  </a:lnTo>
                  <a:lnTo>
                    <a:pt x="20955" y="502285"/>
                  </a:lnTo>
                  <a:lnTo>
                    <a:pt x="26035" y="511810"/>
                  </a:lnTo>
                  <a:lnTo>
                    <a:pt x="42545" y="508000"/>
                  </a:lnTo>
                  <a:lnTo>
                    <a:pt x="58420" y="504825"/>
                  </a:lnTo>
                  <a:lnTo>
                    <a:pt x="74930" y="502920"/>
                  </a:lnTo>
                  <a:lnTo>
                    <a:pt x="321310" y="502920"/>
                  </a:lnTo>
                  <a:lnTo>
                    <a:pt x="340995" y="481964"/>
                  </a:lnTo>
                  <a:lnTo>
                    <a:pt x="378460" y="454025"/>
                  </a:lnTo>
                  <a:lnTo>
                    <a:pt x="422275" y="433704"/>
                  </a:lnTo>
                  <a:lnTo>
                    <a:pt x="470535" y="421639"/>
                  </a:lnTo>
                  <a:lnTo>
                    <a:pt x="520065" y="417195"/>
                  </a:lnTo>
                  <a:lnTo>
                    <a:pt x="364490" y="296545"/>
                  </a:lnTo>
                  <a:lnTo>
                    <a:pt x="356870" y="292735"/>
                  </a:lnTo>
                  <a:lnTo>
                    <a:pt x="329565" y="281939"/>
                  </a:lnTo>
                  <a:lnTo>
                    <a:pt x="297180" y="281939"/>
                  </a:lnTo>
                  <a:lnTo>
                    <a:pt x="225425" y="256539"/>
                  </a:lnTo>
                  <a:lnTo>
                    <a:pt x="161290" y="218439"/>
                  </a:lnTo>
                  <a:lnTo>
                    <a:pt x="132715" y="205739"/>
                  </a:lnTo>
                  <a:lnTo>
                    <a:pt x="133350" y="180339"/>
                  </a:lnTo>
                  <a:lnTo>
                    <a:pt x="146685" y="158114"/>
                  </a:lnTo>
                  <a:lnTo>
                    <a:pt x="147320" y="153670"/>
                  </a:lnTo>
                  <a:lnTo>
                    <a:pt x="149225" y="146050"/>
                  </a:lnTo>
                  <a:lnTo>
                    <a:pt x="151765" y="138429"/>
                  </a:lnTo>
                  <a:lnTo>
                    <a:pt x="156845" y="130175"/>
                  </a:lnTo>
                  <a:lnTo>
                    <a:pt x="173355" y="104139"/>
                  </a:lnTo>
                  <a:lnTo>
                    <a:pt x="189865" y="77470"/>
                  </a:lnTo>
                  <a:lnTo>
                    <a:pt x="220345" y="22860"/>
                  </a:lnTo>
                  <a:lnTo>
                    <a:pt x="217805" y="22860"/>
                  </a:lnTo>
                  <a:lnTo>
                    <a:pt x="188595" y="21589"/>
                  </a:lnTo>
                  <a:lnTo>
                    <a:pt x="159385" y="17145"/>
                  </a:lnTo>
                  <a:lnTo>
                    <a:pt x="130175" y="10160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F0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94324" y="3477259"/>
              <a:ext cx="243839" cy="13588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632449" y="3392169"/>
              <a:ext cx="334645" cy="221615"/>
            </a:xfrm>
            <a:custGeom>
              <a:avLst/>
              <a:gdLst/>
              <a:ahLst/>
              <a:cxnLst/>
              <a:rect l="l" t="t" r="r" b="b"/>
              <a:pathLst>
                <a:path w="334645" h="221614">
                  <a:moveTo>
                    <a:pt x="255270" y="0"/>
                  </a:moveTo>
                  <a:lnTo>
                    <a:pt x="205739" y="4444"/>
                  </a:lnTo>
                  <a:lnTo>
                    <a:pt x="157479" y="16509"/>
                  </a:lnTo>
                  <a:lnTo>
                    <a:pt x="113664" y="36829"/>
                  </a:lnTo>
                  <a:lnTo>
                    <a:pt x="76200" y="64769"/>
                  </a:lnTo>
                  <a:lnTo>
                    <a:pt x="44450" y="99059"/>
                  </a:lnTo>
                  <a:lnTo>
                    <a:pt x="20320" y="139064"/>
                  </a:lnTo>
                  <a:lnTo>
                    <a:pt x="5079" y="184150"/>
                  </a:lnTo>
                  <a:lnTo>
                    <a:pt x="0" y="220979"/>
                  </a:lnTo>
                  <a:lnTo>
                    <a:pt x="7620" y="220979"/>
                  </a:lnTo>
                  <a:lnTo>
                    <a:pt x="15239" y="221614"/>
                  </a:lnTo>
                  <a:lnTo>
                    <a:pt x="30479" y="221614"/>
                  </a:lnTo>
                  <a:lnTo>
                    <a:pt x="82550" y="218439"/>
                  </a:lnTo>
                  <a:lnTo>
                    <a:pt x="135254" y="208279"/>
                  </a:lnTo>
                  <a:lnTo>
                    <a:pt x="186689" y="191134"/>
                  </a:lnTo>
                  <a:lnTo>
                    <a:pt x="236854" y="167004"/>
                  </a:lnTo>
                  <a:lnTo>
                    <a:pt x="285114" y="136525"/>
                  </a:lnTo>
                  <a:lnTo>
                    <a:pt x="324485" y="104139"/>
                  </a:lnTo>
                  <a:lnTo>
                    <a:pt x="334645" y="93344"/>
                  </a:lnTo>
                  <a:lnTo>
                    <a:pt x="324485" y="80644"/>
                  </a:lnTo>
                  <a:lnTo>
                    <a:pt x="260985" y="4444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B0C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67654" y="3454399"/>
              <a:ext cx="33020" cy="48895"/>
            </a:xfrm>
            <a:custGeom>
              <a:avLst/>
              <a:gdLst/>
              <a:ahLst/>
              <a:cxnLst/>
              <a:rect l="l" t="t" r="r" b="b"/>
              <a:pathLst>
                <a:path w="33020" h="48895">
                  <a:moveTo>
                    <a:pt x="0" y="0"/>
                  </a:moveTo>
                  <a:lnTo>
                    <a:pt x="23495" y="39370"/>
                  </a:lnTo>
                  <a:lnTo>
                    <a:pt x="33020" y="48895"/>
                  </a:lnTo>
                  <a:lnTo>
                    <a:pt x="31115" y="43179"/>
                  </a:lnTo>
                  <a:lnTo>
                    <a:pt x="762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A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32729" y="2942589"/>
              <a:ext cx="137160" cy="1346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521324" y="2521584"/>
              <a:ext cx="168275" cy="340360"/>
            </a:xfrm>
            <a:custGeom>
              <a:avLst/>
              <a:gdLst/>
              <a:ahLst/>
              <a:cxnLst/>
              <a:rect l="l" t="t" r="r" b="b"/>
              <a:pathLst>
                <a:path w="168275" h="340360">
                  <a:moveTo>
                    <a:pt x="20320" y="85089"/>
                  </a:moveTo>
                  <a:lnTo>
                    <a:pt x="16510" y="86360"/>
                  </a:lnTo>
                  <a:lnTo>
                    <a:pt x="9525" y="88264"/>
                  </a:lnTo>
                  <a:lnTo>
                    <a:pt x="6985" y="88264"/>
                  </a:lnTo>
                  <a:lnTo>
                    <a:pt x="6985" y="88900"/>
                  </a:lnTo>
                  <a:lnTo>
                    <a:pt x="5714" y="88900"/>
                  </a:lnTo>
                  <a:lnTo>
                    <a:pt x="3810" y="89535"/>
                  </a:lnTo>
                  <a:lnTo>
                    <a:pt x="10160" y="118110"/>
                  </a:lnTo>
                  <a:lnTo>
                    <a:pt x="14604" y="147319"/>
                  </a:lnTo>
                  <a:lnTo>
                    <a:pt x="17779" y="177164"/>
                  </a:lnTo>
                  <a:lnTo>
                    <a:pt x="18414" y="207644"/>
                  </a:lnTo>
                  <a:lnTo>
                    <a:pt x="17145" y="241935"/>
                  </a:lnTo>
                  <a:lnTo>
                    <a:pt x="13970" y="275589"/>
                  </a:lnTo>
                  <a:lnTo>
                    <a:pt x="8254" y="308610"/>
                  </a:lnTo>
                  <a:lnTo>
                    <a:pt x="0" y="340360"/>
                  </a:lnTo>
                  <a:lnTo>
                    <a:pt x="34925" y="323850"/>
                  </a:lnTo>
                  <a:lnTo>
                    <a:pt x="71120" y="311150"/>
                  </a:lnTo>
                  <a:lnTo>
                    <a:pt x="106679" y="301625"/>
                  </a:lnTo>
                  <a:lnTo>
                    <a:pt x="142239" y="295910"/>
                  </a:lnTo>
                  <a:lnTo>
                    <a:pt x="153670" y="254000"/>
                  </a:lnTo>
                  <a:lnTo>
                    <a:pt x="161925" y="212725"/>
                  </a:lnTo>
                  <a:lnTo>
                    <a:pt x="167004" y="172085"/>
                  </a:lnTo>
                  <a:lnTo>
                    <a:pt x="168213" y="147319"/>
                  </a:lnTo>
                  <a:lnTo>
                    <a:pt x="168275" y="125729"/>
                  </a:lnTo>
                  <a:lnTo>
                    <a:pt x="165207" y="89535"/>
                  </a:lnTo>
                  <a:lnTo>
                    <a:pt x="165100" y="88264"/>
                  </a:lnTo>
                  <a:lnTo>
                    <a:pt x="164464" y="85725"/>
                  </a:lnTo>
                  <a:lnTo>
                    <a:pt x="19685" y="85725"/>
                  </a:lnTo>
                  <a:lnTo>
                    <a:pt x="20320" y="85089"/>
                  </a:lnTo>
                  <a:close/>
                </a:path>
                <a:path w="168275" h="340360">
                  <a:moveTo>
                    <a:pt x="29210" y="81914"/>
                  </a:moveTo>
                  <a:lnTo>
                    <a:pt x="23495" y="83819"/>
                  </a:lnTo>
                  <a:lnTo>
                    <a:pt x="19685" y="85725"/>
                  </a:lnTo>
                  <a:lnTo>
                    <a:pt x="164464" y="85725"/>
                  </a:lnTo>
                  <a:lnTo>
                    <a:pt x="164464" y="82550"/>
                  </a:lnTo>
                  <a:lnTo>
                    <a:pt x="28575" y="82550"/>
                  </a:lnTo>
                  <a:lnTo>
                    <a:pt x="29210" y="81914"/>
                  </a:lnTo>
                  <a:close/>
                </a:path>
                <a:path w="168275" h="340360">
                  <a:moveTo>
                    <a:pt x="55774" y="71860"/>
                  </a:moveTo>
                  <a:lnTo>
                    <a:pt x="55456" y="71860"/>
                  </a:lnTo>
                  <a:lnTo>
                    <a:pt x="53339" y="72389"/>
                  </a:lnTo>
                  <a:lnTo>
                    <a:pt x="50800" y="73660"/>
                  </a:lnTo>
                  <a:lnTo>
                    <a:pt x="50164" y="74294"/>
                  </a:lnTo>
                  <a:lnTo>
                    <a:pt x="48895" y="74294"/>
                  </a:lnTo>
                  <a:lnTo>
                    <a:pt x="43814" y="76200"/>
                  </a:lnTo>
                  <a:lnTo>
                    <a:pt x="41275" y="77469"/>
                  </a:lnTo>
                  <a:lnTo>
                    <a:pt x="39370" y="78739"/>
                  </a:lnTo>
                  <a:lnTo>
                    <a:pt x="35560" y="80644"/>
                  </a:lnTo>
                  <a:lnTo>
                    <a:pt x="32385" y="80644"/>
                  </a:lnTo>
                  <a:lnTo>
                    <a:pt x="33020" y="81279"/>
                  </a:lnTo>
                  <a:lnTo>
                    <a:pt x="29210" y="81914"/>
                  </a:lnTo>
                  <a:lnTo>
                    <a:pt x="29845" y="81914"/>
                  </a:lnTo>
                  <a:lnTo>
                    <a:pt x="28575" y="82550"/>
                  </a:lnTo>
                  <a:lnTo>
                    <a:pt x="164464" y="82550"/>
                  </a:lnTo>
                  <a:lnTo>
                    <a:pt x="164464" y="80644"/>
                  </a:lnTo>
                  <a:lnTo>
                    <a:pt x="35560" y="80644"/>
                  </a:lnTo>
                  <a:lnTo>
                    <a:pt x="36829" y="79375"/>
                  </a:lnTo>
                  <a:lnTo>
                    <a:pt x="164323" y="79375"/>
                  </a:lnTo>
                  <a:lnTo>
                    <a:pt x="163829" y="74929"/>
                  </a:lnTo>
                  <a:lnTo>
                    <a:pt x="163829" y="74294"/>
                  </a:lnTo>
                  <a:lnTo>
                    <a:pt x="163195" y="72389"/>
                  </a:lnTo>
                  <a:lnTo>
                    <a:pt x="54610" y="72389"/>
                  </a:lnTo>
                  <a:lnTo>
                    <a:pt x="55774" y="71860"/>
                  </a:lnTo>
                  <a:close/>
                </a:path>
                <a:path w="168275" h="340360">
                  <a:moveTo>
                    <a:pt x="64135" y="69214"/>
                  </a:moveTo>
                  <a:lnTo>
                    <a:pt x="61595" y="69214"/>
                  </a:lnTo>
                  <a:lnTo>
                    <a:pt x="55774" y="71860"/>
                  </a:lnTo>
                  <a:lnTo>
                    <a:pt x="55245" y="72389"/>
                  </a:lnTo>
                  <a:lnTo>
                    <a:pt x="163195" y="72389"/>
                  </a:lnTo>
                  <a:lnTo>
                    <a:pt x="162560" y="70485"/>
                  </a:lnTo>
                  <a:lnTo>
                    <a:pt x="62864" y="70485"/>
                  </a:lnTo>
                  <a:lnTo>
                    <a:pt x="64135" y="69214"/>
                  </a:lnTo>
                  <a:close/>
                </a:path>
                <a:path w="168275" h="340360">
                  <a:moveTo>
                    <a:pt x="158114" y="52069"/>
                  </a:moveTo>
                  <a:lnTo>
                    <a:pt x="90170" y="52069"/>
                  </a:lnTo>
                  <a:lnTo>
                    <a:pt x="86995" y="55244"/>
                  </a:lnTo>
                  <a:lnTo>
                    <a:pt x="85089" y="56515"/>
                  </a:lnTo>
                  <a:lnTo>
                    <a:pt x="83820" y="57785"/>
                  </a:lnTo>
                  <a:lnTo>
                    <a:pt x="82232" y="57785"/>
                  </a:lnTo>
                  <a:lnTo>
                    <a:pt x="81280" y="58419"/>
                  </a:lnTo>
                  <a:lnTo>
                    <a:pt x="80645" y="59054"/>
                  </a:lnTo>
                  <a:lnTo>
                    <a:pt x="78739" y="60325"/>
                  </a:lnTo>
                  <a:lnTo>
                    <a:pt x="78104" y="60960"/>
                  </a:lnTo>
                  <a:lnTo>
                    <a:pt x="76835" y="60960"/>
                  </a:lnTo>
                  <a:lnTo>
                    <a:pt x="76200" y="61594"/>
                  </a:lnTo>
                  <a:lnTo>
                    <a:pt x="75564" y="61594"/>
                  </a:lnTo>
                  <a:lnTo>
                    <a:pt x="66039" y="67944"/>
                  </a:lnTo>
                  <a:lnTo>
                    <a:pt x="62864" y="70485"/>
                  </a:lnTo>
                  <a:lnTo>
                    <a:pt x="162560" y="70485"/>
                  </a:lnTo>
                  <a:lnTo>
                    <a:pt x="160654" y="61594"/>
                  </a:lnTo>
                  <a:lnTo>
                    <a:pt x="158114" y="52069"/>
                  </a:lnTo>
                  <a:close/>
                </a:path>
                <a:path w="168275" h="340360">
                  <a:moveTo>
                    <a:pt x="70485" y="64769"/>
                  </a:moveTo>
                  <a:lnTo>
                    <a:pt x="69850" y="64769"/>
                  </a:lnTo>
                  <a:lnTo>
                    <a:pt x="64770" y="66675"/>
                  </a:lnTo>
                  <a:lnTo>
                    <a:pt x="62229" y="69214"/>
                  </a:lnTo>
                  <a:lnTo>
                    <a:pt x="65404" y="67310"/>
                  </a:lnTo>
                  <a:lnTo>
                    <a:pt x="70485" y="64769"/>
                  </a:lnTo>
                  <a:close/>
                </a:path>
                <a:path w="168275" h="340360">
                  <a:moveTo>
                    <a:pt x="86360" y="53975"/>
                  </a:moveTo>
                  <a:lnTo>
                    <a:pt x="83820" y="55244"/>
                  </a:lnTo>
                  <a:lnTo>
                    <a:pt x="82550" y="57150"/>
                  </a:lnTo>
                  <a:lnTo>
                    <a:pt x="81914" y="57785"/>
                  </a:lnTo>
                  <a:lnTo>
                    <a:pt x="82232" y="57785"/>
                  </a:lnTo>
                  <a:lnTo>
                    <a:pt x="83185" y="57150"/>
                  </a:lnTo>
                  <a:lnTo>
                    <a:pt x="84454" y="55244"/>
                  </a:lnTo>
                  <a:lnTo>
                    <a:pt x="86360" y="54610"/>
                  </a:lnTo>
                  <a:lnTo>
                    <a:pt x="86360" y="53975"/>
                  </a:lnTo>
                  <a:close/>
                </a:path>
                <a:path w="168275" h="340360">
                  <a:moveTo>
                    <a:pt x="85089" y="55879"/>
                  </a:moveTo>
                  <a:lnTo>
                    <a:pt x="83820" y="57150"/>
                  </a:lnTo>
                  <a:lnTo>
                    <a:pt x="83185" y="57150"/>
                  </a:lnTo>
                  <a:lnTo>
                    <a:pt x="82550" y="57785"/>
                  </a:lnTo>
                  <a:lnTo>
                    <a:pt x="83185" y="57785"/>
                  </a:lnTo>
                  <a:lnTo>
                    <a:pt x="85089" y="56515"/>
                  </a:lnTo>
                  <a:lnTo>
                    <a:pt x="85089" y="55879"/>
                  </a:lnTo>
                  <a:close/>
                </a:path>
                <a:path w="168275" h="340360">
                  <a:moveTo>
                    <a:pt x="86995" y="53975"/>
                  </a:moveTo>
                  <a:lnTo>
                    <a:pt x="85725" y="54610"/>
                  </a:lnTo>
                  <a:lnTo>
                    <a:pt x="86360" y="54610"/>
                  </a:lnTo>
                  <a:lnTo>
                    <a:pt x="86995" y="53975"/>
                  </a:lnTo>
                  <a:close/>
                </a:path>
                <a:path w="168275" h="340360">
                  <a:moveTo>
                    <a:pt x="116204" y="28575"/>
                  </a:moveTo>
                  <a:lnTo>
                    <a:pt x="115570" y="28575"/>
                  </a:lnTo>
                  <a:lnTo>
                    <a:pt x="113029" y="32385"/>
                  </a:lnTo>
                  <a:lnTo>
                    <a:pt x="104775" y="40639"/>
                  </a:lnTo>
                  <a:lnTo>
                    <a:pt x="100964" y="43814"/>
                  </a:lnTo>
                  <a:lnTo>
                    <a:pt x="98425" y="46354"/>
                  </a:lnTo>
                  <a:lnTo>
                    <a:pt x="97154" y="46354"/>
                  </a:lnTo>
                  <a:lnTo>
                    <a:pt x="92075" y="50164"/>
                  </a:lnTo>
                  <a:lnTo>
                    <a:pt x="88900" y="51435"/>
                  </a:lnTo>
                  <a:lnTo>
                    <a:pt x="86360" y="53975"/>
                  </a:lnTo>
                  <a:lnTo>
                    <a:pt x="87629" y="53975"/>
                  </a:lnTo>
                  <a:lnTo>
                    <a:pt x="88264" y="52704"/>
                  </a:lnTo>
                  <a:lnTo>
                    <a:pt x="88900" y="52704"/>
                  </a:lnTo>
                  <a:lnTo>
                    <a:pt x="89535" y="52069"/>
                  </a:lnTo>
                  <a:lnTo>
                    <a:pt x="158114" y="52069"/>
                  </a:lnTo>
                  <a:lnTo>
                    <a:pt x="154304" y="36829"/>
                  </a:lnTo>
                  <a:lnTo>
                    <a:pt x="151764" y="31114"/>
                  </a:lnTo>
                  <a:lnTo>
                    <a:pt x="114935" y="31114"/>
                  </a:lnTo>
                  <a:lnTo>
                    <a:pt x="114935" y="30479"/>
                  </a:lnTo>
                  <a:lnTo>
                    <a:pt x="115570" y="29210"/>
                  </a:lnTo>
                  <a:lnTo>
                    <a:pt x="116204" y="28575"/>
                  </a:lnTo>
                  <a:close/>
                </a:path>
                <a:path w="168275" h="340360">
                  <a:moveTo>
                    <a:pt x="125095" y="19050"/>
                  </a:moveTo>
                  <a:lnTo>
                    <a:pt x="124460" y="19050"/>
                  </a:lnTo>
                  <a:lnTo>
                    <a:pt x="123189" y="20319"/>
                  </a:lnTo>
                  <a:lnTo>
                    <a:pt x="123189" y="21589"/>
                  </a:lnTo>
                  <a:lnTo>
                    <a:pt x="116839" y="27939"/>
                  </a:lnTo>
                  <a:lnTo>
                    <a:pt x="116839" y="28575"/>
                  </a:lnTo>
                  <a:lnTo>
                    <a:pt x="115570" y="29210"/>
                  </a:lnTo>
                  <a:lnTo>
                    <a:pt x="114935" y="31114"/>
                  </a:lnTo>
                  <a:lnTo>
                    <a:pt x="151764" y="31114"/>
                  </a:lnTo>
                  <a:lnTo>
                    <a:pt x="147320" y="19685"/>
                  </a:lnTo>
                  <a:lnTo>
                    <a:pt x="124460" y="19685"/>
                  </a:lnTo>
                  <a:lnTo>
                    <a:pt x="125095" y="19050"/>
                  </a:lnTo>
                  <a:close/>
                </a:path>
                <a:path w="168275" h="340360">
                  <a:moveTo>
                    <a:pt x="127000" y="17144"/>
                  </a:moveTo>
                  <a:lnTo>
                    <a:pt x="124460" y="19685"/>
                  </a:lnTo>
                  <a:lnTo>
                    <a:pt x="147320" y="19685"/>
                  </a:lnTo>
                  <a:lnTo>
                    <a:pt x="146685" y="18414"/>
                  </a:lnTo>
                  <a:lnTo>
                    <a:pt x="126364" y="18414"/>
                  </a:lnTo>
                  <a:lnTo>
                    <a:pt x="127000" y="17144"/>
                  </a:lnTo>
                  <a:close/>
                </a:path>
                <a:path w="168275" h="340360">
                  <a:moveTo>
                    <a:pt x="139700" y="0"/>
                  </a:moveTo>
                  <a:lnTo>
                    <a:pt x="138429" y="1904"/>
                  </a:lnTo>
                  <a:lnTo>
                    <a:pt x="135254" y="7619"/>
                  </a:lnTo>
                  <a:lnTo>
                    <a:pt x="131445" y="12700"/>
                  </a:lnTo>
                  <a:lnTo>
                    <a:pt x="126364" y="18414"/>
                  </a:lnTo>
                  <a:lnTo>
                    <a:pt x="146685" y="18414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82564" y="2560319"/>
              <a:ext cx="256540" cy="382270"/>
            </a:xfrm>
            <a:custGeom>
              <a:avLst/>
              <a:gdLst/>
              <a:ahLst/>
              <a:cxnLst/>
              <a:rect l="l" t="t" r="r" b="b"/>
              <a:pathLst>
                <a:path w="256539" h="382269">
                  <a:moveTo>
                    <a:pt x="53975" y="0"/>
                  </a:moveTo>
                  <a:lnTo>
                    <a:pt x="31114" y="37464"/>
                  </a:lnTo>
                  <a:lnTo>
                    <a:pt x="13970" y="78739"/>
                  </a:lnTo>
                  <a:lnTo>
                    <a:pt x="3175" y="123825"/>
                  </a:lnTo>
                  <a:lnTo>
                    <a:pt x="0" y="171450"/>
                  </a:lnTo>
                  <a:lnTo>
                    <a:pt x="5714" y="222250"/>
                  </a:lnTo>
                  <a:lnTo>
                    <a:pt x="22860" y="269239"/>
                  </a:lnTo>
                  <a:lnTo>
                    <a:pt x="49530" y="312419"/>
                  </a:lnTo>
                  <a:lnTo>
                    <a:pt x="83820" y="350519"/>
                  </a:lnTo>
                  <a:lnTo>
                    <a:pt x="125095" y="382269"/>
                  </a:lnTo>
                  <a:lnTo>
                    <a:pt x="136525" y="371475"/>
                  </a:lnTo>
                  <a:lnTo>
                    <a:pt x="148589" y="360679"/>
                  </a:lnTo>
                  <a:lnTo>
                    <a:pt x="189864" y="330200"/>
                  </a:lnTo>
                  <a:lnTo>
                    <a:pt x="238125" y="301625"/>
                  </a:lnTo>
                  <a:lnTo>
                    <a:pt x="246380" y="269875"/>
                  </a:lnTo>
                  <a:lnTo>
                    <a:pt x="252095" y="236854"/>
                  </a:lnTo>
                  <a:lnTo>
                    <a:pt x="255270" y="203200"/>
                  </a:lnTo>
                  <a:lnTo>
                    <a:pt x="256445" y="171450"/>
                  </a:lnTo>
                  <a:lnTo>
                    <a:pt x="256539" y="168909"/>
                  </a:lnTo>
                  <a:lnTo>
                    <a:pt x="255905" y="138429"/>
                  </a:lnTo>
                  <a:lnTo>
                    <a:pt x="252730" y="108584"/>
                  </a:lnTo>
                  <a:lnTo>
                    <a:pt x="248285" y="79375"/>
                  </a:lnTo>
                  <a:lnTo>
                    <a:pt x="242570" y="53339"/>
                  </a:lnTo>
                  <a:lnTo>
                    <a:pt x="193039" y="53339"/>
                  </a:lnTo>
                  <a:lnTo>
                    <a:pt x="194310" y="52704"/>
                  </a:lnTo>
                  <a:lnTo>
                    <a:pt x="184150" y="52704"/>
                  </a:lnTo>
                  <a:lnTo>
                    <a:pt x="174625" y="51434"/>
                  </a:lnTo>
                  <a:lnTo>
                    <a:pt x="174625" y="50800"/>
                  </a:lnTo>
                  <a:lnTo>
                    <a:pt x="172085" y="50164"/>
                  </a:lnTo>
                  <a:lnTo>
                    <a:pt x="166370" y="50164"/>
                  </a:lnTo>
                  <a:lnTo>
                    <a:pt x="163195" y="48894"/>
                  </a:lnTo>
                  <a:lnTo>
                    <a:pt x="157480" y="47625"/>
                  </a:lnTo>
                  <a:lnTo>
                    <a:pt x="140970" y="44450"/>
                  </a:lnTo>
                  <a:lnTo>
                    <a:pt x="139700" y="43814"/>
                  </a:lnTo>
                  <a:lnTo>
                    <a:pt x="139064" y="43814"/>
                  </a:lnTo>
                  <a:lnTo>
                    <a:pt x="135255" y="43179"/>
                  </a:lnTo>
                  <a:lnTo>
                    <a:pt x="137160" y="43179"/>
                  </a:lnTo>
                  <a:lnTo>
                    <a:pt x="135255" y="42544"/>
                  </a:lnTo>
                  <a:lnTo>
                    <a:pt x="134620" y="41909"/>
                  </a:lnTo>
                  <a:lnTo>
                    <a:pt x="131445" y="41909"/>
                  </a:lnTo>
                  <a:lnTo>
                    <a:pt x="127635" y="40639"/>
                  </a:lnTo>
                  <a:lnTo>
                    <a:pt x="122555" y="39369"/>
                  </a:lnTo>
                  <a:lnTo>
                    <a:pt x="120650" y="38100"/>
                  </a:lnTo>
                  <a:lnTo>
                    <a:pt x="121920" y="38100"/>
                  </a:lnTo>
                  <a:lnTo>
                    <a:pt x="122555" y="37464"/>
                  </a:lnTo>
                  <a:lnTo>
                    <a:pt x="117475" y="36829"/>
                  </a:lnTo>
                  <a:lnTo>
                    <a:pt x="115570" y="35559"/>
                  </a:lnTo>
                  <a:lnTo>
                    <a:pt x="113030" y="35559"/>
                  </a:lnTo>
                  <a:lnTo>
                    <a:pt x="110489" y="34289"/>
                  </a:lnTo>
                  <a:lnTo>
                    <a:pt x="102870" y="31114"/>
                  </a:lnTo>
                  <a:lnTo>
                    <a:pt x="101600" y="30479"/>
                  </a:lnTo>
                  <a:lnTo>
                    <a:pt x="100330" y="29209"/>
                  </a:lnTo>
                  <a:lnTo>
                    <a:pt x="90170" y="24129"/>
                  </a:lnTo>
                  <a:lnTo>
                    <a:pt x="85089" y="20954"/>
                  </a:lnTo>
                  <a:lnTo>
                    <a:pt x="82550" y="19050"/>
                  </a:lnTo>
                  <a:lnTo>
                    <a:pt x="68580" y="11429"/>
                  </a:lnTo>
                  <a:lnTo>
                    <a:pt x="62230" y="6984"/>
                  </a:lnTo>
                  <a:lnTo>
                    <a:pt x="55880" y="1904"/>
                  </a:lnTo>
                  <a:lnTo>
                    <a:pt x="53975" y="0"/>
                  </a:lnTo>
                  <a:close/>
                </a:path>
                <a:path w="256539" h="382269">
                  <a:moveTo>
                    <a:pt x="203890" y="52097"/>
                  </a:moveTo>
                  <a:lnTo>
                    <a:pt x="201170" y="52097"/>
                  </a:lnTo>
                  <a:lnTo>
                    <a:pt x="195580" y="53339"/>
                  </a:lnTo>
                  <a:lnTo>
                    <a:pt x="207010" y="53339"/>
                  </a:lnTo>
                  <a:lnTo>
                    <a:pt x="205105" y="52704"/>
                  </a:lnTo>
                  <a:lnTo>
                    <a:pt x="203890" y="52097"/>
                  </a:lnTo>
                  <a:close/>
                </a:path>
                <a:path w="256539" h="382269">
                  <a:moveTo>
                    <a:pt x="232410" y="51434"/>
                  </a:moveTo>
                  <a:lnTo>
                    <a:pt x="227964" y="52704"/>
                  </a:lnTo>
                  <a:lnTo>
                    <a:pt x="219075" y="53339"/>
                  </a:lnTo>
                  <a:lnTo>
                    <a:pt x="242570" y="53339"/>
                  </a:lnTo>
                  <a:lnTo>
                    <a:pt x="242570" y="52097"/>
                  </a:lnTo>
                  <a:lnTo>
                    <a:pt x="231747" y="52097"/>
                  </a:lnTo>
                  <a:lnTo>
                    <a:pt x="232410" y="51434"/>
                  </a:lnTo>
                  <a:close/>
                </a:path>
                <a:path w="256539" h="382269">
                  <a:moveTo>
                    <a:pt x="241935" y="50800"/>
                  </a:moveTo>
                  <a:lnTo>
                    <a:pt x="241300" y="50800"/>
                  </a:lnTo>
                  <a:lnTo>
                    <a:pt x="240030" y="51434"/>
                  </a:lnTo>
                  <a:lnTo>
                    <a:pt x="228549" y="52097"/>
                  </a:lnTo>
                  <a:lnTo>
                    <a:pt x="242583" y="52097"/>
                  </a:lnTo>
                  <a:lnTo>
                    <a:pt x="241935" y="50800"/>
                  </a:lnTo>
                  <a:close/>
                </a:path>
                <a:path w="256539" h="382269">
                  <a:moveTo>
                    <a:pt x="137795" y="43179"/>
                  </a:moveTo>
                  <a:lnTo>
                    <a:pt x="137160" y="43179"/>
                  </a:lnTo>
                  <a:lnTo>
                    <a:pt x="139064" y="43814"/>
                  </a:lnTo>
                  <a:lnTo>
                    <a:pt x="139700" y="43814"/>
                  </a:lnTo>
                  <a:lnTo>
                    <a:pt x="137795" y="43179"/>
                  </a:lnTo>
                  <a:close/>
                </a:path>
                <a:path w="256539" h="382269">
                  <a:moveTo>
                    <a:pt x="132714" y="41275"/>
                  </a:moveTo>
                  <a:lnTo>
                    <a:pt x="131445" y="41909"/>
                  </a:lnTo>
                  <a:lnTo>
                    <a:pt x="134620" y="41909"/>
                  </a:lnTo>
                  <a:lnTo>
                    <a:pt x="132714" y="41275"/>
                  </a:lnTo>
                  <a:close/>
                </a:path>
                <a:path w="256539" h="382269">
                  <a:moveTo>
                    <a:pt x="114300" y="34925"/>
                  </a:moveTo>
                  <a:lnTo>
                    <a:pt x="112395" y="34925"/>
                  </a:lnTo>
                  <a:lnTo>
                    <a:pt x="113030" y="35559"/>
                  </a:lnTo>
                  <a:lnTo>
                    <a:pt x="114935" y="35559"/>
                  </a:lnTo>
                  <a:lnTo>
                    <a:pt x="114300" y="34925"/>
                  </a:lnTo>
                  <a:close/>
                </a:path>
              </a:pathLst>
            </a:custGeom>
            <a:solidFill>
              <a:srgbClr val="A3D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08294" y="2816859"/>
              <a:ext cx="255904" cy="18097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027294" y="3116579"/>
              <a:ext cx="328295" cy="367665"/>
            </a:xfrm>
            <a:custGeom>
              <a:avLst/>
              <a:gdLst/>
              <a:ahLst/>
              <a:cxnLst/>
              <a:rect l="l" t="t" r="r" b="b"/>
              <a:pathLst>
                <a:path w="328295" h="367664">
                  <a:moveTo>
                    <a:pt x="158750" y="328295"/>
                  </a:moveTo>
                  <a:lnTo>
                    <a:pt x="158114" y="328295"/>
                  </a:lnTo>
                  <a:lnTo>
                    <a:pt x="167004" y="337185"/>
                  </a:lnTo>
                  <a:lnTo>
                    <a:pt x="168275" y="337820"/>
                  </a:lnTo>
                  <a:lnTo>
                    <a:pt x="170179" y="340995"/>
                  </a:lnTo>
                  <a:lnTo>
                    <a:pt x="173989" y="344805"/>
                  </a:lnTo>
                  <a:lnTo>
                    <a:pt x="179069" y="352425"/>
                  </a:lnTo>
                  <a:lnTo>
                    <a:pt x="180975" y="354965"/>
                  </a:lnTo>
                  <a:lnTo>
                    <a:pt x="184784" y="359410"/>
                  </a:lnTo>
                  <a:lnTo>
                    <a:pt x="187959" y="365125"/>
                  </a:lnTo>
                  <a:lnTo>
                    <a:pt x="189864" y="367665"/>
                  </a:lnTo>
                  <a:lnTo>
                    <a:pt x="190500" y="367665"/>
                  </a:lnTo>
                  <a:lnTo>
                    <a:pt x="189864" y="367030"/>
                  </a:lnTo>
                  <a:lnTo>
                    <a:pt x="190500" y="367030"/>
                  </a:lnTo>
                  <a:lnTo>
                    <a:pt x="206375" y="346710"/>
                  </a:lnTo>
                  <a:lnTo>
                    <a:pt x="217169" y="337820"/>
                  </a:lnTo>
                  <a:lnTo>
                    <a:pt x="226694" y="330835"/>
                  </a:lnTo>
                  <a:lnTo>
                    <a:pt x="161289" y="330835"/>
                  </a:lnTo>
                  <a:lnTo>
                    <a:pt x="158750" y="328295"/>
                  </a:lnTo>
                  <a:close/>
                </a:path>
                <a:path w="328295" h="367664">
                  <a:moveTo>
                    <a:pt x="153034" y="323215"/>
                  </a:moveTo>
                  <a:lnTo>
                    <a:pt x="155575" y="325755"/>
                  </a:lnTo>
                  <a:lnTo>
                    <a:pt x="156845" y="326390"/>
                  </a:lnTo>
                  <a:lnTo>
                    <a:pt x="157479" y="326390"/>
                  </a:lnTo>
                  <a:lnTo>
                    <a:pt x="158114" y="327025"/>
                  </a:lnTo>
                  <a:lnTo>
                    <a:pt x="161289" y="330835"/>
                  </a:lnTo>
                  <a:lnTo>
                    <a:pt x="227329" y="330835"/>
                  </a:lnTo>
                  <a:lnTo>
                    <a:pt x="234314" y="327660"/>
                  </a:lnTo>
                  <a:lnTo>
                    <a:pt x="237489" y="326390"/>
                  </a:lnTo>
                  <a:lnTo>
                    <a:pt x="243204" y="323850"/>
                  </a:lnTo>
                  <a:lnTo>
                    <a:pt x="154304" y="323850"/>
                  </a:lnTo>
                  <a:lnTo>
                    <a:pt x="153034" y="323215"/>
                  </a:lnTo>
                  <a:close/>
                </a:path>
                <a:path w="328295" h="367664">
                  <a:moveTo>
                    <a:pt x="321309" y="317500"/>
                  </a:moveTo>
                  <a:lnTo>
                    <a:pt x="276225" y="317500"/>
                  </a:lnTo>
                  <a:lnTo>
                    <a:pt x="290194" y="318135"/>
                  </a:lnTo>
                  <a:lnTo>
                    <a:pt x="303529" y="320675"/>
                  </a:lnTo>
                  <a:lnTo>
                    <a:pt x="316229" y="324485"/>
                  </a:lnTo>
                  <a:lnTo>
                    <a:pt x="328294" y="329565"/>
                  </a:lnTo>
                  <a:lnTo>
                    <a:pt x="321309" y="317500"/>
                  </a:lnTo>
                  <a:close/>
                </a:path>
                <a:path w="328295" h="367664">
                  <a:moveTo>
                    <a:pt x="311784" y="300355"/>
                  </a:moveTo>
                  <a:lnTo>
                    <a:pt x="127000" y="300355"/>
                  </a:lnTo>
                  <a:lnTo>
                    <a:pt x="127000" y="300990"/>
                  </a:lnTo>
                  <a:lnTo>
                    <a:pt x="128269" y="302260"/>
                  </a:lnTo>
                  <a:lnTo>
                    <a:pt x="131444" y="304800"/>
                  </a:lnTo>
                  <a:lnTo>
                    <a:pt x="133350" y="306070"/>
                  </a:lnTo>
                  <a:lnTo>
                    <a:pt x="133350" y="306228"/>
                  </a:lnTo>
                  <a:lnTo>
                    <a:pt x="133984" y="306705"/>
                  </a:lnTo>
                  <a:lnTo>
                    <a:pt x="136525" y="309245"/>
                  </a:lnTo>
                  <a:lnTo>
                    <a:pt x="137794" y="309245"/>
                  </a:lnTo>
                  <a:lnTo>
                    <a:pt x="140969" y="312420"/>
                  </a:lnTo>
                  <a:lnTo>
                    <a:pt x="144144" y="314960"/>
                  </a:lnTo>
                  <a:lnTo>
                    <a:pt x="146684" y="316865"/>
                  </a:lnTo>
                  <a:lnTo>
                    <a:pt x="149859" y="319405"/>
                  </a:lnTo>
                  <a:lnTo>
                    <a:pt x="154304" y="323850"/>
                  </a:lnTo>
                  <a:lnTo>
                    <a:pt x="243204" y="323850"/>
                  </a:lnTo>
                  <a:lnTo>
                    <a:pt x="250189" y="320675"/>
                  </a:lnTo>
                  <a:lnTo>
                    <a:pt x="276225" y="317500"/>
                  </a:lnTo>
                  <a:lnTo>
                    <a:pt x="321309" y="317500"/>
                  </a:lnTo>
                  <a:lnTo>
                    <a:pt x="316864" y="309245"/>
                  </a:lnTo>
                  <a:lnTo>
                    <a:pt x="315594" y="306705"/>
                  </a:lnTo>
                  <a:lnTo>
                    <a:pt x="311784" y="300355"/>
                  </a:lnTo>
                  <a:close/>
                </a:path>
                <a:path w="328295" h="367664">
                  <a:moveTo>
                    <a:pt x="135678" y="309245"/>
                  </a:moveTo>
                  <a:lnTo>
                    <a:pt x="135254" y="309245"/>
                  </a:lnTo>
                  <a:lnTo>
                    <a:pt x="137794" y="311150"/>
                  </a:lnTo>
                  <a:lnTo>
                    <a:pt x="138429" y="311785"/>
                  </a:lnTo>
                  <a:lnTo>
                    <a:pt x="139064" y="311785"/>
                  </a:lnTo>
                  <a:lnTo>
                    <a:pt x="137794" y="309880"/>
                  </a:lnTo>
                  <a:lnTo>
                    <a:pt x="136525" y="309880"/>
                  </a:lnTo>
                  <a:lnTo>
                    <a:pt x="135678" y="309245"/>
                  </a:lnTo>
                  <a:close/>
                </a:path>
                <a:path w="328295" h="367664">
                  <a:moveTo>
                    <a:pt x="137159" y="309245"/>
                  </a:moveTo>
                  <a:lnTo>
                    <a:pt x="135889" y="309245"/>
                  </a:lnTo>
                  <a:lnTo>
                    <a:pt x="136525" y="309880"/>
                  </a:lnTo>
                  <a:lnTo>
                    <a:pt x="137794" y="309880"/>
                  </a:lnTo>
                  <a:lnTo>
                    <a:pt x="137159" y="309245"/>
                  </a:lnTo>
                  <a:close/>
                </a:path>
                <a:path w="328295" h="367664">
                  <a:moveTo>
                    <a:pt x="133984" y="307340"/>
                  </a:moveTo>
                  <a:lnTo>
                    <a:pt x="133350" y="307340"/>
                  </a:lnTo>
                  <a:lnTo>
                    <a:pt x="133984" y="307975"/>
                  </a:lnTo>
                  <a:lnTo>
                    <a:pt x="135678" y="309245"/>
                  </a:lnTo>
                  <a:lnTo>
                    <a:pt x="136525" y="309245"/>
                  </a:lnTo>
                  <a:lnTo>
                    <a:pt x="134619" y="307975"/>
                  </a:lnTo>
                  <a:lnTo>
                    <a:pt x="133984" y="307340"/>
                  </a:lnTo>
                  <a:close/>
                </a:path>
                <a:path w="328295" h="367664">
                  <a:moveTo>
                    <a:pt x="131444" y="304800"/>
                  </a:moveTo>
                  <a:lnTo>
                    <a:pt x="130175" y="304800"/>
                  </a:lnTo>
                  <a:lnTo>
                    <a:pt x="133984" y="307340"/>
                  </a:lnTo>
                  <a:lnTo>
                    <a:pt x="133350" y="306705"/>
                  </a:lnTo>
                  <a:lnTo>
                    <a:pt x="133350" y="306228"/>
                  </a:lnTo>
                  <a:lnTo>
                    <a:pt x="131444" y="304800"/>
                  </a:lnTo>
                  <a:close/>
                </a:path>
                <a:path w="328295" h="367664">
                  <a:moveTo>
                    <a:pt x="119379" y="295910"/>
                  </a:moveTo>
                  <a:lnTo>
                    <a:pt x="124459" y="299720"/>
                  </a:lnTo>
                  <a:lnTo>
                    <a:pt x="125729" y="300990"/>
                  </a:lnTo>
                  <a:lnTo>
                    <a:pt x="127000" y="300990"/>
                  </a:lnTo>
                  <a:lnTo>
                    <a:pt x="127000" y="300355"/>
                  </a:lnTo>
                  <a:lnTo>
                    <a:pt x="311784" y="300355"/>
                  </a:lnTo>
                  <a:lnTo>
                    <a:pt x="310514" y="298450"/>
                  </a:lnTo>
                  <a:lnTo>
                    <a:pt x="123189" y="298450"/>
                  </a:lnTo>
                  <a:lnTo>
                    <a:pt x="119379" y="295910"/>
                  </a:lnTo>
                  <a:close/>
                </a:path>
                <a:path w="328295" h="367664">
                  <a:moveTo>
                    <a:pt x="307339" y="292735"/>
                  </a:moveTo>
                  <a:lnTo>
                    <a:pt x="115569" y="292735"/>
                  </a:lnTo>
                  <a:lnTo>
                    <a:pt x="118744" y="295275"/>
                  </a:lnTo>
                  <a:lnTo>
                    <a:pt x="120014" y="295910"/>
                  </a:lnTo>
                  <a:lnTo>
                    <a:pt x="123189" y="298450"/>
                  </a:lnTo>
                  <a:lnTo>
                    <a:pt x="310514" y="298450"/>
                  </a:lnTo>
                  <a:lnTo>
                    <a:pt x="307339" y="292735"/>
                  </a:lnTo>
                  <a:close/>
                </a:path>
                <a:path w="328295" h="367664">
                  <a:moveTo>
                    <a:pt x="301625" y="281940"/>
                  </a:moveTo>
                  <a:lnTo>
                    <a:pt x="95884" y="281940"/>
                  </a:lnTo>
                  <a:lnTo>
                    <a:pt x="99694" y="284480"/>
                  </a:lnTo>
                  <a:lnTo>
                    <a:pt x="100329" y="284480"/>
                  </a:lnTo>
                  <a:lnTo>
                    <a:pt x="100647" y="285115"/>
                  </a:lnTo>
                  <a:lnTo>
                    <a:pt x="100964" y="285115"/>
                  </a:lnTo>
                  <a:lnTo>
                    <a:pt x="104775" y="286385"/>
                  </a:lnTo>
                  <a:lnTo>
                    <a:pt x="107314" y="288290"/>
                  </a:lnTo>
                  <a:lnTo>
                    <a:pt x="110489" y="290195"/>
                  </a:lnTo>
                  <a:lnTo>
                    <a:pt x="112394" y="290830"/>
                  </a:lnTo>
                  <a:lnTo>
                    <a:pt x="113029" y="291465"/>
                  </a:lnTo>
                  <a:lnTo>
                    <a:pt x="113029" y="292100"/>
                  </a:lnTo>
                  <a:lnTo>
                    <a:pt x="114300" y="293370"/>
                  </a:lnTo>
                  <a:lnTo>
                    <a:pt x="114934" y="292735"/>
                  </a:lnTo>
                  <a:lnTo>
                    <a:pt x="307339" y="292735"/>
                  </a:lnTo>
                  <a:lnTo>
                    <a:pt x="303063" y="285403"/>
                  </a:lnTo>
                  <a:lnTo>
                    <a:pt x="302987" y="285273"/>
                  </a:lnTo>
                  <a:lnTo>
                    <a:pt x="302894" y="285115"/>
                  </a:lnTo>
                  <a:lnTo>
                    <a:pt x="301625" y="281940"/>
                  </a:lnTo>
                  <a:close/>
                </a:path>
                <a:path w="328295" h="367664">
                  <a:moveTo>
                    <a:pt x="100726" y="285273"/>
                  </a:moveTo>
                  <a:lnTo>
                    <a:pt x="100964" y="285750"/>
                  </a:lnTo>
                  <a:lnTo>
                    <a:pt x="100964" y="285403"/>
                  </a:lnTo>
                  <a:lnTo>
                    <a:pt x="100726" y="285273"/>
                  </a:lnTo>
                  <a:close/>
                </a:path>
                <a:path w="328295" h="367664">
                  <a:moveTo>
                    <a:pt x="100964" y="285115"/>
                  </a:moveTo>
                  <a:lnTo>
                    <a:pt x="100964" y="285403"/>
                  </a:lnTo>
                  <a:lnTo>
                    <a:pt x="101600" y="285750"/>
                  </a:lnTo>
                  <a:lnTo>
                    <a:pt x="100964" y="285115"/>
                  </a:lnTo>
                  <a:close/>
                </a:path>
                <a:path w="328295" h="367664">
                  <a:moveTo>
                    <a:pt x="45084" y="260350"/>
                  </a:moveTo>
                  <a:lnTo>
                    <a:pt x="43179" y="260350"/>
                  </a:lnTo>
                  <a:lnTo>
                    <a:pt x="48259" y="262255"/>
                  </a:lnTo>
                  <a:lnTo>
                    <a:pt x="47625" y="262255"/>
                  </a:lnTo>
                  <a:lnTo>
                    <a:pt x="51434" y="264160"/>
                  </a:lnTo>
                  <a:lnTo>
                    <a:pt x="53975" y="264160"/>
                  </a:lnTo>
                  <a:lnTo>
                    <a:pt x="63500" y="267970"/>
                  </a:lnTo>
                  <a:lnTo>
                    <a:pt x="100726" y="285273"/>
                  </a:lnTo>
                  <a:lnTo>
                    <a:pt x="100647" y="285115"/>
                  </a:lnTo>
                  <a:lnTo>
                    <a:pt x="100964" y="285115"/>
                  </a:lnTo>
                  <a:lnTo>
                    <a:pt x="99694" y="284480"/>
                  </a:lnTo>
                  <a:lnTo>
                    <a:pt x="97789" y="283210"/>
                  </a:lnTo>
                  <a:lnTo>
                    <a:pt x="95250" y="281940"/>
                  </a:lnTo>
                  <a:lnTo>
                    <a:pt x="301625" y="281940"/>
                  </a:lnTo>
                  <a:lnTo>
                    <a:pt x="293369" y="260985"/>
                  </a:lnTo>
                  <a:lnTo>
                    <a:pt x="46989" y="260985"/>
                  </a:lnTo>
                  <a:lnTo>
                    <a:pt x="45084" y="260350"/>
                  </a:lnTo>
                  <a:close/>
                </a:path>
                <a:path w="328295" h="367664">
                  <a:moveTo>
                    <a:pt x="36293" y="258445"/>
                  </a:moveTo>
                  <a:lnTo>
                    <a:pt x="35559" y="258445"/>
                  </a:lnTo>
                  <a:lnTo>
                    <a:pt x="42544" y="260350"/>
                  </a:lnTo>
                  <a:lnTo>
                    <a:pt x="45719" y="260350"/>
                  </a:lnTo>
                  <a:lnTo>
                    <a:pt x="46989" y="260985"/>
                  </a:lnTo>
                  <a:lnTo>
                    <a:pt x="293369" y="260985"/>
                  </a:lnTo>
                  <a:lnTo>
                    <a:pt x="292734" y="260350"/>
                  </a:lnTo>
                  <a:lnTo>
                    <a:pt x="292734" y="259822"/>
                  </a:lnTo>
                  <a:lnTo>
                    <a:pt x="40998" y="259822"/>
                  </a:lnTo>
                  <a:lnTo>
                    <a:pt x="36293" y="258445"/>
                  </a:lnTo>
                  <a:close/>
                </a:path>
                <a:path w="328295" h="367664">
                  <a:moveTo>
                    <a:pt x="290194" y="253365"/>
                  </a:moveTo>
                  <a:lnTo>
                    <a:pt x="18414" y="253365"/>
                  </a:lnTo>
                  <a:lnTo>
                    <a:pt x="21589" y="254000"/>
                  </a:lnTo>
                  <a:lnTo>
                    <a:pt x="28575" y="255270"/>
                  </a:lnTo>
                  <a:lnTo>
                    <a:pt x="26034" y="255270"/>
                  </a:lnTo>
                  <a:lnTo>
                    <a:pt x="33019" y="256540"/>
                  </a:lnTo>
                  <a:lnTo>
                    <a:pt x="34289" y="257810"/>
                  </a:lnTo>
                  <a:lnTo>
                    <a:pt x="36293" y="258445"/>
                  </a:lnTo>
                  <a:lnTo>
                    <a:pt x="38100" y="258445"/>
                  </a:lnTo>
                  <a:lnTo>
                    <a:pt x="40610" y="259822"/>
                  </a:lnTo>
                  <a:lnTo>
                    <a:pt x="292777" y="259822"/>
                  </a:lnTo>
                  <a:lnTo>
                    <a:pt x="290194" y="253365"/>
                  </a:lnTo>
                  <a:close/>
                </a:path>
                <a:path w="328295" h="367664">
                  <a:moveTo>
                    <a:pt x="278764" y="0"/>
                  </a:moveTo>
                  <a:lnTo>
                    <a:pt x="252094" y="10160"/>
                  </a:lnTo>
                  <a:lnTo>
                    <a:pt x="224789" y="18415"/>
                  </a:lnTo>
                  <a:lnTo>
                    <a:pt x="196214" y="24765"/>
                  </a:lnTo>
                  <a:lnTo>
                    <a:pt x="167004" y="29210"/>
                  </a:lnTo>
                  <a:lnTo>
                    <a:pt x="158750" y="56515"/>
                  </a:lnTo>
                  <a:lnTo>
                    <a:pt x="144779" y="74295"/>
                  </a:lnTo>
                  <a:lnTo>
                    <a:pt x="132714" y="81280"/>
                  </a:lnTo>
                  <a:lnTo>
                    <a:pt x="127000" y="88900"/>
                  </a:lnTo>
                  <a:lnTo>
                    <a:pt x="55244" y="127000"/>
                  </a:lnTo>
                  <a:lnTo>
                    <a:pt x="29844" y="132080"/>
                  </a:lnTo>
                  <a:lnTo>
                    <a:pt x="31750" y="140970"/>
                  </a:lnTo>
                  <a:lnTo>
                    <a:pt x="33019" y="150495"/>
                  </a:lnTo>
                  <a:lnTo>
                    <a:pt x="33654" y="160020"/>
                  </a:lnTo>
                  <a:lnTo>
                    <a:pt x="31114" y="184785"/>
                  </a:lnTo>
                  <a:lnTo>
                    <a:pt x="24764" y="207645"/>
                  </a:lnTo>
                  <a:lnTo>
                    <a:pt x="13969" y="229870"/>
                  </a:lnTo>
                  <a:lnTo>
                    <a:pt x="0" y="249555"/>
                  </a:lnTo>
                  <a:lnTo>
                    <a:pt x="5079" y="250190"/>
                  </a:lnTo>
                  <a:lnTo>
                    <a:pt x="9525" y="250825"/>
                  </a:lnTo>
                  <a:lnTo>
                    <a:pt x="14604" y="252095"/>
                  </a:lnTo>
                  <a:lnTo>
                    <a:pt x="13334" y="252730"/>
                  </a:lnTo>
                  <a:lnTo>
                    <a:pt x="22859" y="254635"/>
                  </a:lnTo>
                  <a:lnTo>
                    <a:pt x="18414" y="253365"/>
                  </a:lnTo>
                  <a:lnTo>
                    <a:pt x="290194" y="253365"/>
                  </a:lnTo>
                  <a:lnTo>
                    <a:pt x="284479" y="239395"/>
                  </a:lnTo>
                  <a:lnTo>
                    <a:pt x="271144" y="191770"/>
                  </a:lnTo>
                  <a:lnTo>
                    <a:pt x="264159" y="143510"/>
                  </a:lnTo>
                  <a:lnTo>
                    <a:pt x="263525" y="95250"/>
                  </a:lnTo>
                  <a:lnTo>
                    <a:pt x="267969" y="46990"/>
                  </a:lnTo>
                  <a:lnTo>
                    <a:pt x="278764" y="0"/>
                  </a:lnTo>
                  <a:close/>
                </a:path>
              </a:pathLst>
            </a:custGeom>
            <a:solidFill>
              <a:srgbClr val="F08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97449" y="3366134"/>
              <a:ext cx="365760" cy="1371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25084" y="3009264"/>
              <a:ext cx="208279" cy="13716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290184" y="3076574"/>
              <a:ext cx="178435" cy="374650"/>
            </a:xfrm>
            <a:custGeom>
              <a:avLst/>
              <a:gdLst/>
              <a:ahLst/>
              <a:cxnLst/>
              <a:rect l="l" t="t" r="r" b="b"/>
              <a:pathLst>
                <a:path w="178435" h="374650">
                  <a:moveTo>
                    <a:pt x="84454" y="0"/>
                  </a:moveTo>
                  <a:lnTo>
                    <a:pt x="67944" y="11429"/>
                  </a:lnTo>
                  <a:lnTo>
                    <a:pt x="50800" y="21589"/>
                  </a:lnTo>
                  <a:lnTo>
                    <a:pt x="33019" y="31114"/>
                  </a:lnTo>
                  <a:lnTo>
                    <a:pt x="15239" y="40004"/>
                  </a:lnTo>
                  <a:lnTo>
                    <a:pt x="4444" y="86995"/>
                  </a:lnTo>
                  <a:lnTo>
                    <a:pt x="0" y="135254"/>
                  </a:lnTo>
                  <a:lnTo>
                    <a:pt x="635" y="183514"/>
                  </a:lnTo>
                  <a:lnTo>
                    <a:pt x="7619" y="231775"/>
                  </a:lnTo>
                  <a:lnTo>
                    <a:pt x="20954" y="279400"/>
                  </a:lnTo>
                  <a:lnTo>
                    <a:pt x="39369" y="325120"/>
                  </a:lnTo>
                  <a:lnTo>
                    <a:pt x="64769" y="369570"/>
                  </a:lnTo>
                  <a:lnTo>
                    <a:pt x="69214" y="372110"/>
                  </a:lnTo>
                  <a:lnTo>
                    <a:pt x="73025" y="374650"/>
                  </a:lnTo>
                  <a:lnTo>
                    <a:pt x="118744" y="342264"/>
                  </a:lnTo>
                  <a:lnTo>
                    <a:pt x="150494" y="299085"/>
                  </a:lnTo>
                  <a:lnTo>
                    <a:pt x="170814" y="248920"/>
                  </a:lnTo>
                  <a:lnTo>
                    <a:pt x="178435" y="192404"/>
                  </a:lnTo>
                  <a:lnTo>
                    <a:pt x="171450" y="137795"/>
                  </a:lnTo>
                  <a:lnTo>
                    <a:pt x="152400" y="86995"/>
                  </a:lnTo>
                  <a:lnTo>
                    <a:pt x="122554" y="40004"/>
                  </a:lnTo>
                  <a:lnTo>
                    <a:pt x="84454" y="0"/>
                  </a:lnTo>
                  <a:close/>
                </a:path>
              </a:pathLst>
            </a:custGeom>
            <a:solidFill>
              <a:srgbClr val="EF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54954" y="344614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0" y="0"/>
                  </a:moveTo>
                  <a:lnTo>
                    <a:pt x="7620" y="11429"/>
                  </a:lnTo>
                  <a:lnTo>
                    <a:pt x="9525" y="10159"/>
                  </a:lnTo>
                  <a:lnTo>
                    <a:pt x="12700" y="8254"/>
                  </a:lnTo>
                  <a:lnTo>
                    <a:pt x="8255" y="5079"/>
                  </a:lnTo>
                  <a:lnTo>
                    <a:pt x="4445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9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05424" y="3046094"/>
              <a:ext cx="69850" cy="7112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601844" y="3395344"/>
              <a:ext cx="237490" cy="318770"/>
            </a:xfrm>
            <a:custGeom>
              <a:avLst/>
              <a:gdLst/>
              <a:ahLst/>
              <a:cxnLst/>
              <a:rect l="l" t="t" r="r" b="b"/>
              <a:pathLst>
                <a:path w="237489" h="318770">
                  <a:moveTo>
                    <a:pt x="205739" y="0"/>
                  </a:moveTo>
                  <a:lnTo>
                    <a:pt x="179704" y="26034"/>
                  </a:lnTo>
                  <a:lnTo>
                    <a:pt x="145414" y="64134"/>
                  </a:lnTo>
                  <a:lnTo>
                    <a:pt x="116204" y="102234"/>
                  </a:lnTo>
                  <a:lnTo>
                    <a:pt x="92075" y="140334"/>
                  </a:lnTo>
                  <a:lnTo>
                    <a:pt x="71754" y="165734"/>
                  </a:lnTo>
                  <a:lnTo>
                    <a:pt x="56514" y="203834"/>
                  </a:lnTo>
                  <a:lnTo>
                    <a:pt x="45719" y="216534"/>
                  </a:lnTo>
                  <a:lnTo>
                    <a:pt x="39369" y="229234"/>
                  </a:lnTo>
                  <a:lnTo>
                    <a:pt x="0" y="318769"/>
                  </a:lnTo>
                  <a:lnTo>
                    <a:pt x="15875" y="311150"/>
                  </a:lnTo>
                  <a:lnTo>
                    <a:pt x="33654" y="302259"/>
                  </a:lnTo>
                  <a:lnTo>
                    <a:pt x="67309" y="281939"/>
                  </a:lnTo>
                  <a:lnTo>
                    <a:pt x="113664" y="245744"/>
                  </a:lnTo>
                  <a:lnTo>
                    <a:pt x="150494" y="208279"/>
                  </a:lnTo>
                  <a:lnTo>
                    <a:pt x="182244" y="166369"/>
                  </a:lnTo>
                  <a:lnTo>
                    <a:pt x="207644" y="120014"/>
                  </a:lnTo>
                  <a:lnTo>
                    <a:pt x="226059" y="70484"/>
                  </a:lnTo>
                  <a:lnTo>
                    <a:pt x="237489" y="17779"/>
                  </a:lnTo>
                  <a:lnTo>
                    <a:pt x="227329" y="13334"/>
                  </a:lnTo>
                  <a:lnTo>
                    <a:pt x="217804" y="8254"/>
                  </a:lnTo>
                  <a:lnTo>
                    <a:pt x="208914" y="2539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6B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08219" y="3249294"/>
              <a:ext cx="252729" cy="17589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00599" y="6155055"/>
              <a:ext cx="240664" cy="49212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4784" y="2357119"/>
              <a:ext cx="396239" cy="25654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03164" y="6497955"/>
              <a:ext cx="142239" cy="15176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062219" y="2396489"/>
              <a:ext cx="580390" cy="382270"/>
            </a:xfrm>
            <a:custGeom>
              <a:avLst/>
              <a:gdLst/>
              <a:ahLst/>
              <a:cxnLst/>
              <a:rect l="l" t="t" r="r" b="b"/>
              <a:pathLst>
                <a:path w="580389" h="382269">
                  <a:moveTo>
                    <a:pt x="318134" y="0"/>
                  </a:moveTo>
                  <a:lnTo>
                    <a:pt x="301625" y="1270"/>
                  </a:lnTo>
                  <a:lnTo>
                    <a:pt x="293369" y="5714"/>
                  </a:lnTo>
                  <a:lnTo>
                    <a:pt x="284479" y="8255"/>
                  </a:lnTo>
                  <a:lnTo>
                    <a:pt x="267334" y="6985"/>
                  </a:lnTo>
                  <a:lnTo>
                    <a:pt x="252729" y="5080"/>
                  </a:lnTo>
                  <a:lnTo>
                    <a:pt x="239394" y="5080"/>
                  </a:lnTo>
                  <a:lnTo>
                    <a:pt x="227329" y="6350"/>
                  </a:lnTo>
                  <a:lnTo>
                    <a:pt x="205739" y="12700"/>
                  </a:lnTo>
                  <a:lnTo>
                    <a:pt x="198119" y="13335"/>
                  </a:lnTo>
                  <a:lnTo>
                    <a:pt x="192404" y="13335"/>
                  </a:lnTo>
                  <a:lnTo>
                    <a:pt x="180975" y="9525"/>
                  </a:lnTo>
                  <a:lnTo>
                    <a:pt x="173354" y="7620"/>
                  </a:lnTo>
                  <a:lnTo>
                    <a:pt x="165734" y="6985"/>
                  </a:lnTo>
                  <a:lnTo>
                    <a:pt x="157479" y="7620"/>
                  </a:lnTo>
                  <a:lnTo>
                    <a:pt x="128269" y="14605"/>
                  </a:lnTo>
                  <a:lnTo>
                    <a:pt x="118109" y="22860"/>
                  </a:lnTo>
                  <a:lnTo>
                    <a:pt x="113029" y="31114"/>
                  </a:lnTo>
                  <a:lnTo>
                    <a:pt x="97789" y="37464"/>
                  </a:lnTo>
                  <a:lnTo>
                    <a:pt x="80009" y="43814"/>
                  </a:lnTo>
                  <a:lnTo>
                    <a:pt x="74294" y="50800"/>
                  </a:lnTo>
                  <a:lnTo>
                    <a:pt x="71119" y="57785"/>
                  </a:lnTo>
                  <a:lnTo>
                    <a:pt x="60325" y="62230"/>
                  </a:lnTo>
                  <a:lnTo>
                    <a:pt x="50800" y="67945"/>
                  </a:lnTo>
                  <a:lnTo>
                    <a:pt x="50164" y="78105"/>
                  </a:lnTo>
                  <a:lnTo>
                    <a:pt x="46989" y="90170"/>
                  </a:lnTo>
                  <a:lnTo>
                    <a:pt x="29844" y="102235"/>
                  </a:lnTo>
                  <a:lnTo>
                    <a:pt x="8254" y="111760"/>
                  </a:lnTo>
                  <a:lnTo>
                    <a:pt x="0" y="120014"/>
                  </a:lnTo>
                  <a:lnTo>
                    <a:pt x="2539" y="132080"/>
                  </a:lnTo>
                  <a:lnTo>
                    <a:pt x="15875" y="153670"/>
                  </a:lnTo>
                  <a:lnTo>
                    <a:pt x="8254" y="165100"/>
                  </a:lnTo>
                  <a:lnTo>
                    <a:pt x="29209" y="211455"/>
                  </a:lnTo>
                  <a:lnTo>
                    <a:pt x="48894" y="222250"/>
                  </a:lnTo>
                  <a:lnTo>
                    <a:pt x="68579" y="237489"/>
                  </a:lnTo>
                  <a:lnTo>
                    <a:pt x="81914" y="244475"/>
                  </a:lnTo>
                  <a:lnTo>
                    <a:pt x="95884" y="248920"/>
                  </a:lnTo>
                  <a:lnTo>
                    <a:pt x="111125" y="250189"/>
                  </a:lnTo>
                  <a:lnTo>
                    <a:pt x="133350" y="250189"/>
                  </a:lnTo>
                  <a:lnTo>
                    <a:pt x="142239" y="251460"/>
                  </a:lnTo>
                  <a:lnTo>
                    <a:pt x="144144" y="254000"/>
                  </a:lnTo>
                  <a:lnTo>
                    <a:pt x="140969" y="263525"/>
                  </a:lnTo>
                  <a:lnTo>
                    <a:pt x="144144" y="274955"/>
                  </a:lnTo>
                  <a:lnTo>
                    <a:pt x="151129" y="285114"/>
                  </a:lnTo>
                  <a:lnTo>
                    <a:pt x="158750" y="292735"/>
                  </a:lnTo>
                  <a:lnTo>
                    <a:pt x="205104" y="314325"/>
                  </a:lnTo>
                  <a:lnTo>
                    <a:pt x="240664" y="312420"/>
                  </a:lnTo>
                  <a:lnTo>
                    <a:pt x="266064" y="301625"/>
                  </a:lnTo>
                  <a:lnTo>
                    <a:pt x="280034" y="298450"/>
                  </a:lnTo>
                  <a:lnTo>
                    <a:pt x="290194" y="299085"/>
                  </a:lnTo>
                  <a:lnTo>
                    <a:pt x="304800" y="294005"/>
                  </a:lnTo>
                  <a:lnTo>
                    <a:pt x="325119" y="290830"/>
                  </a:lnTo>
                  <a:lnTo>
                    <a:pt x="350519" y="295275"/>
                  </a:lnTo>
                  <a:lnTo>
                    <a:pt x="377825" y="300989"/>
                  </a:lnTo>
                  <a:lnTo>
                    <a:pt x="400684" y="300989"/>
                  </a:lnTo>
                  <a:lnTo>
                    <a:pt x="417194" y="297814"/>
                  </a:lnTo>
                  <a:lnTo>
                    <a:pt x="424179" y="295275"/>
                  </a:lnTo>
                  <a:lnTo>
                    <a:pt x="426084" y="294005"/>
                  </a:lnTo>
                  <a:lnTo>
                    <a:pt x="424814" y="292100"/>
                  </a:lnTo>
                  <a:lnTo>
                    <a:pt x="492125" y="358139"/>
                  </a:lnTo>
                  <a:lnTo>
                    <a:pt x="524509" y="382270"/>
                  </a:lnTo>
                  <a:lnTo>
                    <a:pt x="534669" y="368935"/>
                  </a:lnTo>
                  <a:lnTo>
                    <a:pt x="532764" y="320675"/>
                  </a:lnTo>
                  <a:lnTo>
                    <a:pt x="554989" y="316864"/>
                  </a:lnTo>
                  <a:lnTo>
                    <a:pt x="565150" y="312420"/>
                  </a:lnTo>
                  <a:lnTo>
                    <a:pt x="563879" y="306705"/>
                  </a:lnTo>
                  <a:lnTo>
                    <a:pt x="553719" y="295910"/>
                  </a:lnTo>
                  <a:lnTo>
                    <a:pt x="567054" y="281939"/>
                  </a:lnTo>
                  <a:lnTo>
                    <a:pt x="576579" y="257810"/>
                  </a:lnTo>
                  <a:lnTo>
                    <a:pt x="580389" y="230505"/>
                  </a:lnTo>
                  <a:lnTo>
                    <a:pt x="576579" y="210185"/>
                  </a:lnTo>
                  <a:lnTo>
                    <a:pt x="571500" y="196850"/>
                  </a:lnTo>
                  <a:lnTo>
                    <a:pt x="569594" y="185420"/>
                  </a:lnTo>
                  <a:lnTo>
                    <a:pt x="556259" y="143510"/>
                  </a:lnTo>
                  <a:lnTo>
                    <a:pt x="553719" y="136525"/>
                  </a:lnTo>
                  <a:lnTo>
                    <a:pt x="542925" y="85725"/>
                  </a:lnTo>
                  <a:lnTo>
                    <a:pt x="498475" y="80645"/>
                  </a:lnTo>
                  <a:lnTo>
                    <a:pt x="481329" y="61595"/>
                  </a:lnTo>
                  <a:lnTo>
                    <a:pt x="462279" y="52705"/>
                  </a:lnTo>
                  <a:lnTo>
                    <a:pt x="439419" y="48895"/>
                  </a:lnTo>
                  <a:lnTo>
                    <a:pt x="434975" y="38735"/>
                  </a:lnTo>
                  <a:lnTo>
                    <a:pt x="429259" y="36195"/>
                  </a:lnTo>
                  <a:lnTo>
                    <a:pt x="421004" y="35560"/>
                  </a:lnTo>
                  <a:lnTo>
                    <a:pt x="407669" y="29845"/>
                  </a:lnTo>
                  <a:lnTo>
                    <a:pt x="389254" y="19685"/>
                  </a:lnTo>
                  <a:lnTo>
                    <a:pt x="367029" y="10160"/>
                  </a:lnTo>
                  <a:lnTo>
                    <a:pt x="342264" y="3175"/>
                  </a:lnTo>
                  <a:lnTo>
                    <a:pt x="31813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62219" y="2396489"/>
              <a:ext cx="580390" cy="382270"/>
            </a:xfrm>
            <a:custGeom>
              <a:avLst/>
              <a:gdLst/>
              <a:ahLst/>
              <a:cxnLst/>
              <a:rect l="l" t="t" r="r" b="b"/>
              <a:pathLst>
                <a:path w="580389" h="382269">
                  <a:moveTo>
                    <a:pt x="439419" y="48895"/>
                  </a:moveTo>
                  <a:lnTo>
                    <a:pt x="446404" y="50164"/>
                  </a:lnTo>
                  <a:lnTo>
                    <a:pt x="462279" y="52705"/>
                  </a:lnTo>
                  <a:lnTo>
                    <a:pt x="481329" y="61595"/>
                  </a:lnTo>
                  <a:lnTo>
                    <a:pt x="498475" y="80645"/>
                  </a:lnTo>
                  <a:lnTo>
                    <a:pt x="527684" y="80645"/>
                  </a:lnTo>
                  <a:lnTo>
                    <a:pt x="542925" y="85725"/>
                  </a:lnTo>
                  <a:lnTo>
                    <a:pt x="549909" y="100330"/>
                  </a:lnTo>
                  <a:lnTo>
                    <a:pt x="553084" y="128905"/>
                  </a:lnTo>
                  <a:lnTo>
                    <a:pt x="553719" y="136525"/>
                  </a:lnTo>
                  <a:lnTo>
                    <a:pt x="556259" y="143510"/>
                  </a:lnTo>
                  <a:lnTo>
                    <a:pt x="569594" y="185420"/>
                  </a:lnTo>
                  <a:lnTo>
                    <a:pt x="571500" y="196850"/>
                  </a:lnTo>
                  <a:lnTo>
                    <a:pt x="576579" y="210185"/>
                  </a:lnTo>
                  <a:lnTo>
                    <a:pt x="580389" y="230505"/>
                  </a:lnTo>
                  <a:lnTo>
                    <a:pt x="576579" y="257810"/>
                  </a:lnTo>
                  <a:lnTo>
                    <a:pt x="567054" y="281939"/>
                  </a:lnTo>
                  <a:lnTo>
                    <a:pt x="553719" y="295910"/>
                  </a:lnTo>
                  <a:lnTo>
                    <a:pt x="563879" y="306705"/>
                  </a:lnTo>
                  <a:lnTo>
                    <a:pt x="565150" y="312420"/>
                  </a:lnTo>
                  <a:lnTo>
                    <a:pt x="554989" y="316864"/>
                  </a:lnTo>
                  <a:lnTo>
                    <a:pt x="532764" y="320675"/>
                  </a:lnTo>
                  <a:lnTo>
                    <a:pt x="534669" y="368935"/>
                  </a:lnTo>
                  <a:lnTo>
                    <a:pt x="524509" y="382270"/>
                  </a:lnTo>
                  <a:lnTo>
                    <a:pt x="492125" y="358139"/>
                  </a:lnTo>
                  <a:lnTo>
                    <a:pt x="427989" y="295275"/>
                  </a:lnTo>
                  <a:lnTo>
                    <a:pt x="424814" y="292100"/>
                  </a:lnTo>
                  <a:lnTo>
                    <a:pt x="426084" y="294005"/>
                  </a:lnTo>
                  <a:lnTo>
                    <a:pt x="424179" y="295275"/>
                  </a:lnTo>
                  <a:lnTo>
                    <a:pt x="417194" y="297814"/>
                  </a:lnTo>
                  <a:lnTo>
                    <a:pt x="400684" y="300989"/>
                  </a:lnTo>
                  <a:lnTo>
                    <a:pt x="377825" y="300989"/>
                  </a:lnTo>
                  <a:lnTo>
                    <a:pt x="350519" y="295275"/>
                  </a:lnTo>
                  <a:lnTo>
                    <a:pt x="325119" y="290830"/>
                  </a:lnTo>
                  <a:lnTo>
                    <a:pt x="304800" y="294005"/>
                  </a:lnTo>
                  <a:lnTo>
                    <a:pt x="290194" y="299085"/>
                  </a:lnTo>
                  <a:lnTo>
                    <a:pt x="280034" y="298450"/>
                  </a:lnTo>
                  <a:lnTo>
                    <a:pt x="266064" y="301625"/>
                  </a:lnTo>
                  <a:lnTo>
                    <a:pt x="240664" y="312420"/>
                  </a:lnTo>
                  <a:lnTo>
                    <a:pt x="205104" y="314325"/>
                  </a:lnTo>
                  <a:lnTo>
                    <a:pt x="158750" y="292735"/>
                  </a:lnTo>
                  <a:lnTo>
                    <a:pt x="151129" y="285114"/>
                  </a:lnTo>
                  <a:lnTo>
                    <a:pt x="144144" y="274955"/>
                  </a:lnTo>
                  <a:lnTo>
                    <a:pt x="140969" y="263525"/>
                  </a:lnTo>
                  <a:lnTo>
                    <a:pt x="144144" y="254000"/>
                  </a:lnTo>
                  <a:lnTo>
                    <a:pt x="142239" y="251460"/>
                  </a:lnTo>
                  <a:lnTo>
                    <a:pt x="133350" y="250189"/>
                  </a:lnTo>
                  <a:lnTo>
                    <a:pt x="121284" y="250189"/>
                  </a:lnTo>
                  <a:lnTo>
                    <a:pt x="111125" y="250189"/>
                  </a:lnTo>
                  <a:lnTo>
                    <a:pt x="95884" y="248920"/>
                  </a:lnTo>
                  <a:lnTo>
                    <a:pt x="81914" y="244475"/>
                  </a:lnTo>
                  <a:lnTo>
                    <a:pt x="68579" y="237489"/>
                  </a:lnTo>
                  <a:lnTo>
                    <a:pt x="57150" y="228600"/>
                  </a:lnTo>
                  <a:lnTo>
                    <a:pt x="48894" y="222250"/>
                  </a:lnTo>
                  <a:lnTo>
                    <a:pt x="13969" y="200660"/>
                  </a:lnTo>
                  <a:lnTo>
                    <a:pt x="6984" y="179705"/>
                  </a:lnTo>
                  <a:lnTo>
                    <a:pt x="8254" y="165100"/>
                  </a:lnTo>
                  <a:lnTo>
                    <a:pt x="15875" y="153670"/>
                  </a:lnTo>
                  <a:lnTo>
                    <a:pt x="2539" y="132080"/>
                  </a:lnTo>
                  <a:lnTo>
                    <a:pt x="0" y="120014"/>
                  </a:lnTo>
                  <a:lnTo>
                    <a:pt x="8254" y="111760"/>
                  </a:lnTo>
                  <a:lnTo>
                    <a:pt x="29844" y="102235"/>
                  </a:lnTo>
                  <a:lnTo>
                    <a:pt x="46989" y="90170"/>
                  </a:lnTo>
                  <a:lnTo>
                    <a:pt x="50164" y="78105"/>
                  </a:lnTo>
                  <a:lnTo>
                    <a:pt x="50800" y="67945"/>
                  </a:lnTo>
                  <a:lnTo>
                    <a:pt x="60325" y="62230"/>
                  </a:lnTo>
                  <a:lnTo>
                    <a:pt x="71119" y="57785"/>
                  </a:lnTo>
                  <a:lnTo>
                    <a:pt x="74294" y="50800"/>
                  </a:lnTo>
                  <a:lnTo>
                    <a:pt x="80009" y="43814"/>
                  </a:lnTo>
                  <a:lnTo>
                    <a:pt x="97789" y="37464"/>
                  </a:lnTo>
                  <a:lnTo>
                    <a:pt x="113029" y="31114"/>
                  </a:lnTo>
                  <a:lnTo>
                    <a:pt x="118109" y="22860"/>
                  </a:lnTo>
                  <a:lnTo>
                    <a:pt x="128269" y="14605"/>
                  </a:lnTo>
                  <a:lnTo>
                    <a:pt x="157479" y="7620"/>
                  </a:lnTo>
                  <a:lnTo>
                    <a:pt x="165734" y="6985"/>
                  </a:lnTo>
                  <a:lnTo>
                    <a:pt x="173354" y="7620"/>
                  </a:lnTo>
                  <a:lnTo>
                    <a:pt x="180975" y="9525"/>
                  </a:lnTo>
                  <a:lnTo>
                    <a:pt x="188594" y="12064"/>
                  </a:lnTo>
                  <a:lnTo>
                    <a:pt x="192404" y="13335"/>
                  </a:lnTo>
                  <a:lnTo>
                    <a:pt x="198119" y="13335"/>
                  </a:lnTo>
                  <a:lnTo>
                    <a:pt x="205739" y="12700"/>
                  </a:lnTo>
                  <a:lnTo>
                    <a:pt x="214629" y="9525"/>
                  </a:lnTo>
                  <a:lnTo>
                    <a:pt x="227329" y="6350"/>
                  </a:lnTo>
                  <a:lnTo>
                    <a:pt x="239394" y="5080"/>
                  </a:lnTo>
                  <a:lnTo>
                    <a:pt x="252729" y="5080"/>
                  </a:lnTo>
                  <a:lnTo>
                    <a:pt x="264794" y="6350"/>
                  </a:lnTo>
                  <a:lnTo>
                    <a:pt x="266064" y="6350"/>
                  </a:lnTo>
                  <a:lnTo>
                    <a:pt x="266700" y="6985"/>
                  </a:lnTo>
                  <a:lnTo>
                    <a:pt x="267334" y="6985"/>
                  </a:lnTo>
                  <a:lnTo>
                    <a:pt x="284479" y="8255"/>
                  </a:lnTo>
                  <a:lnTo>
                    <a:pt x="293369" y="5714"/>
                  </a:lnTo>
                  <a:lnTo>
                    <a:pt x="301625" y="1270"/>
                  </a:lnTo>
                  <a:lnTo>
                    <a:pt x="318134" y="0"/>
                  </a:lnTo>
                  <a:lnTo>
                    <a:pt x="342264" y="3175"/>
                  </a:lnTo>
                  <a:lnTo>
                    <a:pt x="367029" y="10160"/>
                  </a:lnTo>
                  <a:lnTo>
                    <a:pt x="389254" y="19685"/>
                  </a:lnTo>
                  <a:lnTo>
                    <a:pt x="407669" y="29845"/>
                  </a:lnTo>
                  <a:lnTo>
                    <a:pt x="421004" y="35560"/>
                  </a:lnTo>
                  <a:lnTo>
                    <a:pt x="429259" y="36195"/>
                  </a:lnTo>
                  <a:lnTo>
                    <a:pt x="434975" y="38735"/>
                  </a:lnTo>
                  <a:lnTo>
                    <a:pt x="439419" y="48895"/>
                  </a:lnTo>
                  <a:close/>
                </a:path>
              </a:pathLst>
            </a:custGeom>
            <a:ln w="4318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85714" y="2406649"/>
              <a:ext cx="255270" cy="22732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177789" y="2409189"/>
              <a:ext cx="273050" cy="157480"/>
            </a:xfrm>
            <a:custGeom>
              <a:avLst/>
              <a:gdLst/>
              <a:ahLst/>
              <a:cxnLst/>
              <a:rect l="l" t="t" r="r" b="b"/>
              <a:pathLst>
                <a:path w="273050" h="157480">
                  <a:moveTo>
                    <a:pt x="0" y="100964"/>
                  </a:moveTo>
                  <a:lnTo>
                    <a:pt x="1270" y="104139"/>
                  </a:lnTo>
                  <a:lnTo>
                    <a:pt x="20955" y="123825"/>
                  </a:lnTo>
                  <a:lnTo>
                    <a:pt x="27305" y="129539"/>
                  </a:lnTo>
                  <a:lnTo>
                    <a:pt x="31750" y="135255"/>
                  </a:lnTo>
                  <a:lnTo>
                    <a:pt x="35560" y="142239"/>
                  </a:lnTo>
                  <a:lnTo>
                    <a:pt x="36195" y="149860"/>
                  </a:lnTo>
                  <a:lnTo>
                    <a:pt x="33020" y="156210"/>
                  </a:lnTo>
                  <a:lnTo>
                    <a:pt x="36195" y="157480"/>
                  </a:lnTo>
                  <a:lnTo>
                    <a:pt x="73660" y="147320"/>
                  </a:lnTo>
                  <a:lnTo>
                    <a:pt x="86360" y="146050"/>
                  </a:lnTo>
                  <a:lnTo>
                    <a:pt x="97155" y="146050"/>
                  </a:lnTo>
                  <a:lnTo>
                    <a:pt x="109220" y="144780"/>
                  </a:lnTo>
                  <a:lnTo>
                    <a:pt x="120014" y="141605"/>
                  </a:lnTo>
                  <a:lnTo>
                    <a:pt x="121285" y="137160"/>
                  </a:lnTo>
                  <a:lnTo>
                    <a:pt x="120650" y="135255"/>
                  </a:lnTo>
                  <a:lnTo>
                    <a:pt x="55880" y="135255"/>
                  </a:lnTo>
                  <a:lnTo>
                    <a:pt x="51435" y="133985"/>
                  </a:lnTo>
                  <a:lnTo>
                    <a:pt x="48895" y="123825"/>
                  </a:lnTo>
                  <a:lnTo>
                    <a:pt x="46355" y="116205"/>
                  </a:lnTo>
                  <a:lnTo>
                    <a:pt x="34925" y="116205"/>
                  </a:lnTo>
                  <a:lnTo>
                    <a:pt x="27305" y="111125"/>
                  </a:lnTo>
                  <a:lnTo>
                    <a:pt x="8255" y="103505"/>
                  </a:lnTo>
                  <a:lnTo>
                    <a:pt x="0" y="100964"/>
                  </a:lnTo>
                  <a:close/>
                </a:path>
                <a:path w="273050" h="157480">
                  <a:moveTo>
                    <a:pt x="170814" y="8889"/>
                  </a:moveTo>
                  <a:lnTo>
                    <a:pt x="163195" y="13335"/>
                  </a:lnTo>
                  <a:lnTo>
                    <a:pt x="143510" y="27305"/>
                  </a:lnTo>
                  <a:lnTo>
                    <a:pt x="135889" y="32385"/>
                  </a:lnTo>
                  <a:lnTo>
                    <a:pt x="131445" y="36830"/>
                  </a:lnTo>
                  <a:lnTo>
                    <a:pt x="128270" y="42545"/>
                  </a:lnTo>
                  <a:lnTo>
                    <a:pt x="124460" y="42545"/>
                  </a:lnTo>
                  <a:lnTo>
                    <a:pt x="124460" y="68580"/>
                  </a:lnTo>
                  <a:lnTo>
                    <a:pt x="122555" y="75564"/>
                  </a:lnTo>
                  <a:lnTo>
                    <a:pt x="118110" y="80645"/>
                  </a:lnTo>
                  <a:lnTo>
                    <a:pt x="111125" y="85089"/>
                  </a:lnTo>
                  <a:lnTo>
                    <a:pt x="104139" y="88264"/>
                  </a:lnTo>
                  <a:lnTo>
                    <a:pt x="100330" y="92075"/>
                  </a:lnTo>
                  <a:lnTo>
                    <a:pt x="97789" y="97789"/>
                  </a:lnTo>
                  <a:lnTo>
                    <a:pt x="95885" y="109220"/>
                  </a:lnTo>
                  <a:lnTo>
                    <a:pt x="92710" y="121920"/>
                  </a:lnTo>
                  <a:lnTo>
                    <a:pt x="87630" y="129539"/>
                  </a:lnTo>
                  <a:lnTo>
                    <a:pt x="81280" y="132714"/>
                  </a:lnTo>
                  <a:lnTo>
                    <a:pt x="71755" y="132714"/>
                  </a:lnTo>
                  <a:lnTo>
                    <a:pt x="62864" y="133350"/>
                  </a:lnTo>
                  <a:lnTo>
                    <a:pt x="55880" y="135255"/>
                  </a:lnTo>
                  <a:lnTo>
                    <a:pt x="120650" y="135255"/>
                  </a:lnTo>
                  <a:lnTo>
                    <a:pt x="120014" y="132714"/>
                  </a:lnTo>
                  <a:lnTo>
                    <a:pt x="120130" y="129539"/>
                  </a:lnTo>
                  <a:lnTo>
                    <a:pt x="120650" y="123825"/>
                  </a:lnTo>
                  <a:lnTo>
                    <a:pt x="120650" y="114935"/>
                  </a:lnTo>
                  <a:lnTo>
                    <a:pt x="118110" y="104139"/>
                  </a:lnTo>
                  <a:lnTo>
                    <a:pt x="121920" y="92710"/>
                  </a:lnTo>
                  <a:lnTo>
                    <a:pt x="140335" y="81914"/>
                  </a:lnTo>
                  <a:lnTo>
                    <a:pt x="158114" y="74295"/>
                  </a:lnTo>
                  <a:lnTo>
                    <a:pt x="162560" y="69214"/>
                  </a:lnTo>
                  <a:lnTo>
                    <a:pt x="167639" y="64770"/>
                  </a:lnTo>
                  <a:lnTo>
                    <a:pt x="186689" y="57785"/>
                  </a:lnTo>
                  <a:lnTo>
                    <a:pt x="135889" y="57785"/>
                  </a:lnTo>
                  <a:lnTo>
                    <a:pt x="135255" y="50164"/>
                  </a:lnTo>
                  <a:lnTo>
                    <a:pt x="141605" y="38735"/>
                  </a:lnTo>
                  <a:lnTo>
                    <a:pt x="150495" y="32385"/>
                  </a:lnTo>
                  <a:lnTo>
                    <a:pt x="159385" y="27939"/>
                  </a:lnTo>
                  <a:lnTo>
                    <a:pt x="167005" y="23495"/>
                  </a:lnTo>
                  <a:lnTo>
                    <a:pt x="172085" y="17145"/>
                  </a:lnTo>
                  <a:lnTo>
                    <a:pt x="173355" y="10795"/>
                  </a:lnTo>
                  <a:lnTo>
                    <a:pt x="170814" y="8889"/>
                  </a:lnTo>
                  <a:close/>
                </a:path>
                <a:path w="273050" h="157480">
                  <a:moveTo>
                    <a:pt x="40005" y="106045"/>
                  </a:moveTo>
                  <a:lnTo>
                    <a:pt x="34925" y="106045"/>
                  </a:lnTo>
                  <a:lnTo>
                    <a:pt x="33655" y="109855"/>
                  </a:lnTo>
                  <a:lnTo>
                    <a:pt x="34925" y="116205"/>
                  </a:lnTo>
                  <a:lnTo>
                    <a:pt x="46355" y="116205"/>
                  </a:lnTo>
                  <a:lnTo>
                    <a:pt x="45085" y="111760"/>
                  </a:lnTo>
                  <a:lnTo>
                    <a:pt x="40005" y="106045"/>
                  </a:lnTo>
                  <a:close/>
                </a:path>
                <a:path w="273050" h="157480">
                  <a:moveTo>
                    <a:pt x="208280" y="0"/>
                  </a:moveTo>
                  <a:lnTo>
                    <a:pt x="200660" y="8889"/>
                  </a:lnTo>
                  <a:lnTo>
                    <a:pt x="194310" y="22225"/>
                  </a:lnTo>
                  <a:lnTo>
                    <a:pt x="187960" y="31114"/>
                  </a:lnTo>
                  <a:lnTo>
                    <a:pt x="180339" y="37464"/>
                  </a:lnTo>
                  <a:lnTo>
                    <a:pt x="144145" y="55880"/>
                  </a:lnTo>
                  <a:lnTo>
                    <a:pt x="135889" y="57785"/>
                  </a:lnTo>
                  <a:lnTo>
                    <a:pt x="186689" y="57785"/>
                  </a:lnTo>
                  <a:lnTo>
                    <a:pt x="206375" y="50164"/>
                  </a:lnTo>
                  <a:lnTo>
                    <a:pt x="220980" y="42545"/>
                  </a:lnTo>
                  <a:lnTo>
                    <a:pt x="234314" y="37464"/>
                  </a:lnTo>
                  <a:lnTo>
                    <a:pt x="250825" y="36830"/>
                  </a:lnTo>
                  <a:lnTo>
                    <a:pt x="273050" y="36830"/>
                  </a:lnTo>
                  <a:lnTo>
                    <a:pt x="271780" y="33655"/>
                  </a:lnTo>
                  <a:lnTo>
                    <a:pt x="269239" y="28575"/>
                  </a:lnTo>
                  <a:lnTo>
                    <a:pt x="265430" y="26035"/>
                  </a:lnTo>
                  <a:lnTo>
                    <a:pt x="260985" y="25400"/>
                  </a:lnTo>
                  <a:lnTo>
                    <a:pt x="247014" y="25400"/>
                  </a:lnTo>
                  <a:lnTo>
                    <a:pt x="236855" y="24764"/>
                  </a:lnTo>
                  <a:lnTo>
                    <a:pt x="232410" y="22225"/>
                  </a:lnTo>
                  <a:lnTo>
                    <a:pt x="231139" y="17780"/>
                  </a:lnTo>
                  <a:lnTo>
                    <a:pt x="229235" y="12700"/>
                  </a:lnTo>
                  <a:lnTo>
                    <a:pt x="224155" y="6350"/>
                  </a:lnTo>
                  <a:lnTo>
                    <a:pt x="216535" y="635"/>
                  </a:lnTo>
                  <a:lnTo>
                    <a:pt x="208280" y="0"/>
                  </a:lnTo>
                  <a:close/>
                </a:path>
                <a:path w="273050" h="157480">
                  <a:moveTo>
                    <a:pt x="273050" y="36830"/>
                  </a:moveTo>
                  <a:lnTo>
                    <a:pt x="250825" y="36830"/>
                  </a:lnTo>
                  <a:lnTo>
                    <a:pt x="266064" y="38735"/>
                  </a:lnTo>
                  <a:lnTo>
                    <a:pt x="272414" y="39370"/>
                  </a:lnTo>
                  <a:lnTo>
                    <a:pt x="273050" y="38100"/>
                  </a:lnTo>
                  <a:lnTo>
                    <a:pt x="273050" y="36830"/>
                  </a:lnTo>
                  <a:close/>
                </a:path>
                <a:path w="273050" h="157480">
                  <a:moveTo>
                    <a:pt x="258445" y="24764"/>
                  </a:moveTo>
                  <a:lnTo>
                    <a:pt x="247014" y="25400"/>
                  </a:lnTo>
                  <a:lnTo>
                    <a:pt x="260985" y="25400"/>
                  </a:lnTo>
                  <a:lnTo>
                    <a:pt x="258445" y="24764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92089" y="2451099"/>
              <a:ext cx="324485" cy="18605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242559" y="2513329"/>
              <a:ext cx="282575" cy="127000"/>
            </a:xfrm>
            <a:custGeom>
              <a:avLst/>
              <a:gdLst/>
              <a:ahLst/>
              <a:cxnLst/>
              <a:rect l="l" t="t" r="r" b="b"/>
              <a:pathLst>
                <a:path w="282575" h="127000">
                  <a:moveTo>
                    <a:pt x="271144" y="0"/>
                  </a:moveTo>
                  <a:lnTo>
                    <a:pt x="256539" y="1270"/>
                  </a:lnTo>
                  <a:lnTo>
                    <a:pt x="242569" y="6350"/>
                  </a:lnTo>
                  <a:lnTo>
                    <a:pt x="233044" y="15875"/>
                  </a:lnTo>
                  <a:lnTo>
                    <a:pt x="227964" y="27940"/>
                  </a:lnTo>
                  <a:lnTo>
                    <a:pt x="222250" y="38100"/>
                  </a:lnTo>
                  <a:lnTo>
                    <a:pt x="214629" y="43815"/>
                  </a:lnTo>
                  <a:lnTo>
                    <a:pt x="201929" y="43180"/>
                  </a:lnTo>
                  <a:lnTo>
                    <a:pt x="191769" y="34925"/>
                  </a:lnTo>
                  <a:lnTo>
                    <a:pt x="187960" y="25400"/>
                  </a:lnTo>
                  <a:lnTo>
                    <a:pt x="182879" y="22225"/>
                  </a:lnTo>
                  <a:lnTo>
                    <a:pt x="169544" y="33655"/>
                  </a:lnTo>
                  <a:lnTo>
                    <a:pt x="153669" y="50800"/>
                  </a:lnTo>
                  <a:lnTo>
                    <a:pt x="144144" y="60325"/>
                  </a:lnTo>
                  <a:lnTo>
                    <a:pt x="135889" y="66040"/>
                  </a:lnTo>
                  <a:lnTo>
                    <a:pt x="111125" y="73660"/>
                  </a:lnTo>
                  <a:lnTo>
                    <a:pt x="104139" y="76835"/>
                  </a:lnTo>
                  <a:lnTo>
                    <a:pt x="95885" y="78105"/>
                  </a:lnTo>
                  <a:lnTo>
                    <a:pt x="80010" y="77470"/>
                  </a:lnTo>
                  <a:lnTo>
                    <a:pt x="64769" y="78105"/>
                  </a:lnTo>
                  <a:lnTo>
                    <a:pt x="58419" y="80010"/>
                  </a:lnTo>
                  <a:lnTo>
                    <a:pt x="56514" y="78105"/>
                  </a:lnTo>
                  <a:lnTo>
                    <a:pt x="43179" y="56515"/>
                  </a:lnTo>
                  <a:lnTo>
                    <a:pt x="36194" y="45720"/>
                  </a:lnTo>
                  <a:lnTo>
                    <a:pt x="32385" y="43180"/>
                  </a:lnTo>
                  <a:lnTo>
                    <a:pt x="34289" y="53975"/>
                  </a:lnTo>
                  <a:lnTo>
                    <a:pt x="38735" y="69215"/>
                  </a:lnTo>
                  <a:lnTo>
                    <a:pt x="40639" y="78105"/>
                  </a:lnTo>
                  <a:lnTo>
                    <a:pt x="38100" y="83185"/>
                  </a:lnTo>
                  <a:lnTo>
                    <a:pt x="29844" y="85090"/>
                  </a:lnTo>
                  <a:lnTo>
                    <a:pt x="12700" y="86995"/>
                  </a:lnTo>
                  <a:lnTo>
                    <a:pt x="10794" y="88900"/>
                  </a:lnTo>
                  <a:lnTo>
                    <a:pt x="9525" y="100330"/>
                  </a:lnTo>
                  <a:lnTo>
                    <a:pt x="5714" y="111125"/>
                  </a:lnTo>
                  <a:lnTo>
                    <a:pt x="0" y="121920"/>
                  </a:lnTo>
                  <a:lnTo>
                    <a:pt x="0" y="127000"/>
                  </a:lnTo>
                  <a:lnTo>
                    <a:pt x="13335" y="120650"/>
                  </a:lnTo>
                  <a:lnTo>
                    <a:pt x="26035" y="107950"/>
                  </a:lnTo>
                  <a:lnTo>
                    <a:pt x="27939" y="98425"/>
                  </a:lnTo>
                  <a:lnTo>
                    <a:pt x="34925" y="92710"/>
                  </a:lnTo>
                  <a:lnTo>
                    <a:pt x="60325" y="90805"/>
                  </a:lnTo>
                  <a:lnTo>
                    <a:pt x="108585" y="92710"/>
                  </a:lnTo>
                  <a:lnTo>
                    <a:pt x="121919" y="90170"/>
                  </a:lnTo>
                  <a:lnTo>
                    <a:pt x="140969" y="81280"/>
                  </a:lnTo>
                  <a:lnTo>
                    <a:pt x="160019" y="69850"/>
                  </a:lnTo>
                  <a:lnTo>
                    <a:pt x="172085" y="60960"/>
                  </a:lnTo>
                  <a:lnTo>
                    <a:pt x="185419" y="56515"/>
                  </a:lnTo>
                  <a:lnTo>
                    <a:pt x="208279" y="56515"/>
                  </a:lnTo>
                  <a:lnTo>
                    <a:pt x="233044" y="60325"/>
                  </a:lnTo>
                  <a:lnTo>
                    <a:pt x="250189" y="64770"/>
                  </a:lnTo>
                  <a:lnTo>
                    <a:pt x="262889" y="64135"/>
                  </a:lnTo>
                  <a:lnTo>
                    <a:pt x="274319" y="53975"/>
                  </a:lnTo>
                  <a:lnTo>
                    <a:pt x="275589" y="41910"/>
                  </a:lnTo>
                  <a:lnTo>
                    <a:pt x="263525" y="38735"/>
                  </a:lnTo>
                  <a:lnTo>
                    <a:pt x="250189" y="37465"/>
                  </a:lnTo>
                  <a:lnTo>
                    <a:pt x="250189" y="33655"/>
                  </a:lnTo>
                  <a:lnTo>
                    <a:pt x="260985" y="25400"/>
                  </a:lnTo>
                  <a:lnTo>
                    <a:pt x="271779" y="15240"/>
                  </a:lnTo>
                  <a:lnTo>
                    <a:pt x="282575" y="3175"/>
                  </a:lnTo>
                  <a:lnTo>
                    <a:pt x="282575" y="1270"/>
                  </a:lnTo>
                  <a:lnTo>
                    <a:pt x="271144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18454" y="2546984"/>
              <a:ext cx="208914" cy="18097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220969" y="2599689"/>
              <a:ext cx="266065" cy="104139"/>
            </a:xfrm>
            <a:custGeom>
              <a:avLst/>
              <a:gdLst/>
              <a:ahLst/>
              <a:cxnLst/>
              <a:rect l="l" t="t" r="r" b="b"/>
              <a:pathLst>
                <a:path w="266064" h="104139">
                  <a:moveTo>
                    <a:pt x="207644" y="0"/>
                  </a:moveTo>
                  <a:lnTo>
                    <a:pt x="190500" y="3175"/>
                  </a:lnTo>
                  <a:lnTo>
                    <a:pt x="163194" y="12064"/>
                  </a:lnTo>
                  <a:lnTo>
                    <a:pt x="132079" y="19050"/>
                  </a:lnTo>
                  <a:lnTo>
                    <a:pt x="90169" y="22860"/>
                  </a:lnTo>
                  <a:lnTo>
                    <a:pt x="60325" y="47625"/>
                  </a:lnTo>
                  <a:lnTo>
                    <a:pt x="43814" y="50800"/>
                  </a:lnTo>
                  <a:lnTo>
                    <a:pt x="20954" y="52705"/>
                  </a:lnTo>
                  <a:lnTo>
                    <a:pt x="6350" y="52705"/>
                  </a:lnTo>
                  <a:lnTo>
                    <a:pt x="0" y="55245"/>
                  </a:lnTo>
                  <a:lnTo>
                    <a:pt x="5714" y="64135"/>
                  </a:lnTo>
                  <a:lnTo>
                    <a:pt x="11429" y="76835"/>
                  </a:lnTo>
                  <a:lnTo>
                    <a:pt x="12064" y="88264"/>
                  </a:lnTo>
                  <a:lnTo>
                    <a:pt x="15875" y="96520"/>
                  </a:lnTo>
                  <a:lnTo>
                    <a:pt x="31750" y="101600"/>
                  </a:lnTo>
                  <a:lnTo>
                    <a:pt x="57784" y="104139"/>
                  </a:lnTo>
                  <a:lnTo>
                    <a:pt x="81279" y="103505"/>
                  </a:lnTo>
                  <a:lnTo>
                    <a:pt x="92709" y="98425"/>
                  </a:lnTo>
                  <a:lnTo>
                    <a:pt x="85725" y="86360"/>
                  </a:lnTo>
                  <a:lnTo>
                    <a:pt x="71754" y="76200"/>
                  </a:lnTo>
                  <a:lnTo>
                    <a:pt x="64769" y="74295"/>
                  </a:lnTo>
                  <a:lnTo>
                    <a:pt x="60959" y="76835"/>
                  </a:lnTo>
                  <a:lnTo>
                    <a:pt x="56514" y="78105"/>
                  </a:lnTo>
                  <a:lnTo>
                    <a:pt x="41275" y="73025"/>
                  </a:lnTo>
                  <a:lnTo>
                    <a:pt x="53339" y="63500"/>
                  </a:lnTo>
                  <a:lnTo>
                    <a:pt x="80009" y="56514"/>
                  </a:lnTo>
                  <a:lnTo>
                    <a:pt x="109219" y="56514"/>
                  </a:lnTo>
                  <a:lnTo>
                    <a:pt x="128904" y="64135"/>
                  </a:lnTo>
                  <a:lnTo>
                    <a:pt x="140334" y="71120"/>
                  </a:lnTo>
                  <a:lnTo>
                    <a:pt x="149225" y="71755"/>
                  </a:lnTo>
                  <a:lnTo>
                    <a:pt x="163194" y="60960"/>
                  </a:lnTo>
                  <a:lnTo>
                    <a:pt x="174625" y="46989"/>
                  </a:lnTo>
                  <a:lnTo>
                    <a:pt x="178434" y="38735"/>
                  </a:lnTo>
                  <a:lnTo>
                    <a:pt x="182879" y="33020"/>
                  </a:lnTo>
                  <a:lnTo>
                    <a:pt x="197484" y="27305"/>
                  </a:lnTo>
                  <a:lnTo>
                    <a:pt x="217169" y="24130"/>
                  </a:lnTo>
                  <a:lnTo>
                    <a:pt x="232409" y="26035"/>
                  </a:lnTo>
                  <a:lnTo>
                    <a:pt x="245744" y="26670"/>
                  </a:lnTo>
                  <a:lnTo>
                    <a:pt x="260350" y="22225"/>
                  </a:lnTo>
                  <a:lnTo>
                    <a:pt x="266064" y="14605"/>
                  </a:lnTo>
                  <a:lnTo>
                    <a:pt x="257809" y="10160"/>
                  </a:lnTo>
                  <a:lnTo>
                    <a:pt x="245109" y="7620"/>
                  </a:lnTo>
                  <a:lnTo>
                    <a:pt x="238759" y="6985"/>
                  </a:lnTo>
                  <a:lnTo>
                    <a:pt x="220979" y="1270"/>
                  </a:lnTo>
                  <a:lnTo>
                    <a:pt x="207644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84444" y="2407284"/>
              <a:ext cx="383539" cy="22796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073014" y="2400299"/>
              <a:ext cx="566420" cy="207327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204459" y="2797174"/>
              <a:ext cx="153670" cy="18033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980304" y="3295649"/>
              <a:ext cx="617220" cy="365125"/>
            </a:xfrm>
            <a:custGeom>
              <a:avLst/>
              <a:gdLst/>
              <a:ahLst/>
              <a:cxnLst/>
              <a:rect l="l" t="t" r="r" b="b"/>
              <a:pathLst>
                <a:path w="617220" h="365125">
                  <a:moveTo>
                    <a:pt x="18415" y="340995"/>
                  </a:moveTo>
                  <a:lnTo>
                    <a:pt x="10795" y="342264"/>
                  </a:lnTo>
                  <a:lnTo>
                    <a:pt x="3175" y="346710"/>
                  </a:lnTo>
                  <a:lnTo>
                    <a:pt x="0" y="354964"/>
                  </a:lnTo>
                  <a:lnTo>
                    <a:pt x="3175" y="362585"/>
                  </a:lnTo>
                  <a:lnTo>
                    <a:pt x="10795" y="365125"/>
                  </a:lnTo>
                  <a:lnTo>
                    <a:pt x="18415" y="362585"/>
                  </a:lnTo>
                  <a:lnTo>
                    <a:pt x="18415" y="340995"/>
                  </a:lnTo>
                  <a:close/>
                </a:path>
                <a:path w="617220" h="365125">
                  <a:moveTo>
                    <a:pt x="21590" y="340360"/>
                  </a:moveTo>
                  <a:lnTo>
                    <a:pt x="19685" y="340360"/>
                  </a:lnTo>
                  <a:lnTo>
                    <a:pt x="18415" y="340995"/>
                  </a:lnTo>
                  <a:lnTo>
                    <a:pt x="18415" y="362585"/>
                  </a:lnTo>
                  <a:lnTo>
                    <a:pt x="20955" y="361950"/>
                  </a:lnTo>
                  <a:lnTo>
                    <a:pt x="22225" y="361950"/>
                  </a:lnTo>
                  <a:lnTo>
                    <a:pt x="24130" y="361314"/>
                  </a:lnTo>
                  <a:lnTo>
                    <a:pt x="19050" y="361314"/>
                  </a:lnTo>
                  <a:lnTo>
                    <a:pt x="21590" y="354964"/>
                  </a:lnTo>
                  <a:lnTo>
                    <a:pt x="21590" y="340360"/>
                  </a:lnTo>
                  <a:close/>
                </a:path>
                <a:path w="617220" h="365125">
                  <a:moveTo>
                    <a:pt x="26670" y="339725"/>
                  </a:moveTo>
                  <a:lnTo>
                    <a:pt x="21590" y="340360"/>
                  </a:lnTo>
                  <a:lnTo>
                    <a:pt x="21590" y="357504"/>
                  </a:lnTo>
                  <a:lnTo>
                    <a:pt x="20955" y="359410"/>
                  </a:lnTo>
                  <a:lnTo>
                    <a:pt x="19050" y="361314"/>
                  </a:lnTo>
                  <a:lnTo>
                    <a:pt x="26670" y="361314"/>
                  </a:lnTo>
                  <a:lnTo>
                    <a:pt x="26670" y="339725"/>
                  </a:lnTo>
                  <a:close/>
                </a:path>
                <a:path w="617220" h="365125">
                  <a:moveTo>
                    <a:pt x="106045" y="318135"/>
                  </a:moveTo>
                  <a:lnTo>
                    <a:pt x="97790" y="321945"/>
                  </a:lnTo>
                  <a:lnTo>
                    <a:pt x="89535" y="324485"/>
                  </a:lnTo>
                  <a:lnTo>
                    <a:pt x="81280" y="327660"/>
                  </a:lnTo>
                  <a:lnTo>
                    <a:pt x="72390" y="330200"/>
                  </a:lnTo>
                  <a:lnTo>
                    <a:pt x="66040" y="332104"/>
                  </a:lnTo>
                  <a:lnTo>
                    <a:pt x="59690" y="333375"/>
                  </a:lnTo>
                  <a:lnTo>
                    <a:pt x="52705" y="335279"/>
                  </a:lnTo>
                  <a:lnTo>
                    <a:pt x="46355" y="336550"/>
                  </a:lnTo>
                  <a:lnTo>
                    <a:pt x="42545" y="337185"/>
                  </a:lnTo>
                  <a:lnTo>
                    <a:pt x="39370" y="337820"/>
                  </a:lnTo>
                  <a:lnTo>
                    <a:pt x="32385" y="339089"/>
                  </a:lnTo>
                  <a:lnTo>
                    <a:pt x="28575" y="339089"/>
                  </a:lnTo>
                  <a:lnTo>
                    <a:pt x="26670" y="339725"/>
                  </a:lnTo>
                  <a:lnTo>
                    <a:pt x="26670" y="361314"/>
                  </a:lnTo>
                  <a:lnTo>
                    <a:pt x="27305" y="361314"/>
                  </a:lnTo>
                  <a:lnTo>
                    <a:pt x="29210" y="360679"/>
                  </a:lnTo>
                  <a:lnTo>
                    <a:pt x="34290" y="360045"/>
                  </a:lnTo>
                  <a:lnTo>
                    <a:pt x="41275" y="359410"/>
                  </a:lnTo>
                  <a:lnTo>
                    <a:pt x="53340" y="356870"/>
                  </a:lnTo>
                  <a:lnTo>
                    <a:pt x="62865" y="354964"/>
                  </a:lnTo>
                  <a:lnTo>
                    <a:pt x="65405" y="354329"/>
                  </a:lnTo>
                  <a:lnTo>
                    <a:pt x="76835" y="351154"/>
                  </a:lnTo>
                  <a:lnTo>
                    <a:pt x="121920" y="335279"/>
                  </a:lnTo>
                  <a:lnTo>
                    <a:pt x="151765" y="319404"/>
                  </a:lnTo>
                  <a:lnTo>
                    <a:pt x="104140" y="319404"/>
                  </a:lnTo>
                  <a:lnTo>
                    <a:pt x="106045" y="318135"/>
                  </a:lnTo>
                  <a:close/>
                </a:path>
                <a:path w="617220" h="365125">
                  <a:moveTo>
                    <a:pt x="154940" y="317500"/>
                  </a:moveTo>
                  <a:lnTo>
                    <a:pt x="107950" y="317500"/>
                  </a:lnTo>
                  <a:lnTo>
                    <a:pt x="104140" y="319404"/>
                  </a:lnTo>
                  <a:lnTo>
                    <a:pt x="151765" y="319404"/>
                  </a:lnTo>
                  <a:lnTo>
                    <a:pt x="154940" y="317500"/>
                  </a:lnTo>
                  <a:close/>
                </a:path>
                <a:path w="617220" h="365125">
                  <a:moveTo>
                    <a:pt x="351790" y="105410"/>
                  </a:moveTo>
                  <a:lnTo>
                    <a:pt x="346075" y="107950"/>
                  </a:lnTo>
                  <a:lnTo>
                    <a:pt x="342265" y="112395"/>
                  </a:lnTo>
                  <a:lnTo>
                    <a:pt x="307975" y="155575"/>
                  </a:lnTo>
                  <a:lnTo>
                    <a:pt x="271145" y="196850"/>
                  </a:lnTo>
                  <a:lnTo>
                    <a:pt x="231775" y="235585"/>
                  </a:lnTo>
                  <a:lnTo>
                    <a:pt x="188595" y="270510"/>
                  </a:lnTo>
                  <a:lnTo>
                    <a:pt x="142240" y="300354"/>
                  </a:lnTo>
                  <a:lnTo>
                    <a:pt x="128905" y="307339"/>
                  </a:lnTo>
                  <a:lnTo>
                    <a:pt x="119380" y="312420"/>
                  </a:lnTo>
                  <a:lnTo>
                    <a:pt x="116205" y="313689"/>
                  </a:lnTo>
                  <a:lnTo>
                    <a:pt x="110490" y="316229"/>
                  </a:lnTo>
                  <a:lnTo>
                    <a:pt x="106045" y="318135"/>
                  </a:lnTo>
                  <a:lnTo>
                    <a:pt x="107950" y="317500"/>
                  </a:lnTo>
                  <a:lnTo>
                    <a:pt x="154940" y="317500"/>
                  </a:lnTo>
                  <a:lnTo>
                    <a:pt x="163830" y="313054"/>
                  </a:lnTo>
                  <a:lnTo>
                    <a:pt x="203200" y="286385"/>
                  </a:lnTo>
                  <a:lnTo>
                    <a:pt x="240665" y="255904"/>
                  </a:lnTo>
                  <a:lnTo>
                    <a:pt x="273050" y="225425"/>
                  </a:lnTo>
                  <a:lnTo>
                    <a:pt x="304165" y="193039"/>
                  </a:lnTo>
                  <a:lnTo>
                    <a:pt x="333375" y="158750"/>
                  </a:lnTo>
                  <a:lnTo>
                    <a:pt x="361315" y="123189"/>
                  </a:lnTo>
                  <a:lnTo>
                    <a:pt x="364490" y="118745"/>
                  </a:lnTo>
                  <a:lnTo>
                    <a:pt x="361950" y="111125"/>
                  </a:lnTo>
                  <a:lnTo>
                    <a:pt x="351790" y="105410"/>
                  </a:lnTo>
                  <a:close/>
                </a:path>
                <a:path w="617220" h="365125">
                  <a:moveTo>
                    <a:pt x="394970" y="0"/>
                  </a:moveTo>
                  <a:lnTo>
                    <a:pt x="387350" y="2539"/>
                  </a:lnTo>
                  <a:lnTo>
                    <a:pt x="384175" y="10160"/>
                  </a:lnTo>
                  <a:lnTo>
                    <a:pt x="384810" y="46989"/>
                  </a:lnTo>
                  <a:lnTo>
                    <a:pt x="394970" y="120014"/>
                  </a:lnTo>
                  <a:lnTo>
                    <a:pt x="414655" y="179704"/>
                  </a:lnTo>
                  <a:lnTo>
                    <a:pt x="440690" y="226695"/>
                  </a:lnTo>
                  <a:lnTo>
                    <a:pt x="471805" y="262254"/>
                  </a:lnTo>
                  <a:lnTo>
                    <a:pt x="503555" y="287020"/>
                  </a:lnTo>
                  <a:lnTo>
                    <a:pt x="548640" y="309245"/>
                  </a:lnTo>
                  <a:lnTo>
                    <a:pt x="584200" y="318770"/>
                  </a:lnTo>
                  <a:lnTo>
                    <a:pt x="591820" y="320675"/>
                  </a:lnTo>
                  <a:lnTo>
                    <a:pt x="606425" y="321945"/>
                  </a:lnTo>
                  <a:lnTo>
                    <a:pt x="614680" y="318770"/>
                  </a:lnTo>
                  <a:lnTo>
                    <a:pt x="617220" y="311150"/>
                  </a:lnTo>
                  <a:lnTo>
                    <a:pt x="614680" y="303529"/>
                  </a:lnTo>
                  <a:lnTo>
                    <a:pt x="606425" y="300354"/>
                  </a:lnTo>
                  <a:lnTo>
                    <a:pt x="604520" y="299720"/>
                  </a:lnTo>
                  <a:lnTo>
                    <a:pt x="600075" y="299720"/>
                  </a:lnTo>
                  <a:lnTo>
                    <a:pt x="596900" y="299085"/>
                  </a:lnTo>
                  <a:lnTo>
                    <a:pt x="594995" y="299085"/>
                  </a:lnTo>
                  <a:lnTo>
                    <a:pt x="580390" y="296545"/>
                  </a:lnTo>
                  <a:lnTo>
                    <a:pt x="572770" y="294639"/>
                  </a:lnTo>
                  <a:lnTo>
                    <a:pt x="561340" y="290829"/>
                  </a:lnTo>
                  <a:lnTo>
                    <a:pt x="556895" y="288925"/>
                  </a:lnTo>
                  <a:lnTo>
                    <a:pt x="549910" y="286385"/>
                  </a:lnTo>
                  <a:lnTo>
                    <a:pt x="548640" y="286385"/>
                  </a:lnTo>
                  <a:lnTo>
                    <a:pt x="545465" y="284479"/>
                  </a:lnTo>
                  <a:lnTo>
                    <a:pt x="544195" y="283845"/>
                  </a:lnTo>
                  <a:lnTo>
                    <a:pt x="507365" y="263525"/>
                  </a:lnTo>
                  <a:lnTo>
                    <a:pt x="502920" y="259714"/>
                  </a:lnTo>
                  <a:lnTo>
                    <a:pt x="501015" y="258445"/>
                  </a:lnTo>
                  <a:lnTo>
                    <a:pt x="498475" y="257175"/>
                  </a:lnTo>
                  <a:lnTo>
                    <a:pt x="497205" y="255904"/>
                  </a:lnTo>
                  <a:lnTo>
                    <a:pt x="490855" y="250189"/>
                  </a:lnTo>
                  <a:lnTo>
                    <a:pt x="459740" y="216535"/>
                  </a:lnTo>
                  <a:lnTo>
                    <a:pt x="454025" y="207645"/>
                  </a:lnTo>
                  <a:lnTo>
                    <a:pt x="447040" y="196850"/>
                  </a:lnTo>
                  <a:lnTo>
                    <a:pt x="418465" y="125729"/>
                  </a:lnTo>
                  <a:lnTo>
                    <a:pt x="410845" y="87629"/>
                  </a:lnTo>
                  <a:lnTo>
                    <a:pt x="406400" y="48895"/>
                  </a:lnTo>
                  <a:lnTo>
                    <a:pt x="405765" y="10160"/>
                  </a:lnTo>
                  <a:lnTo>
                    <a:pt x="401955" y="2539"/>
                  </a:lnTo>
                  <a:lnTo>
                    <a:pt x="394970" y="0"/>
                  </a:lnTo>
                  <a:close/>
                </a:path>
                <a:path w="617220" h="365125">
                  <a:moveTo>
                    <a:pt x="545465" y="284479"/>
                  </a:moveTo>
                  <a:lnTo>
                    <a:pt x="548640" y="286385"/>
                  </a:lnTo>
                  <a:lnTo>
                    <a:pt x="549910" y="286385"/>
                  </a:lnTo>
                  <a:lnTo>
                    <a:pt x="545465" y="28447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69864" y="3499484"/>
              <a:ext cx="128904" cy="20383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214619" y="3626484"/>
              <a:ext cx="449580" cy="290830"/>
            </a:xfrm>
            <a:custGeom>
              <a:avLst/>
              <a:gdLst/>
              <a:ahLst/>
              <a:cxnLst/>
              <a:rect l="l" t="t" r="r" b="b"/>
              <a:pathLst>
                <a:path w="449579" h="290829">
                  <a:moveTo>
                    <a:pt x="17144" y="0"/>
                  </a:moveTo>
                  <a:lnTo>
                    <a:pt x="5714" y="0"/>
                  </a:lnTo>
                  <a:lnTo>
                    <a:pt x="0" y="5079"/>
                  </a:lnTo>
                  <a:lnTo>
                    <a:pt x="0" y="10794"/>
                  </a:lnTo>
                  <a:lnTo>
                    <a:pt x="5079" y="52069"/>
                  </a:lnTo>
                  <a:lnTo>
                    <a:pt x="13969" y="92710"/>
                  </a:lnTo>
                  <a:lnTo>
                    <a:pt x="27939" y="131444"/>
                  </a:lnTo>
                  <a:lnTo>
                    <a:pt x="47625" y="168275"/>
                  </a:lnTo>
                  <a:lnTo>
                    <a:pt x="90169" y="217169"/>
                  </a:lnTo>
                  <a:lnTo>
                    <a:pt x="144779" y="254000"/>
                  </a:lnTo>
                  <a:lnTo>
                    <a:pt x="201929" y="276225"/>
                  </a:lnTo>
                  <a:lnTo>
                    <a:pt x="262254" y="287654"/>
                  </a:lnTo>
                  <a:lnTo>
                    <a:pt x="314959" y="290829"/>
                  </a:lnTo>
                  <a:lnTo>
                    <a:pt x="341629" y="290829"/>
                  </a:lnTo>
                  <a:lnTo>
                    <a:pt x="385444" y="287019"/>
                  </a:lnTo>
                  <a:lnTo>
                    <a:pt x="438150" y="276860"/>
                  </a:lnTo>
                  <a:lnTo>
                    <a:pt x="441325" y="275589"/>
                  </a:lnTo>
                  <a:lnTo>
                    <a:pt x="442594" y="275589"/>
                  </a:lnTo>
                  <a:lnTo>
                    <a:pt x="448944" y="269875"/>
                  </a:lnTo>
                  <a:lnTo>
                    <a:pt x="448944" y="269239"/>
                  </a:lnTo>
                  <a:lnTo>
                    <a:pt x="304164" y="269239"/>
                  </a:lnTo>
                  <a:lnTo>
                    <a:pt x="279400" y="267969"/>
                  </a:lnTo>
                  <a:lnTo>
                    <a:pt x="274954" y="267335"/>
                  </a:lnTo>
                  <a:lnTo>
                    <a:pt x="270509" y="267335"/>
                  </a:lnTo>
                  <a:lnTo>
                    <a:pt x="263525" y="266700"/>
                  </a:lnTo>
                  <a:lnTo>
                    <a:pt x="259079" y="266064"/>
                  </a:lnTo>
                  <a:lnTo>
                    <a:pt x="257809" y="266064"/>
                  </a:lnTo>
                  <a:lnTo>
                    <a:pt x="255904" y="265429"/>
                  </a:lnTo>
                  <a:lnTo>
                    <a:pt x="253364" y="265429"/>
                  </a:lnTo>
                  <a:lnTo>
                    <a:pt x="232409" y="261619"/>
                  </a:lnTo>
                  <a:lnTo>
                    <a:pt x="224789" y="259714"/>
                  </a:lnTo>
                  <a:lnTo>
                    <a:pt x="217804" y="258444"/>
                  </a:lnTo>
                  <a:lnTo>
                    <a:pt x="203834" y="254635"/>
                  </a:lnTo>
                  <a:lnTo>
                    <a:pt x="196850" y="252094"/>
                  </a:lnTo>
                  <a:lnTo>
                    <a:pt x="191769" y="250825"/>
                  </a:lnTo>
                  <a:lnTo>
                    <a:pt x="187325" y="248919"/>
                  </a:lnTo>
                  <a:lnTo>
                    <a:pt x="180339" y="246379"/>
                  </a:lnTo>
                  <a:lnTo>
                    <a:pt x="172719" y="243839"/>
                  </a:lnTo>
                  <a:lnTo>
                    <a:pt x="170179" y="242569"/>
                  </a:lnTo>
                  <a:lnTo>
                    <a:pt x="156844" y="236219"/>
                  </a:lnTo>
                  <a:lnTo>
                    <a:pt x="144144" y="229235"/>
                  </a:lnTo>
                  <a:lnTo>
                    <a:pt x="130809" y="221614"/>
                  </a:lnTo>
                  <a:lnTo>
                    <a:pt x="118744" y="212725"/>
                  </a:lnTo>
                  <a:lnTo>
                    <a:pt x="117475" y="212089"/>
                  </a:lnTo>
                  <a:lnTo>
                    <a:pt x="115569" y="210819"/>
                  </a:lnTo>
                  <a:lnTo>
                    <a:pt x="112394" y="207644"/>
                  </a:lnTo>
                  <a:lnTo>
                    <a:pt x="109854" y="206375"/>
                  </a:lnTo>
                  <a:lnTo>
                    <a:pt x="104139" y="201294"/>
                  </a:lnTo>
                  <a:lnTo>
                    <a:pt x="88900" y="186054"/>
                  </a:lnTo>
                  <a:lnTo>
                    <a:pt x="83819" y="180339"/>
                  </a:lnTo>
                  <a:lnTo>
                    <a:pt x="81914" y="178435"/>
                  </a:lnTo>
                  <a:lnTo>
                    <a:pt x="78739" y="174625"/>
                  </a:lnTo>
                  <a:lnTo>
                    <a:pt x="77469" y="173354"/>
                  </a:lnTo>
                  <a:lnTo>
                    <a:pt x="76200" y="171450"/>
                  </a:lnTo>
                  <a:lnTo>
                    <a:pt x="75564" y="170179"/>
                  </a:lnTo>
                  <a:lnTo>
                    <a:pt x="55879" y="139700"/>
                  </a:lnTo>
                  <a:lnTo>
                    <a:pt x="40639" y="106044"/>
                  </a:lnTo>
                  <a:lnTo>
                    <a:pt x="24129" y="33654"/>
                  </a:lnTo>
                  <a:lnTo>
                    <a:pt x="21589" y="5079"/>
                  </a:lnTo>
                  <a:lnTo>
                    <a:pt x="17144" y="0"/>
                  </a:lnTo>
                  <a:close/>
                </a:path>
                <a:path w="449579" h="290829">
                  <a:moveTo>
                    <a:pt x="386472" y="264794"/>
                  </a:moveTo>
                  <a:lnTo>
                    <a:pt x="379094" y="266064"/>
                  </a:lnTo>
                  <a:lnTo>
                    <a:pt x="354329" y="267969"/>
                  </a:lnTo>
                  <a:lnTo>
                    <a:pt x="329564" y="269239"/>
                  </a:lnTo>
                  <a:lnTo>
                    <a:pt x="448944" y="269239"/>
                  </a:lnTo>
                  <a:lnTo>
                    <a:pt x="449126" y="267969"/>
                  </a:lnTo>
                  <a:lnTo>
                    <a:pt x="449217" y="267335"/>
                  </a:lnTo>
                  <a:lnTo>
                    <a:pt x="449307" y="266700"/>
                  </a:lnTo>
                  <a:lnTo>
                    <a:pt x="449398" y="266064"/>
                  </a:lnTo>
                  <a:lnTo>
                    <a:pt x="449489" y="265429"/>
                  </a:lnTo>
                  <a:lnTo>
                    <a:pt x="383539" y="265429"/>
                  </a:lnTo>
                  <a:lnTo>
                    <a:pt x="386472" y="264794"/>
                  </a:lnTo>
                  <a:close/>
                </a:path>
                <a:path w="449579" h="290829">
                  <a:moveTo>
                    <a:pt x="436879" y="254635"/>
                  </a:moveTo>
                  <a:lnTo>
                    <a:pt x="429259" y="257175"/>
                  </a:lnTo>
                  <a:lnTo>
                    <a:pt x="421639" y="259079"/>
                  </a:lnTo>
                  <a:lnTo>
                    <a:pt x="408304" y="261619"/>
                  </a:lnTo>
                  <a:lnTo>
                    <a:pt x="402589" y="262254"/>
                  </a:lnTo>
                  <a:lnTo>
                    <a:pt x="393700" y="264160"/>
                  </a:lnTo>
                  <a:lnTo>
                    <a:pt x="387329" y="264794"/>
                  </a:lnTo>
                  <a:lnTo>
                    <a:pt x="386715" y="264794"/>
                  </a:lnTo>
                  <a:lnTo>
                    <a:pt x="383539" y="265429"/>
                  </a:lnTo>
                  <a:lnTo>
                    <a:pt x="449489" y="265429"/>
                  </a:lnTo>
                  <a:lnTo>
                    <a:pt x="449579" y="261619"/>
                  </a:lnTo>
                  <a:lnTo>
                    <a:pt x="445134" y="255269"/>
                  </a:lnTo>
                  <a:lnTo>
                    <a:pt x="436879" y="254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22849" y="3732529"/>
              <a:ext cx="162560" cy="13207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081904" y="3975100"/>
              <a:ext cx="708660" cy="229235"/>
            </a:xfrm>
            <a:custGeom>
              <a:avLst/>
              <a:gdLst/>
              <a:ahLst/>
              <a:cxnLst/>
              <a:rect l="l" t="t" r="r" b="b"/>
              <a:pathLst>
                <a:path w="708660" h="229235">
                  <a:moveTo>
                    <a:pt x="41671" y="111760"/>
                  </a:moveTo>
                  <a:lnTo>
                    <a:pt x="13970" y="111760"/>
                  </a:lnTo>
                  <a:lnTo>
                    <a:pt x="16510" y="114300"/>
                  </a:lnTo>
                  <a:lnTo>
                    <a:pt x="17780" y="114935"/>
                  </a:lnTo>
                  <a:lnTo>
                    <a:pt x="19050" y="116839"/>
                  </a:lnTo>
                  <a:lnTo>
                    <a:pt x="19685" y="117475"/>
                  </a:lnTo>
                  <a:lnTo>
                    <a:pt x="23495" y="123189"/>
                  </a:lnTo>
                  <a:lnTo>
                    <a:pt x="34925" y="142239"/>
                  </a:lnTo>
                  <a:lnTo>
                    <a:pt x="46990" y="160654"/>
                  </a:lnTo>
                  <a:lnTo>
                    <a:pt x="76200" y="193675"/>
                  </a:lnTo>
                  <a:lnTo>
                    <a:pt x="108585" y="214629"/>
                  </a:lnTo>
                  <a:lnTo>
                    <a:pt x="155575" y="228600"/>
                  </a:lnTo>
                  <a:lnTo>
                    <a:pt x="161290" y="229235"/>
                  </a:lnTo>
                  <a:lnTo>
                    <a:pt x="167640" y="226695"/>
                  </a:lnTo>
                  <a:lnTo>
                    <a:pt x="170180" y="215900"/>
                  </a:lnTo>
                  <a:lnTo>
                    <a:pt x="167640" y="208279"/>
                  </a:lnTo>
                  <a:lnTo>
                    <a:pt x="161290" y="207645"/>
                  </a:lnTo>
                  <a:lnTo>
                    <a:pt x="135890" y="201929"/>
                  </a:lnTo>
                  <a:lnTo>
                    <a:pt x="113030" y="192404"/>
                  </a:lnTo>
                  <a:lnTo>
                    <a:pt x="92075" y="178435"/>
                  </a:lnTo>
                  <a:lnTo>
                    <a:pt x="73660" y="160654"/>
                  </a:lnTo>
                  <a:lnTo>
                    <a:pt x="68580" y="153670"/>
                  </a:lnTo>
                  <a:lnTo>
                    <a:pt x="62865" y="146685"/>
                  </a:lnTo>
                  <a:lnTo>
                    <a:pt x="52705" y="130175"/>
                  </a:lnTo>
                  <a:lnTo>
                    <a:pt x="48260" y="123189"/>
                  </a:lnTo>
                  <a:lnTo>
                    <a:pt x="44450" y="116839"/>
                  </a:lnTo>
                  <a:lnTo>
                    <a:pt x="44450" y="116204"/>
                  </a:lnTo>
                  <a:lnTo>
                    <a:pt x="41671" y="111760"/>
                  </a:lnTo>
                  <a:close/>
                </a:path>
                <a:path w="708660" h="229235">
                  <a:moveTo>
                    <a:pt x="22225" y="67310"/>
                  </a:moveTo>
                  <a:lnTo>
                    <a:pt x="16510" y="67945"/>
                  </a:lnTo>
                  <a:lnTo>
                    <a:pt x="10160" y="78104"/>
                  </a:lnTo>
                  <a:lnTo>
                    <a:pt x="11324" y="85089"/>
                  </a:lnTo>
                  <a:lnTo>
                    <a:pt x="11430" y="85725"/>
                  </a:lnTo>
                  <a:lnTo>
                    <a:pt x="62230" y="107314"/>
                  </a:lnTo>
                  <a:lnTo>
                    <a:pt x="108585" y="125095"/>
                  </a:lnTo>
                  <a:lnTo>
                    <a:pt x="155575" y="141604"/>
                  </a:lnTo>
                  <a:lnTo>
                    <a:pt x="202565" y="156210"/>
                  </a:lnTo>
                  <a:lnTo>
                    <a:pt x="250190" y="168910"/>
                  </a:lnTo>
                  <a:lnTo>
                    <a:pt x="298450" y="179704"/>
                  </a:lnTo>
                  <a:lnTo>
                    <a:pt x="347980" y="187325"/>
                  </a:lnTo>
                  <a:lnTo>
                    <a:pt x="396875" y="192404"/>
                  </a:lnTo>
                  <a:lnTo>
                    <a:pt x="446405" y="193039"/>
                  </a:lnTo>
                  <a:lnTo>
                    <a:pt x="495935" y="189864"/>
                  </a:lnTo>
                  <a:lnTo>
                    <a:pt x="528955" y="184150"/>
                  </a:lnTo>
                  <a:lnTo>
                    <a:pt x="561340" y="176529"/>
                  </a:lnTo>
                  <a:lnTo>
                    <a:pt x="575310" y="172085"/>
                  </a:lnTo>
                  <a:lnTo>
                    <a:pt x="437515" y="172085"/>
                  </a:lnTo>
                  <a:lnTo>
                    <a:pt x="426720" y="171450"/>
                  </a:lnTo>
                  <a:lnTo>
                    <a:pt x="377190" y="168910"/>
                  </a:lnTo>
                  <a:lnTo>
                    <a:pt x="328295" y="163195"/>
                  </a:lnTo>
                  <a:lnTo>
                    <a:pt x="274320" y="152400"/>
                  </a:lnTo>
                  <a:lnTo>
                    <a:pt x="220980" y="139064"/>
                  </a:lnTo>
                  <a:lnTo>
                    <a:pt x="168275" y="123189"/>
                  </a:lnTo>
                  <a:lnTo>
                    <a:pt x="116840" y="105410"/>
                  </a:lnTo>
                  <a:lnTo>
                    <a:pt x="65405" y="85089"/>
                  </a:lnTo>
                  <a:lnTo>
                    <a:pt x="22225" y="67310"/>
                  </a:lnTo>
                  <a:close/>
                </a:path>
                <a:path w="708660" h="229235">
                  <a:moveTo>
                    <a:pt x="683895" y="68580"/>
                  </a:moveTo>
                  <a:lnTo>
                    <a:pt x="681990" y="72389"/>
                  </a:lnTo>
                  <a:lnTo>
                    <a:pt x="678815" y="76835"/>
                  </a:lnTo>
                  <a:lnTo>
                    <a:pt x="678180" y="78104"/>
                  </a:lnTo>
                  <a:lnTo>
                    <a:pt x="676275" y="80645"/>
                  </a:lnTo>
                  <a:lnTo>
                    <a:pt x="675005" y="82550"/>
                  </a:lnTo>
                  <a:lnTo>
                    <a:pt x="669290" y="88900"/>
                  </a:lnTo>
                  <a:lnTo>
                    <a:pt x="664210" y="94614"/>
                  </a:lnTo>
                  <a:lnTo>
                    <a:pt x="658495" y="100329"/>
                  </a:lnTo>
                  <a:lnTo>
                    <a:pt x="652145" y="106045"/>
                  </a:lnTo>
                  <a:lnTo>
                    <a:pt x="649605" y="107950"/>
                  </a:lnTo>
                  <a:lnTo>
                    <a:pt x="644525" y="112395"/>
                  </a:lnTo>
                  <a:lnTo>
                    <a:pt x="641350" y="114935"/>
                  </a:lnTo>
                  <a:lnTo>
                    <a:pt x="638175" y="116839"/>
                  </a:lnTo>
                  <a:lnTo>
                    <a:pt x="625475" y="125729"/>
                  </a:lnTo>
                  <a:lnTo>
                    <a:pt x="611505" y="133350"/>
                  </a:lnTo>
                  <a:lnTo>
                    <a:pt x="603885" y="137160"/>
                  </a:lnTo>
                  <a:lnTo>
                    <a:pt x="594360" y="142239"/>
                  </a:lnTo>
                  <a:lnTo>
                    <a:pt x="589280" y="144145"/>
                  </a:lnTo>
                  <a:lnTo>
                    <a:pt x="580390" y="147320"/>
                  </a:lnTo>
                  <a:lnTo>
                    <a:pt x="571500" y="151129"/>
                  </a:lnTo>
                  <a:lnTo>
                    <a:pt x="555625" y="156210"/>
                  </a:lnTo>
                  <a:lnTo>
                    <a:pt x="523240" y="163829"/>
                  </a:lnTo>
                  <a:lnTo>
                    <a:pt x="506730" y="166370"/>
                  </a:lnTo>
                  <a:lnTo>
                    <a:pt x="497205" y="168275"/>
                  </a:lnTo>
                  <a:lnTo>
                    <a:pt x="492760" y="168275"/>
                  </a:lnTo>
                  <a:lnTo>
                    <a:pt x="482600" y="169545"/>
                  </a:lnTo>
                  <a:lnTo>
                    <a:pt x="469900" y="170814"/>
                  </a:lnTo>
                  <a:lnTo>
                    <a:pt x="459105" y="171450"/>
                  </a:lnTo>
                  <a:lnTo>
                    <a:pt x="448310" y="171450"/>
                  </a:lnTo>
                  <a:lnTo>
                    <a:pt x="437515" y="172085"/>
                  </a:lnTo>
                  <a:lnTo>
                    <a:pt x="575310" y="172085"/>
                  </a:lnTo>
                  <a:lnTo>
                    <a:pt x="587375" y="167639"/>
                  </a:lnTo>
                  <a:lnTo>
                    <a:pt x="593090" y="165735"/>
                  </a:lnTo>
                  <a:lnTo>
                    <a:pt x="622935" y="151764"/>
                  </a:lnTo>
                  <a:lnTo>
                    <a:pt x="634365" y="144779"/>
                  </a:lnTo>
                  <a:lnTo>
                    <a:pt x="637540" y="142875"/>
                  </a:lnTo>
                  <a:lnTo>
                    <a:pt x="673735" y="115570"/>
                  </a:lnTo>
                  <a:lnTo>
                    <a:pt x="699770" y="85089"/>
                  </a:lnTo>
                  <a:lnTo>
                    <a:pt x="701675" y="80645"/>
                  </a:lnTo>
                  <a:lnTo>
                    <a:pt x="704850" y="74929"/>
                  </a:lnTo>
                  <a:lnTo>
                    <a:pt x="692150" y="74929"/>
                  </a:lnTo>
                  <a:lnTo>
                    <a:pt x="688975" y="74295"/>
                  </a:lnTo>
                  <a:lnTo>
                    <a:pt x="685800" y="70485"/>
                  </a:lnTo>
                  <a:lnTo>
                    <a:pt x="685800" y="69850"/>
                  </a:lnTo>
                  <a:lnTo>
                    <a:pt x="683895" y="69850"/>
                  </a:lnTo>
                  <a:lnTo>
                    <a:pt x="683895" y="68580"/>
                  </a:lnTo>
                  <a:close/>
                </a:path>
                <a:path w="708660" h="229235">
                  <a:moveTo>
                    <a:pt x="499745" y="167639"/>
                  </a:moveTo>
                  <a:lnTo>
                    <a:pt x="496570" y="168275"/>
                  </a:lnTo>
                  <a:lnTo>
                    <a:pt x="497205" y="168275"/>
                  </a:lnTo>
                  <a:lnTo>
                    <a:pt x="499745" y="167639"/>
                  </a:lnTo>
                  <a:close/>
                </a:path>
                <a:path w="708660" h="229235">
                  <a:moveTo>
                    <a:pt x="10795" y="90170"/>
                  </a:moveTo>
                  <a:lnTo>
                    <a:pt x="5080" y="90804"/>
                  </a:lnTo>
                  <a:lnTo>
                    <a:pt x="0" y="94614"/>
                  </a:lnTo>
                  <a:lnTo>
                    <a:pt x="0" y="106045"/>
                  </a:lnTo>
                  <a:lnTo>
                    <a:pt x="5080" y="112395"/>
                  </a:lnTo>
                  <a:lnTo>
                    <a:pt x="11430" y="111760"/>
                  </a:lnTo>
                  <a:lnTo>
                    <a:pt x="41671" y="111760"/>
                  </a:lnTo>
                  <a:lnTo>
                    <a:pt x="41275" y="111125"/>
                  </a:lnTo>
                  <a:lnTo>
                    <a:pt x="40005" y="109854"/>
                  </a:lnTo>
                  <a:lnTo>
                    <a:pt x="35560" y="102870"/>
                  </a:lnTo>
                  <a:lnTo>
                    <a:pt x="30480" y="97789"/>
                  </a:lnTo>
                  <a:lnTo>
                    <a:pt x="24765" y="93345"/>
                  </a:lnTo>
                  <a:lnTo>
                    <a:pt x="18415" y="90804"/>
                  </a:lnTo>
                  <a:lnTo>
                    <a:pt x="10795" y="90170"/>
                  </a:lnTo>
                  <a:close/>
                </a:path>
                <a:path w="708660" h="229235">
                  <a:moveTo>
                    <a:pt x="13970" y="111760"/>
                  </a:moveTo>
                  <a:lnTo>
                    <a:pt x="13335" y="111760"/>
                  </a:lnTo>
                  <a:lnTo>
                    <a:pt x="13970" y="112395"/>
                  </a:lnTo>
                  <a:lnTo>
                    <a:pt x="14605" y="112395"/>
                  </a:lnTo>
                  <a:lnTo>
                    <a:pt x="13970" y="111760"/>
                  </a:lnTo>
                  <a:close/>
                </a:path>
                <a:path w="708660" h="229235">
                  <a:moveTo>
                    <a:pt x="692150" y="63500"/>
                  </a:moveTo>
                  <a:lnTo>
                    <a:pt x="685800" y="63500"/>
                  </a:lnTo>
                  <a:lnTo>
                    <a:pt x="685165" y="64770"/>
                  </a:lnTo>
                  <a:lnTo>
                    <a:pt x="685165" y="66675"/>
                  </a:lnTo>
                  <a:lnTo>
                    <a:pt x="685800" y="68580"/>
                  </a:lnTo>
                  <a:lnTo>
                    <a:pt x="685800" y="69850"/>
                  </a:lnTo>
                  <a:lnTo>
                    <a:pt x="692150" y="74929"/>
                  </a:lnTo>
                  <a:lnTo>
                    <a:pt x="692150" y="63500"/>
                  </a:lnTo>
                  <a:close/>
                </a:path>
                <a:path w="708660" h="229235">
                  <a:moveTo>
                    <a:pt x="697865" y="53975"/>
                  </a:moveTo>
                  <a:lnTo>
                    <a:pt x="692150" y="55245"/>
                  </a:lnTo>
                  <a:lnTo>
                    <a:pt x="692150" y="74929"/>
                  </a:lnTo>
                  <a:lnTo>
                    <a:pt x="704850" y="74929"/>
                  </a:lnTo>
                  <a:lnTo>
                    <a:pt x="705485" y="73660"/>
                  </a:lnTo>
                  <a:lnTo>
                    <a:pt x="708660" y="66039"/>
                  </a:lnTo>
                  <a:lnTo>
                    <a:pt x="708660" y="65404"/>
                  </a:lnTo>
                  <a:lnTo>
                    <a:pt x="708025" y="64770"/>
                  </a:lnTo>
                  <a:lnTo>
                    <a:pt x="707390" y="63500"/>
                  </a:lnTo>
                  <a:lnTo>
                    <a:pt x="703580" y="57150"/>
                  </a:lnTo>
                  <a:lnTo>
                    <a:pt x="701040" y="54610"/>
                  </a:lnTo>
                  <a:lnTo>
                    <a:pt x="697865" y="53975"/>
                  </a:lnTo>
                  <a:close/>
                </a:path>
                <a:path w="708660" h="229235">
                  <a:moveTo>
                    <a:pt x="685165" y="65404"/>
                  </a:moveTo>
                  <a:lnTo>
                    <a:pt x="684530" y="66675"/>
                  </a:lnTo>
                  <a:lnTo>
                    <a:pt x="684530" y="67310"/>
                  </a:lnTo>
                  <a:lnTo>
                    <a:pt x="683895" y="69850"/>
                  </a:lnTo>
                  <a:lnTo>
                    <a:pt x="685800" y="69850"/>
                  </a:lnTo>
                  <a:lnTo>
                    <a:pt x="685165" y="67945"/>
                  </a:lnTo>
                  <a:lnTo>
                    <a:pt x="685165" y="65404"/>
                  </a:lnTo>
                  <a:close/>
                </a:path>
                <a:path w="708660" h="229235">
                  <a:moveTo>
                    <a:pt x="685165" y="67310"/>
                  </a:moveTo>
                  <a:lnTo>
                    <a:pt x="685165" y="67945"/>
                  </a:lnTo>
                  <a:lnTo>
                    <a:pt x="685800" y="69850"/>
                  </a:lnTo>
                  <a:lnTo>
                    <a:pt x="685800" y="68580"/>
                  </a:lnTo>
                  <a:lnTo>
                    <a:pt x="685165" y="67310"/>
                  </a:lnTo>
                  <a:close/>
                </a:path>
                <a:path w="708660" h="229235">
                  <a:moveTo>
                    <a:pt x="684530" y="67310"/>
                  </a:moveTo>
                  <a:lnTo>
                    <a:pt x="683895" y="67945"/>
                  </a:lnTo>
                  <a:lnTo>
                    <a:pt x="683895" y="68580"/>
                  </a:lnTo>
                  <a:lnTo>
                    <a:pt x="684530" y="67310"/>
                  </a:lnTo>
                  <a:close/>
                </a:path>
                <a:path w="708660" h="229235">
                  <a:moveTo>
                    <a:pt x="692150" y="55245"/>
                  </a:moveTo>
                  <a:lnTo>
                    <a:pt x="689610" y="55245"/>
                  </a:lnTo>
                  <a:lnTo>
                    <a:pt x="685165" y="62229"/>
                  </a:lnTo>
                  <a:lnTo>
                    <a:pt x="685165" y="64135"/>
                  </a:lnTo>
                  <a:lnTo>
                    <a:pt x="685800" y="63500"/>
                  </a:lnTo>
                  <a:lnTo>
                    <a:pt x="692150" y="63500"/>
                  </a:lnTo>
                  <a:lnTo>
                    <a:pt x="692150" y="55245"/>
                  </a:lnTo>
                  <a:close/>
                </a:path>
                <a:path w="708660" h="229235">
                  <a:moveTo>
                    <a:pt x="201930" y="21589"/>
                  </a:moveTo>
                  <a:lnTo>
                    <a:pt x="103505" y="21589"/>
                  </a:lnTo>
                  <a:lnTo>
                    <a:pt x="127000" y="23495"/>
                  </a:lnTo>
                  <a:lnTo>
                    <a:pt x="149860" y="27304"/>
                  </a:lnTo>
                  <a:lnTo>
                    <a:pt x="187325" y="38100"/>
                  </a:lnTo>
                  <a:lnTo>
                    <a:pt x="229870" y="60325"/>
                  </a:lnTo>
                  <a:lnTo>
                    <a:pt x="238125" y="61595"/>
                  </a:lnTo>
                  <a:lnTo>
                    <a:pt x="244475" y="56514"/>
                  </a:lnTo>
                  <a:lnTo>
                    <a:pt x="245745" y="48895"/>
                  </a:lnTo>
                  <a:lnTo>
                    <a:pt x="241300" y="41275"/>
                  </a:lnTo>
                  <a:lnTo>
                    <a:pt x="201930" y="21589"/>
                  </a:lnTo>
                  <a:close/>
                </a:path>
                <a:path w="708660" h="229235">
                  <a:moveTo>
                    <a:pt x="150495" y="5079"/>
                  </a:moveTo>
                  <a:lnTo>
                    <a:pt x="27305" y="5079"/>
                  </a:lnTo>
                  <a:lnTo>
                    <a:pt x="22225" y="8889"/>
                  </a:lnTo>
                  <a:lnTo>
                    <a:pt x="22225" y="20954"/>
                  </a:lnTo>
                  <a:lnTo>
                    <a:pt x="27305" y="26670"/>
                  </a:lnTo>
                  <a:lnTo>
                    <a:pt x="35560" y="26035"/>
                  </a:lnTo>
                  <a:lnTo>
                    <a:pt x="45720" y="24129"/>
                  </a:lnTo>
                  <a:lnTo>
                    <a:pt x="50165" y="24129"/>
                  </a:lnTo>
                  <a:lnTo>
                    <a:pt x="56515" y="22860"/>
                  </a:lnTo>
                  <a:lnTo>
                    <a:pt x="72390" y="21589"/>
                  </a:lnTo>
                  <a:lnTo>
                    <a:pt x="201930" y="21589"/>
                  </a:lnTo>
                  <a:lnTo>
                    <a:pt x="197485" y="19050"/>
                  </a:lnTo>
                  <a:lnTo>
                    <a:pt x="150495" y="5079"/>
                  </a:lnTo>
                  <a:close/>
                </a:path>
                <a:path w="708660" h="229235">
                  <a:moveTo>
                    <a:pt x="101600" y="0"/>
                  </a:moveTo>
                  <a:lnTo>
                    <a:pt x="52705" y="1904"/>
                  </a:lnTo>
                  <a:lnTo>
                    <a:pt x="42545" y="3175"/>
                  </a:lnTo>
                  <a:lnTo>
                    <a:pt x="32385" y="5079"/>
                  </a:lnTo>
                  <a:lnTo>
                    <a:pt x="149225" y="507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275579" y="2660649"/>
              <a:ext cx="112393" cy="11048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60009" y="2912744"/>
              <a:ext cx="112395" cy="12065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30214" y="3543299"/>
              <a:ext cx="112395" cy="12255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952364" y="3592194"/>
              <a:ext cx="113664" cy="11683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30824" y="3660139"/>
              <a:ext cx="113028" cy="1143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52364" y="3834129"/>
              <a:ext cx="112393" cy="11048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84824" y="3832859"/>
              <a:ext cx="111760" cy="11366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08649" y="3970656"/>
              <a:ext cx="110489" cy="11302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276849" y="3992879"/>
              <a:ext cx="111760" cy="11048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38114" y="4419600"/>
              <a:ext cx="113028" cy="1270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57141" y="2327401"/>
              <a:ext cx="2546730" cy="4451731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849883" y="1400302"/>
            <a:ext cx="72243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reduserer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stress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gjør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oss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sosiale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FC4AE0-7D27-4932-A1E2-7705DD0BAD1B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EE716334-9DE0-4E5A-9226-3901AB3FC0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1FEF66-260E-4CFE-80AF-3DB768F69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24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Office Theme</vt:lpstr>
      <vt:lpstr>Møte 7 – Forakt, avsky, avsmak og grenser i forholdet til andre</vt:lpstr>
      <vt:lpstr>Hvordan har du det akkurat nå?</vt:lpstr>
      <vt:lpstr>Tilbakeblikk</vt:lpstr>
      <vt:lpstr>Forakt, avsky, avsmak</vt:lpstr>
      <vt:lpstr>Hva er forakt, avsky, avsmak?</vt:lpstr>
      <vt:lpstr>Hva føler du forakt, avsky eller avsmak overfor?</vt:lpstr>
      <vt:lpstr>Følelser</vt:lpstr>
      <vt:lpstr>Hvis forakt, avsky eller avsmak hadde vært …</vt:lpstr>
      <vt:lpstr>Vagusnerven</vt:lpstr>
      <vt:lpstr>Valg i hverdagen</vt:lpstr>
      <vt:lpstr>Fysisk aktivitet</vt:lpstr>
      <vt:lpstr>Pause</vt:lpstr>
      <vt:lpstr>Samling</vt:lpstr>
      <vt:lpstr>Grenser i forholdet til andre</vt:lpstr>
      <vt:lpstr>Hva er grenser i forholdet til andre?</vt:lpstr>
      <vt:lpstr>Grenser i møte med andre</vt:lpstr>
      <vt:lpstr>Hva mener du om følgende utsagn?</vt:lpstr>
      <vt:lpstr>Dagens meningstema – skape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7 - Förakt, avsky, avsmak och gränser och relation till andra</dc:title>
  <dc:creator>PH standard</dc:creator>
  <cp:revision>3</cp:revision>
  <dcterms:created xsi:type="dcterms:W3CDTF">2025-03-31T14:12:18Z</dcterms:created>
  <dcterms:modified xsi:type="dcterms:W3CDTF">2025-03-31T14:47:37Z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