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92" r:id="rId7"/>
    <p:sldId id="259" r:id="rId8"/>
    <p:sldId id="260" r:id="rId9"/>
    <p:sldId id="261" r:id="rId10"/>
    <p:sldId id="293" r:id="rId11"/>
    <p:sldId id="263" r:id="rId12"/>
    <p:sldId id="264" r:id="rId13"/>
    <p:sldId id="265" r:id="rId14"/>
    <p:sldId id="266" r:id="rId15"/>
    <p:sldId id="267" r:id="rId16"/>
    <p:sldId id="294" r:id="rId17"/>
    <p:sldId id="269" r:id="rId18"/>
    <p:sldId id="270" r:id="rId19"/>
    <p:sldId id="271" r:id="rId20"/>
    <p:sldId id="272" r:id="rId21"/>
    <p:sldId id="295" r:id="rId22"/>
    <p:sldId id="296" r:id="rId23"/>
    <p:sldId id="275" r:id="rId24"/>
    <p:sldId id="276" r:id="rId25"/>
    <p:sldId id="297" r:id="rId26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13A0E-066A-47DD-B225-1C0CA92C4668}" v="6" dt="2025-04-23T11:48:32.969"/>
    <p1510:client id="{F3FE3029-1DE9-464B-BC10-22A4B99A23DF}" v="1" dt="2025-04-24T09:27:44.5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5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e3141653-affe-487c-8887-77f2ad77b7d6" providerId="ADAL" clId="{F2113A0E-066A-47DD-B225-1C0CA92C4668}"/>
    <pc:docChg chg="addSld delSld modSld">
      <pc:chgData name="Kjetil Bondevik" userId="e3141653-affe-487c-8887-77f2ad77b7d6" providerId="ADAL" clId="{F2113A0E-066A-47DD-B225-1C0CA92C4668}" dt="2025-04-23T11:48:36.041" v="31" actId="47"/>
      <pc:docMkLst>
        <pc:docMk/>
      </pc:docMkLst>
      <pc:sldChg chg="del">
        <pc:chgData name="Kjetil Bondevik" userId="e3141653-affe-487c-8887-77f2ad77b7d6" providerId="ADAL" clId="{F2113A0E-066A-47DD-B225-1C0CA92C4668}" dt="2025-04-23T11:42:37.456" v="1" actId="47"/>
        <pc:sldMkLst>
          <pc:docMk/>
          <pc:sldMk cId="0" sldId="258"/>
        </pc:sldMkLst>
      </pc:sldChg>
      <pc:sldChg chg="del">
        <pc:chgData name="Kjetil Bondevik" userId="e3141653-affe-487c-8887-77f2ad77b7d6" providerId="ADAL" clId="{F2113A0E-066A-47DD-B225-1C0CA92C4668}" dt="2025-04-23T11:43:59.207" v="3" actId="47"/>
        <pc:sldMkLst>
          <pc:docMk/>
          <pc:sldMk cId="0" sldId="262"/>
        </pc:sldMkLst>
      </pc:sldChg>
      <pc:sldChg chg="modSp mod">
        <pc:chgData name="Kjetil Bondevik" userId="e3141653-affe-487c-8887-77f2ad77b7d6" providerId="ADAL" clId="{F2113A0E-066A-47DD-B225-1C0CA92C4668}" dt="2025-04-23T11:44:17.162" v="5"/>
        <pc:sldMkLst>
          <pc:docMk/>
          <pc:sldMk cId="0" sldId="264"/>
        </pc:sldMkLst>
        <pc:spChg chg="mod">
          <ac:chgData name="Kjetil Bondevik" userId="e3141653-affe-487c-8887-77f2ad77b7d6" providerId="ADAL" clId="{F2113A0E-066A-47DD-B225-1C0CA92C4668}" dt="2025-04-23T11:44:17.162" v="5"/>
          <ac:spMkLst>
            <pc:docMk/>
            <pc:sldMk cId="0" sldId="264"/>
            <ac:spMk id="2" creationId="{00000000-0000-0000-0000-000000000000}"/>
          </ac:spMkLst>
        </pc:spChg>
      </pc:sldChg>
      <pc:sldChg chg="modSp del mod">
        <pc:chgData name="Kjetil Bondevik" userId="e3141653-affe-487c-8887-77f2ad77b7d6" providerId="ADAL" clId="{F2113A0E-066A-47DD-B225-1C0CA92C4668}" dt="2025-04-23T11:45:49.030" v="9" actId="47"/>
        <pc:sldMkLst>
          <pc:docMk/>
          <pc:sldMk cId="0" sldId="268"/>
        </pc:sldMkLst>
        <pc:spChg chg="mod">
          <ac:chgData name="Kjetil Bondevik" userId="e3141653-affe-487c-8887-77f2ad77b7d6" providerId="ADAL" clId="{F2113A0E-066A-47DD-B225-1C0CA92C4668}" dt="2025-04-23T11:45:34.393" v="7" actId="21"/>
          <ac:spMkLst>
            <pc:docMk/>
            <pc:sldMk cId="0" sldId="268"/>
            <ac:spMk id="2" creationId="{00000000-0000-0000-0000-000000000000}"/>
          </ac:spMkLst>
        </pc:spChg>
      </pc:sldChg>
      <pc:sldChg chg="del">
        <pc:chgData name="Kjetil Bondevik" userId="e3141653-affe-487c-8887-77f2ad77b7d6" providerId="ADAL" clId="{F2113A0E-066A-47DD-B225-1C0CA92C4668}" dt="2025-04-23T11:47:13.546" v="20" actId="47"/>
        <pc:sldMkLst>
          <pc:docMk/>
          <pc:sldMk cId="0" sldId="273"/>
        </pc:sldMkLst>
      </pc:sldChg>
      <pc:sldChg chg="del">
        <pc:chgData name="Kjetil Bondevik" userId="e3141653-affe-487c-8887-77f2ad77b7d6" providerId="ADAL" clId="{F2113A0E-066A-47DD-B225-1C0CA92C4668}" dt="2025-04-23T11:47:46.866" v="22" actId="47"/>
        <pc:sldMkLst>
          <pc:docMk/>
          <pc:sldMk cId="0" sldId="274"/>
        </pc:sldMkLst>
      </pc:sldChg>
      <pc:sldChg chg="modSp mod">
        <pc:chgData name="Kjetil Bondevik" userId="e3141653-affe-487c-8887-77f2ad77b7d6" providerId="ADAL" clId="{F2113A0E-066A-47DD-B225-1C0CA92C4668}" dt="2025-04-23T11:47:58.352" v="29" actId="20577"/>
        <pc:sldMkLst>
          <pc:docMk/>
          <pc:sldMk cId="0" sldId="275"/>
        </pc:sldMkLst>
        <pc:spChg chg="mod">
          <ac:chgData name="Kjetil Bondevik" userId="e3141653-affe-487c-8887-77f2ad77b7d6" providerId="ADAL" clId="{F2113A0E-066A-47DD-B225-1C0CA92C4668}" dt="2025-04-23T11:47:58.352" v="29" actId="20577"/>
          <ac:spMkLst>
            <pc:docMk/>
            <pc:sldMk cId="0" sldId="275"/>
            <ac:spMk id="2" creationId="{00000000-0000-0000-0000-000000000000}"/>
          </ac:spMkLst>
        </pc:spChg>
      </pc:sldChg>
      <pc:sldChg chg="del">
        <pc:chgData name="Kjetil Bondevik" userId="e3141653-affe-487c-8887-77f2ad77b7d6" providerId="ADAL" clId="{F2113A0E-066A-47DD-B225-1C0CA92C4668}" dt="2025-04-23T11:48:36.041" v="31" actId="47"/>
        <pc:sldMkLst>
          <pc:docMk/>
          <pc:sldMk cId="0" sldId="277"/>
        </pc:sldMkLst>
      </pc:sldChg>
      <pc:sldChg chg="add">
        <pc:chgData name="Kjetil Bondevik" userId="e3141653-affe-487c-8887-77f2ad77b7d6" providerId="ADAL" clId="{F2113A0E-066A-47DD-B225-1C0CA92C4668}" dt="2025-04-23T11:42:04.307" v="0"/>
        <pc:sldMkLst>
          <pc:docMk/>
          <pc:sldMk cId="628014484" sldId="292"/>
        </pc:sldMkLst>
      </pc:sldChg>
      <pc:sldChg chg="add">
        <pc:chgData name="Kjetil Bondevik" userId="e3141653-affe-487c-8887-77f2ad77b7d6" providerId="ADAL" clId="{F2113A0E-066A-47DD-B225-1C0CA92C4668}" dt="2025-04-23T11:43:53.210" v="2"/>
        <pc:sldMkLst>
          <pc:docMk/>
          <pc:sldMk cId="1484390728" sldId="293"/>
        </pc:sldMkLst>
      </pc:sldChg>
      <pc:sldChg chg="modSp add mod">
        <pc:chgData name="Kjetil Bondevik" userId="e3141653-affe-487c-8887-77f2ad77b7d6" providerId="ADAL" clId="{F2113A0E-066A-47DD-B225-1C0CA92C4668}" dt="2025-04-23T11:45:40.887" v="8"/>
        <pc:sldMkLst>
          <pc:docMk/>
          <pc:sldMk cId="2430678638" sldId="294"/>
        </pc:sldMkLst>
        <pc:spChg chg="mod">
          <ac:chgData name="Kjetil Bondevik" userId="e3141653-affe-487c-8887-77f2ad77b7d6" providerId="ADAL" clId="{F2113A0E-066A-47DD-B225-1C0CA92C4668}" dt="2025-04-23T11:45:40.887" v="8"/>
          <ac:spMkLst>
            <pc:docMk/>
            <pc:sldMk cId="2430678638" sldId="294"/>
            <ac:spMk id="2" creationId="{7D7EAA8D-50BB-9C88-1D02-7F2E240BA8C2}"/>
          </ac:spMkLst>
        </pc:spChg>
      </pc:sldChg>
      <pc:sldChg chg="modSp add mod">
        <pc:chgData name="Kjetil Bondevik" userId="e3141653-affe-487c-8887-77f2ad77b7d6" providerId="ADAL" clId="{F2113A0E-066A-47DD-B225-1C0CA92C4668}" dt="2025-04-23T11:47:07.962" v="19" actId="20577"/>
        <pc:sldMkLst>
          <pc:docMk/>
          <pc:sldMk cId="1147797600" sldId="295"/>
        </pc:sldMkLst>
        <pc:spChg chg="mod">
          <ac:chgData name="Kjetil Bondevik" userId="e3141653-affe-487c-8887-77f2ad77b7d6" providerId="ADAL" clId="{F2113A0E-066A-47DD-B225-1C0CA92C4668}" dt="2025-04-23T11:47:07.962" v="19" actId="20577"/>
          <ac:spMkLst>
            <pc:docMk/>
            <pc:sldMk cId="1147797600" sldId="295"/>
            <ac:spMk id="3" creationId="{398B2CA2-EE0A-D391-CD39-64017F8FD780}"/>
          </ac:spMkLst>
        </pc:spChg>
      </pc:sldChg>
      <pc:sldChg chg="add">
        <pc:chgData name="Kjetil Bondevik" userId="e3141653-affe-487c-8887-77f2ad77b7d6" providerId="ADAL" clId="{F2113A0E-066A-47DD-B225-1C0CA92C4668}" dt="2025-04-23T11:47:42.643" v="21"/>
        <pc:sldMkLst>
          <pc:docMk/>
          <pc:sldMk cId="3574701109" sldId="296"/>
        </pc:sldMkLst>
      </pc:sldChg>
      <pc:sldChg chg="add">
        <pc:chgData name="Kjetil Bondevik" userId="e3141653-affe-487c-8887-77f2ad77b7d6" providerId="ADAL" clId="{F2113A0E-066A-47DD-B225-1C0CA92C4668}" dt="2025-04-23T11:48:32.964" v="30"/>
        <pc:sldMkLst>
          <pc:docMk/>
          <pc:sldMk cId="4135809619" sldId="297"/>
        </pc:sldMkLst>
      </pc:sldChg>
    </pc:docChg>
  </pc:docChgLst>
  <pc:docChgLst>
    <pc:chgData name="Kjetil Bondevik" userId="e3141653-affe-487c-8887-77f2ad77b7d6" providerId="ADAL" clId="{F3FE3029-1DE9-464B-BC10-22A4B99A23DF}"/>
    <pc:docChg chg="custSel modSld">
      <pc:chgData name="Kjetil Bondevik" userId="e3141653-affe-487c-8887-77f2ad77b7d6" providerId="ADAL" clId="{F3FE3029-1DE9-464B-BC10-22A4B99A23DF}" dt="2025-04-24T09:28:46.351" v="12" actId="20577"/>
      <pc:docMkLst>
        <pc:docMk/>
      </pc:docMkLst>
      <pc:sldChg chg="addSp delSp modSp mod">
        <pc:chgData name="Kjetil Bondevik" userId="e3141653-affe-487c-8887-77f2ad77b7d6" providerId="ADAL" clId="{F3FE3029-1DE9-464B-BC10-22A4B99A23DF}" dt="2025-04-24T09:27:51.113" v="3" actId="1076"/>
        <pc:sldMkLst>
          <pc:docMk/>
          <pc:sldMk cId="0" sldId="256"/>
        </pc:sldMkLst>
        <pc:picChg chg="del">
          <ac:chgData name="Kjetil Bondevik" userId="e3141653-affe-487c-8887-77f2ad77b7d6" providerId="ADAL" clId="{F3FE3029-1DE9-464B-BC10-22A4B99A23DF}" dt="2025-04-24T09:27:47.415" v="2" actId="478"/>
          <ac:picMkLst>
            <pc:docMk/>
            <pc:sldMk cId="0" sldId="256"/>
            <ac:picMk id="3" creationId="{00000000-0000-0000-0000-000000000000}"/>
          </ac:picMkLst>
        </pc:picChg>
        <pc:picChg chg="add mod">
          <ac:chgData name="Kjetil Bondevik" userId="e3141653-affe-487c-8887-77f2ad77b7d6" providerId="ADAL" clId="{F3FE3029-1DE9-464B-BC10-22A4B99A23DF}" dt="2025-04-24T09:27:51.113" v="3" actId="1076"/>
          <ac:picMkLst>
            <pc:docMk/>
            <pc:sldMk cId="0" sldId="256"/>
            <ac:picMk id="4" creationId="{7373D91B-F03D-8904-D1A2-4DDE49A4A03A}"/>
          </ac:picMkLst>
        </pc:picChg>
      </pc:sldChg>
      <pc:sldChg chg="modSp mod">
        <pc:chgData name="Kjetil Bondevik" userId="e3141653-affe-487c-8887-77f2ad77b7d6" providerId="ADAL" clId="{F3FE3029-1DE9-464B-BC10-22A4B99A23DF}" dt="2025-04-24T09:27:56" v="5" actId="20577"/>
        <pc:sldMkLst>
          <pc:docMk/>
          <pc:sldMk cId="0" sldId="257"/>
        </pc:sldMkLst>
        <pc:spChg chg="mod">
          <ac:chgData name="Kjetil Bondevik" userId="e3141653-affe-487c-8887-77f2ad77b7d6" providerId="ADAL" clId="{F3FE3029-1DE9-464B-BC10-22A4B99A23DF}" dt="2025-04-24T09:27:56" v="5" actId="20577"/>
          <ac:spMkLst>
            <pc:docMk/>
            <pc:sldMk cId="0" sldId="257"/>
            <ac:spMk id="35" creationId="{00000000-0000-0000-0000-000000000000}"/>
          </ac:spMkLst>
        </pc:spChg>
      </pc:sldChg>
      <pc:sldChg chg="modSp mod">
        <pc:chgData name="Kjetil Bondevik" userId="e3141653-affe-487c-8887-77f2ad77b7d6" providerId="ADAL" clId="{F3FE3029-1DE9-464B-BC10-22A4B99A23DF}" dt="2025-04-24T09:28:46.351" v="12" actId="20577"/>
        <pc:sldMkLst>
          <pc:docMk/>
          <pc:sldMk cId="0" sldId="275"/>
        </pc:sldMkLst>
        <pc:spChg chg="mod">
          <ac:chgData name="Kjetil Bondevik" userId="e3141653-affe-487c-8887-77f2ad77b7d6" providerId="ADAL" clId="{F3FE3029-1DE9-464B-BC10-22A4B99A23DF}" dt="2025-04-24T09:28:46.351" v="12" actId="20577"/>
          <ac:spMkLst>
            <pc:docMk/>
            <pc:sldMk cId="0" sldId="275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F3FE3029-1DE9-464B-BC10-22A4B99A23DF}" dt="2025-04-24T09:28:17.702" v="10" actId="20577"/>
        <pc:sldMkLst>
          <pc:docMk/>
          <pc:sldMk cId="2430678638" sldId="294"/>
        </pc:sldMkLst>
        <pc:spChg chg="mod">
          <ac:chgData name="Kjetil Bondevik" userId="e3141653-affe-487c-8887-77f2ad77b7d6" providerId="ADAL" clId="{F3FE3029-1DE9-464B-BC10-22A4B99A23DF}" dt="2025-04-24T09:28:17.702" v="10" actId="20577"/>
          <ac:spMkLst>
            <pc:docMk/>
            <pc:sldMk cId="2430678638" sldId="294"/>
            <ac:spMk id="5" creationId="{D8F4679B-DCF5-2D27-EDF0-5BB2F008C9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8360" y="690117"/>
            <a:ext cx="824039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9883" y="1577142"/>
            <a:ext cx="8044180" cy="4233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2" Type="http://schemas.openxmlformats.org/officeDocument/2006/relationships/image" Target="../media/image2.jp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2" Type="http://schemas.openxmlformats.org/officeDocument/2006/relationships/image" Target="../media/image2.jp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png"/><Relationship Id="rId21" Type="http://schemas.openxmlformats.org/officeDocument/2006/relationships/image" Target="../media/image140.png"/><Relationship Id="rId42" Type="http://schemas.openxmlformats.org/officeDocument/2006/relationships/image" Target="../media/image161.png"/><Relationship Id="rId47" Type="http://schemas.openxmlformats.org/officeDocument/2006/relationships/image" Target="../media/image166.png"/><Relationship Id="rId63" Type="http://schemas.openxmlformats.org/officeDocument/2006/relationships/image" Target="../media/image182.png"/><Relationship Id="rId68" Type="http://schemas.openxmlformats.org/officeDocument/2006/relationships/image" Target="../media/image187.png"/><Relationship Id="rId84" Type="http://schemas.openxmlformats.org/officeDocument/2006/relationships/image" Target="../media/image203.png"/><Relationship Id="rId89" Type="http://schemas.openxmlformats.org/officeDocument/2006/relationships/image" Target="../media/image208.png"/><Relationship Id="rId16" Type="http://schemas.openxmlformats.org/officeDocument/2006/relationships/image" Target="../media/image135.png"/><Relationship Id="rId11" Type="http://schemas.openxmlformats.org/officeDocument/2006/relationships/image" Target="../media/image130.png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53" Type="http://schemas.openxmlformats.org/officeDocument/2006/relationships/image" Target="../media/image172.png"/><Relationship Id="rId58" Type="http://schemas.openxmlformats.org/officeDocument/2006/relationships/image" Target="../media/image177.png"/><Relationship Id="rId74" Type="http://schemas.openxmlformats.org/officeDocument/2006/relationships/image" Target="../media/image193.png"/><Relationship Id="rId79" Type="http://schemas.openxmlformats.org/officeDocument/2006/relationships/image" Target="../media/image198.png"/><Relationship Id="rId5" Type="http://schemas.openxmlformats.org/officeDocument/2006/relationships/image" Target="../media/image124.png"/><Relationship Id="rId90" Type="http://schemas.openxmlformats.org/officeDocument/2006/relationships/image" Target="../media/image209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Relationship Id="rId43" Type="http://schemas.openxmlformats.org/officeDocument/2006/relationships/image" Target="../media/image162.png"/><Relationship Id="rId48" Type="http://schemas.openxmlformats.org/officeDocument/2006/relationships/image" Target="../media/image167.png"/><Relationship Id="rId56" Type="http://schemas.openxmlformats.org/officeDocument/2006/relationships/image" Target="../media/image175.png"/><Relationship Id="rId64" Type="http://schemas.openxmlformats.org/officeDocument/2006/relationships/image" Target="../media/image183.png"/><Relationship Id="rId69" Type="http://schemas.openxmlformats.org/officeDocument/2006/relationships/image" Target="../media/image188.png"/><Relationship Id="rId77" Type="http://schemas.openxmlformats.org/officeDocument/2006/relationships/image" Target="../media/image196.png"/><Relationship Id="rId8" Type="http://schemas.openxmlformats.org/officeDocument/2006/relationships/image" Target="../media/image127.png"/><Relationship Id="rId51" Type="http://schemas.openxmlformats.org/officeDocument/2006/relationships/image" Target="../media/image170.png"/><Relationship Id="rId72" Type="http://schemas.openxmlformats.org/officeDocument/2006/relationships/image" Target="../media/image191.png"/><Relationship Id="rId80" Type="http://schemas.openxmlformats.org/officeDocument/2006/relationships/image" Target="../media/image199.png"/><Relationship Id="rId85" Type="http://schemas.openxmlformats.org/officeDocument/2006/relationships/image" Target="../media/image204.png"/><Relationship Id="rId3" Type="http://schemas.openxmlformats.org/officeDocument/2006/relationships/image" Target="../media/image122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image" Target="../media/image157.png"/><Relationship Id="rId46" Type="http://schemas.openxmlformats.org/officeDocument/2006/relationships/image" Target="../media/image165.png"/><Relationship Id="rId59" Type="http://schemas.openxmlformats.org/officeDocument/2006/relationships/image" Target="../media/image178.png"/><Relationship Id="rId67" Type="http://schemas.openxmlformats.org/officeDocument/2006/relationships/image" Target="../media/image186.png"/><Relationship Id="rId20" Type="http://schemas.openxmlformats.org/officeDocument/2006/relationships/image" Target="../media/image139.png"/><Relationship Id="rId41" Type="http://schemas.openxmlformats.org/officeDocument/2006/relationships/image" Target="../media/image160.png"/><Relationship Id="rId54" Type="http://schemas.openxmlformats.org/officeDocument/2006/relationships/image" Target="../media/image173.png"/><Relationship Id="rId62" Type="http://schemas.openxmlformats.org/officeDocument/2006/relationships/image" Target="../media/image181.png"/><Relationship Id="rId70" Type="http://schemas.openxmlformats.org/officeDocument/2006/relationships/image" Target="../media/image189.png"/><Relationship Id="rId75" Type="http://schemas.openxmlformats.org/officeDocument/2006/relationships/image" Target="../media/image194.png"/><Relationship Id="rId83" Type="http://schemas.openxmlformats.org/officeDocument/2006/relationships/image" Target="../media/image202.png"/><Relationship Id="rId88" Type="http://schemas.openxmlformats.org/officeDocument/2006/relationships/image" Target="../media/image207.png"/><Relationship Id="rId91" Type="http://schemas.openxmlformats.org/officeDocument/2006/relationships/image" Target="../media/image2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5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36" Type="http://schemas.openxmlformats.org/officeDocument/2006/relationships/image" Target="../media/image155.png"/><Relationship Id="rId49" Type="http://schemas.openxmlformats.org/officeDocument/2006/relationships/image" Target="../media/image168.png"/><Relationship Id="rId57" Type="http://schemas.openxmlformats.org/officeDocument/2006/relationships/image" Target="../media/image176.png"/><Relationship Id="rId10" Type="http://schemas.openxmlformats.org/officeDocument/2006/relationships/image" Target="../media/image129.png"/><Relationship Id="rId31" Type="http://schemas.openxmlformats.org/officeDocument/2006/relationships/image" Target="../media/image150.png"/><Relationship Id="rId44" Type="http://schemas.openxmlformats.org/officeDocument/2006/relationships/image" Target="../media/image163.png"/><Relationship Id="rId52" Type="http://schemas.openxmlformats.org/officeDocument/2006/relationships/image" Target="../media/image171.png"/><Relationship Id="rId60" Type="http://schemas.openxmlformats.org/officeDocument/2006/relationships/image" Target="../media/image179.png"/><Relationship Id="rId65" Type="http://schemas.openxmlformats.org/officeDocument/2006/relationships/image" Target="../media/image184.png"/><Relationship Id="rId73" Type="http://schemas.openxmlformats.org/officeDocument/2006/relationships/image" Target="../media/image192.png"/><Relationship Id="rId78" Type="http://schemas.openxmlformats.org/officeDocument/2006/relationships/image" Target="../media/image197.png"/><Relationship Id="rId81" Type="http://schemas.openxmlformats.org/officeDocument/2006/relationships/image" Target="../media/image200.png"/><Relationship Id="rId86" Type="http://schemas.openxmlformats.org/officeDocument/2006/relationships/image" Target="../media/image205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9" Type="http://schemas.openxmlformats.org/officeDocument/2006/relationships/image" Target="../media/image158.png"/><Relationship Id="rId34" Type="http://schemas.openxmlformats.org/officeDocument/2006/relationships/image" Target="../media/image153.png"/><Relationship Id="rId50" Type="http://schemas.openxmlformats.org/officeDocument/2006/relationships/image" Target="../media/image169.png"/><Relationship Id="rId55" Type="http://schemas.openxmlformats.org/officeDocument/2006/relationships/image" Target="../media/image174.png"/><Relationship Id="rId76" Type="http://schemas.openxmlformats.org/officeDocument/2006/relationships/image" Target="../media/image195.png"/><Relationship Id="rId7" Type="http://schemas.openxmlformats.org/officeDocument/2006/relationships/image" Target="../media/image126.png"/><Relationship Id="rId71" Type="http://schemas.openxmlformats.org/officeDocument/2006/relationships/image" Target="../media/image190.png"/><Relationship Id="rId2" Type="http://schemas.openxmlformats.org/officeDocument/2006/relationships/image" Target="../media/image2.jpg"/><Relationship Id="rId29" Type="http://schemas.openxmlformats.org/officeDocument/2006/relationships/image" Target="../media/image148.png"/><Relationship Id="rId24" Type="http://schemas.openxmlformats.org/officeDocument/2006/relationships/image" Target="../media/image143.png"/><Relationship Id="rId40" Type="http://schemas.openxmlformats.org/officeDocument/2006/relationships/image" Target="../media/image159.png"/><Relationship Id="rId45" Type="http://schemas.openxmlformats.org/officeDocument/2006/relationships/image" Target="../media/image164.png"/><Relationship Id="rId66" Type="http://schemas.openxmlformats.org/officeDocument/2006/relationships/image" Target="../media/image185.png"/><Relationship Id="rId87" Type="http://schemas.openxmlformats.org/officeDocument/2006/relationships/image" Target="../media/image206.png"/><Relationship Id="rId61" Type="http://schemas.openxmlformats.org/officeDocument/2006/relationships/image" Target="../media/image180.png"/><Relationship Id="rId82" Type="http://schemas.openxmlformats.org/officeDocument/2006/relationships/image" Target="../media/image201.png"/><Relationship Id="rId19" Type="http://schemas.openxmlformats.org/officeDocument/2006/relationships/image" Target="../media/image1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18" Type="http://schemas.openxmlformats.org/officeDocument/2006/relationships/image" Target="../media/image228.png"/><Relationship Id="rId26" Type="http://schemas.openxmlformats.org/officeDocument/2006/relationships/image" Target="../media/image236.png"/><Relationship Id="rId3" Type="http://schemas.openxmlformats.org/officeDocument/2006/relationships/image" Target="../media/image213.png"/><Relationship Id="rId21" Type="http://schemas.openxmlformats.org/officeDocument/2006/relationships/image" Target="../media/image231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5" Type="http://schemas.openxmlformats.org/officeDocument/2006/relationships/image" Target="../media/image235.png"/><Relationship Id="rId2" Type="http://schemas.openxmlformats.org/officeDocument/2006/relationships/image" Target="../media/image2.jpg"/><Relationship Id="rId16" Type="http://schemas.openxmlformats.org/officeDocument/2006/relationships/image" Target="../media/image226.png"/><Relationship Id="rId20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24" Type="http://schemas.openxmlformats.org/officeDocument/2006/relationships/image" Target="../media/image234.png"/><Relationship Id="rId5" Type="http://schemas.openxmlformats.org/officeDocument/2006/relationships/image" Target="../media/image215.png"/><Relationship Id="rId15" Type="http://schemas.openxmlformats.org/officeDocument/2006/relationships/image" Target="../media/image225.png"/><Relationship Id="rId23" Type="http://schemas.openxmlformats.org/officeDocument/2006/relationships/image" Target="../media/image233.png"/><Relationship Id="rId10" Type="http://schemas.openxmlformats.org/officeDocument/2006/relationships/image" Target="../media/image220.png"/><Relationship Id="rId19" Type="http://schemas.openxmlformats.org/officeDocument/2006/relationships/image" Target="../media/image229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Relationship Id="rId14" Type="http://schemas.openxmlformats.org/officeDocument/2006/relationships/image" Target="../media/image224.png"/><Relationship Id="rId22" Type="http://schemas.openxmlformats.org/officeDocument/2006/relationships/image" Target="../media/image2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2.jp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2.jp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90117"/>
            <a:ext cx="8208009" cy="142731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5380"/>
              </a:lnSpc>
              <a:spcBef>
                <a:spcPts val="330"/>
              </a:spcBef>
            </a:pPr>
            <a:r>
              <a:rPr dirty="0"/>
              <a:t>Møte</a:t>
            </a:r>
            <a:r>
              <a:rPr spc="-75" dirty="0"/>
              <a:t> </a:t>
            </a:r>
            <a:r>
              <a:rPr dirty="0"/>
              <a:t>8</a:t>
            </a:r>
            <a:r>
              <a:rPr spc="-6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Skam</a:t>
            </a:r>
            <a:r>
              <a:rPr spc="-60" dirty="0"/>
              <a:t> </a:t>
            </a:r>
            <a:r>
              <a:rPr dirty="0" err="1"/>
              <a:t>og</a:t>
            </a:r>
            <a:r>
              <a:rPr spc="-70" dirty="0"/>
              <a:t> </a:t>
            </a:r>
            <a:r>
              <a:rPr lang="nb-NO" spc="-10" dirty="0" err="1"/>
              <a:t>sjølv</a:t>
            </a:r>
            <a:r>
              <a:rPr lang="nb-NO" spc="-10" dirty="0"/>
              <a:t>-identitet, </a:t>
            </a:r>
            <a:r>
              <a:rPr lang="nb-NO" spc="-10" dirty="0" err="1"/>
              <a:t>sjølvkjensle</a:t>
            </a:r>
            <a:endParaRPr spc="-1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373D91B-F03D-8904-D1A2-4DDE49A4A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310" y="2336800"/>
            <a:ext cx="4560203" cy="38591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4" name="object 4"/>
          <p:cNvGrpSpPr/>
          <p:nvPr/>
        </p:nvGrpSpPr>
        <p:grpSpPr>
          <a:xfrm>
            <a:off x="5637867" y="1024634"/>
            <a:ext cx="4890812" cy="5532890"/>
            <a:chOff x="3349259" y="1135379"/>
            <a:chExt cx="5229591" cy="5850256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9259" y="2083166"/>
              <a:ext cx="1225549" cy="9836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91BF9-C372-5266-F619-AC16510D1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7EAA8D-50BB-9C88-1D02-7F2E240BA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lang="nb-NO" spc="-10" dirty="0" err="1"/>
              <a:t>Sjølvidentitet</a:t>
            </a:r>
            <a:r>
              <a:rPr lang="nb-NO" spc="-10" dirty="0"/>
              <a:t> og </a:t>
            </a:r>
            <a:r>
              <a:rPr lang="nb-NO" spc="-10" dirty="0" err="1"/>
              <a:t>sjølvkjensle</a:t>
            </a:r>
            <a:endParaRPr spc="-20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D50C11F9-71A7-61FE-67ED-B0E48B6EB8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67BAF84C-9714-7247-04D7-7FDBCA488001}"/>
              </a:ext>
            </a:extLst>
          </p:cNvPr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err="1">
                <a:latin typeface="Arial"/>
                <a:cs typeface="Arial"/>
              </a:rPr>
              <a:t>Tilhø</a:t>
            </a:r>
            <a:r>
              <a:rPr lang="nb-NO" sz="2400" spc="-10" dirty="0" err="1">
                <a:latin typeface="Arial"/>
                <a:cs typeface="Arial"/>
              </a:rPr>
              <a:t>yrsle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8F4679B-DCF5-2D27-EDF0-5BB2F008C900}"/>
              </a:ext>
            </a:extLst>
          </p:cNvPr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400" spc="-10" dirty="0">
                <a:latin typeface="Arial"/>
                <a:cs typeface="Arial"/>
              </a:rPr>
              <a:t>Døden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6D6CB43-78A7-17DA-5EF9-44656A294691}"/>
              </a:ext>
            </a:extLst>
          </p:cNvPr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2420062-401D-13B1-CF30-DCC833034ABD}"/>
              </a:ext>
            </a:extLst>
          </p:cNvPr>
          <p:cNvSpPr txBox="1"/>
          <p:nvPr/>
        </p:nvSpPr>
        <p:spPr>
          <a:xfrm>
            <a:off x="7602473" y="2926207"/>
            <a:ext cx="14780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</a:t>
            </a:r>
            <a:r>
              <a:rPr lang="nb-NO" sz="2400" spc="-10" dirty="0">
                <a:latin typeface="Arial"/>
                <a:cs typeface="Arial"/>
              </a:rPr>
              <a:t>leik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97F4743-3CD6-1ABF-F995-E4FD452EC6F9}"/>
              </a:ext>
            </a:extLst>
          </p:cNvPr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følels</a:t>
            </a:r>
            <a:r>
              <a:rPr lang="nb-NO" sz="2400" spc="-1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7022B2-9966-0458-B8CE-96401E662734}"/>
              </a:ext>
            </a:extLst>
          </p:cNvPr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DEA91029-AACD-2A27-A5BD-73359349E2F9}"/>
              </a:ext>
            </a:extLst>
          </p:cNvPr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7A0F66E-579C-8F00-97DA-5BA01F275C7A}"/>
                </a:ext>
              </a:extLst>
            </p:cNvPr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867DB650-D715-76B4-84A9-7E374A854590}"/>
                </a:ext>
              </a:extLst>
            </p:cNvPr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D3F73EED-3125-CC21-7FFE-0DFD6B01EBFB}"/>
                </a:ext>
              </a:extLst>
            </p:cNvPr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74557EF-E8AF-C3D4-2CAE-592EDE860D90}"/>
                </a:ext>
              </a:extLst>
            </p:cNvPr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0AA2A1B-58F2-E5E8-597D-8513D234B4C0}"/>
                </a:ext>
              </a:extLst>
            </p:cNvPr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5DBBA0BF-EE4D-9C88-F539-6E1749E82B8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A7BDC34-1D08-D6CC-F2FF-E1AF4F8CA591}"/>
                </a:ext>
              </a:extLst>
            </p:cNvPr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49CD3B33-2468-2F1A-6A71-5F61616425E8}"/>
                </a:ext>
              </a:extLst>
            </p:cNvPr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BACD6452-EF48-1724-1E58-33136382DD43}"/>
                </a:ext>
              </a:extLst>
            </p:cNvPr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B46C60BC-2055-4B4F-D3A8-6ECEF16EA1E0}"/>
                </a:ext>
              </a:extLst>
            </p:cNvPr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FF54F89D-C039-CBBB-6A3B-6DBE64987E29}"/>
                </a:ext>
              </a:extLst>
            </p:cNvPr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D36EBF1B-0706-EE3B-7793-B09127162B0C}"/>
                </a:ext>
              </a:extLst>
            </p:cNvPr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5607B5B7-556C-0C0E-AACD-04F3E9069A34}"/>
                </a:ext>
              </a:extLst>
            </p:cNvPr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B2965E18-8FAA-0859-E1F1-358BDA076C8E}"/>
                </a:ext>
              </a:extLst>
            </p:cNvPr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31D354CB-DEA0-1C88-C3FD-A0B87660FB5F}"/>
                </a:ext>
              </a:extLst>
            </p:cNvPr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9FAAE216-86C0-5C66-644B-C46ACCF9896C}"/>
                </a:ext>
              </a:extLst>
            </p:cNvPr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A56D769B-21BB-5300-1A62-3F8E023599FD}"/>
                </a:ext>
              </a:extLst>
            </p:cNvPr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8CA59213-7075-BD68-15EA-902BB4A52E5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D8F7FCDA-277E-F8AD-2E50-329E2A8E2A81}"/>
                </a:ext>
              </a:extLst>
            </p:cNvPr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2BC22C2F-9C75-1C3F-BD98-FB33EECCEF56}"/>
                </a:ext>
              </a:extLst>
            </p:cNvPr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F668304F-F689-0F7A-4172-F20E21A5AF03}"/>
                </a:ext>
              </a:extLst>
            </p:cNvPr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DF97FFB6-FA7F-768D-E130-94B396A51CE4}"/>
                </a:ext>
              </a:extLst>
            </p:cNvPr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5CE62258-889A-B6B9-AAA2-C38641A42816}"/>
                </a:ext>
              </a:extLst>
            </p:cNvPr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3E2D997D-FACE-8F89-A786-724C9E204964}"/>
                </a:ext>
              </a:extLst>
            </p:cNvPr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3BB4CC94-4220-15EB-A714-499E0512549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16214581-C5A2-614C-6AD1-8BAA5769341A}"/>
                </a:ext>
              </a:extLst>
            </p:cNvPr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39F512AA-A7FB-2EDC-5BE4-DDAFE338C609}"/>
                </a:ext>
              </a:extLst>
            </p:cNvPr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78D9C50E-BC80-2B11-27BD-BCEAD4433717}"/>
                </a:ext>
              </a:extLst>
            </p:cNvPr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DC3C80EE-46F3-B852-6886-2282E113315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E61EB8F3-1E56-3EF7-C40D-6F8A528034FF}"/>
                </a:ext>
              </a:extLst>
            </p:cNvPr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54CCAB96-0750-4E39-29CC-BB2A51839101}"/>
                </a:ext>
              </a:extLst>
            </p:cNvPr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266EB795-4AA8-9301-472C-9179688C1894}"/>
                </a:ext>
              </a:extLst>
            </p:cNvPr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37D214EE-09BB-29B7-36A4-6174F53E1ADB}"/>
                </a:ext>
              </a:extLst>
            </p:cNvPr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DB4A725A-9865-92A5-F2D8-AB3E5AB64FC4}"/>
                </a:ext>
              </a:extLst>
            </p:cNvPr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8A3AA731-6D87-FF3D-A694-E74243BD456E}"/>
                </a:ext>
              </a:extLst>
            </p:cNvPr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17351C56-21B8-794C-3646-919B44185123}"/>
                </a:ext>
              </a:extLst>
            </p:cNvPr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FB2C267F-CDDB-0B2B-A892-06F2AD4992B9}"/>
                </a:ext>
              </a:extLst>
            </p:cNvPr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F3240301-74FE-E1E8-D029-FFD2D156D645}"/>
                </a:ext>
              </a:extLst>
            </p:cNvPr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B105110D-7C69-D184-454B-94161F4A4805}"/>
                </a:ext>
              </a:extLst>
            </p:cNvPr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A3945D37-3BEB-EEC4-19C0-3346733A1088}"/>
                </a:ext>
              </a:extLst>
            </p:cNvPr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A07777FD-B6C7-60EA-1C81-44C3EBCDCC7B}"/>
                </a:ext>
              </a:extLst>
            </p:cNvPr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>
              <a:extLst>
                <a:ext uri="{FF2B5EF4-FFF2-40B4-BE49-F238E27FC236}">
                  <a16:creationId xmlns:a16="http://schemas.microsoft.com/office/drawing/2014/main" id="{0191E14C-65E2-2F14-F16A-ADB79EC4D1E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6E5919A2-F098-E764-E491-CBB678743E0A}"/>
                </a:ext>
              </a:extLst>
            </p:cNvPr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6DCCF2A1-3B9D-609D-740A-01F5EB99662A}"/>
                </a:ext>
              </a:extLst>
            </p:cNvPr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75CFE552-16D7-7190-C866-BA4C5C8FA46E}"/>
                </a:ext>
              </a:extLst>
            </p:cNvPr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07E9111F-B994-553F-CCF3-E2DFE626C2F5}"/>
                </a:ext>
              </a:extLst>
            </p:cNvPr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6AAC6CD6-2AA0-ECA6-A44B-57D050BBD328}"/>
                </a:ext>
              </a:extLst>
            </p:cNvPr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D09E4E10-3DF0-4490-4E30-03938BE4B573}"/>
                </a:ext>
              </a:extLst>
            </p:cNvPr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AE0BEC30-9CD5-420A-5BE5-F5E4A75E9F1B}"/>
                </a:ext>
              </a:extLst>
            </p:cNvPr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94BC6C24-EC63-ACB3-496C-60EAF8C249C1}"/>
                </a:ext>
              </a:extLst>
            </p:cNvPr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CF8B834F-10C7-F1ED-E982-9BFC967EB924}"/>
                </a:ext>
              </a:extLst>
            </p:cNvPr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1C7B3E19-3B81-C2A9-1777-2DB08F0B9BC8}"/>
                </a:ext>
              </a:extLst>
            </p:cNvPr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EBED632B-0D8B-CD5C-74B6-3327C492C4AE}"/>
                </a:ext>
              </a:extLst>
            </p:cNvPr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71D5EEF2-DC18-1DC4-93EE-3A21C386DF6D}"/>
                </a:ext>
              </a:extLst>
            </p:cNvPr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>
              <a:extLst>
                <a:ext uri="{FF2B5EF4-FFF2-40B4-BE49-F238E27FC236}">
                  <a16:creationId xmlns:a16="http://schemas.microsoft.com/office/drawing/2014/main" id="{8B3A825B-1BF4-4174-5B4A-975FB17A349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FB015C7E-9546-08B9-A0CC-824641CFC69A}"/>
                </a:ext>
              </a:extLst>
            </p:cNvPr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70ACF1C2-4D56-20C1-B9B3-F95133274888}"/>
                </a:ext>
              </a:extLst>
            </p:cNvPr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CF760F07-FCB7-3B57-0967-713194645E7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B2060C3D-121F-E71B-F48F-D90D13DE2232}"/>
                </a:ext>
              </a:extLst>
            </p:cNvPr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EFA0734E-03CC-C696-6936-6786BC2573E6}"/>
                </a:ext>
              </a:extLst>
            </p:cNvPr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92B2626D-E0BC-1502-EA9D-7992FD850C68}"/>
                </a:ext>
              </a:extLst>
            </p:cNvPr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44AD5498-F2F3-8668-B97C-29FF3F178B1E}"/>
                </a:ext>
              </a:extLst>
            </p:cNvPr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ADBB358D-5955-E700-443F-587C5BAB0BE7}"/>
                </a:ext>
              </a:extLst>
            </p:cNvPr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BDF0E314-6DA9-7968-4EDD-F0A742702946}"/>
                </a:ext>
              </a:extLst>
            </p:cNvPr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6011BEF5-0E19-4AF1-D57B-ED550AFF57FC}"/>
                </a:ext>
              </a:extLst>
            </p:cNvPr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BBE8B953-D7CD-1CE2-BA1F-9DF067DAA11B}"/>
                </a:ext>
              </a:extLst>
            </p:cNvPr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56D0D09D-7A55-AB98-3C5F-30925ADB6A1F}"/>
                </a:ext>
              </a:extLst>
            </p:cNvPr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7069211A-3363-51E2-6601-F2774196545A}"/>
                </a:ext>
              </a:extLst>
            </p:cNvPr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A862CCCC-51E3-C37E-4413-EF3421625607}"/>
                </a:ext>
              </a:extLst>
            </p:cNvPr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D20761D6-010E-C3DE-1B58-2FD78D8554D0}"/>
                </a:ext>
              </a:extLst>
            </p:cNvPr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8DC6EFD6-1443-0E73-9B5F-32E4793D9CE2}"/>
                </a:ext>
              </a:extLst>
            </p:cNvPr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>
              <a:extLst>
                <a:ext uri="{FF2B5EF4-FFF2-40B4-BE49-F238E27FC236}">
                  <a16:creationId xmlns:a16="http://schemas.microsoft.com/office/drawing/2014/main" id="{AD131D7C-BF8F-F520-0DB3-AD0A960D042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3B94D47B-A917-BCFD-F926-8DCEE46EF183}"/>
                </a:ext>
              </a:extLst>
            </p:cNvPr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8178CD29-A82C-566B-5BC2-54E5A0DB6491}"/>
                </a:ext>
              </a:extLst>
            </p:cNvPr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>
              <a:extLst>
                <a:ext uri="{FF2B5EF4-FFF2-40B4-BE49-F238E27FC236}">
                  <a16:creationId xmlns:a16="http://schemas.microsoft.com/office/drawing/2014/main" id="{D04DC764-1472-A52A-B8B1-A0BEAC802B5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74A6123A-DC72-CA0D-BCBD-52AB0CD71211}"/>
                </a:ext>
              </a:extLst>
            </p:cNvPr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D0848EEE-6A50-1BEA-BC27-291A6E23746A}"/>
                </a:ext>
              </a:extLst>
            </p:cNvPr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47838137-E308-5194-B414-A8D49268E352}"/>
                </a:ext>
              </a:extLst>
            </p:cNvPr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2E386E05-4F2C-C956-A9DF-6EFE1D469B41}"/>
                </a:ext>
              </a:extLst>
            </p:cNvPr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2D50EC99-39E6-5736-6570-66D5A85ADA31}"/>
                </a:ext>
              </a:extLst>
            </p:cNvPr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653F136B-06DB-DC3A-89D6-1FDA8416B707}"/>
                </a:ext>
              </a:extLst>
            </p:cNvPr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>
              <a:extLst>
                <a:ext uri="{FF2B5EF4-FFF2-40B4-BE49-F238E27FC236}">
                  <a16:creationId xmlns:a16="http://schemas.microsoft.com/office/drawing/2014/main" id="{9B035E31-13B6-16EA-C6C6-CAA9286EA8C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E7925904-32DC-26BC-37F8-55BA3D2233BF}"/>
                </a:ext>
              </a:extLst>
            </p:cNvPr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83EA2B7E-B332-8DB6-86D5-086F0E07D024}"/>
                </a:ext>
              </a:extLst>
            </p:cNvPr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C5FC285C-27F7-CBEC-B636-833A5EA5C240}"/>
                </a:ext>
              </a:extLst>
            </p:cNvPr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AE2CE662-9584-7F5F-84CC-A2CFDBD10DBA}"/>
                </a:ext>
              </a:extLst>
            </p:cNvPr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48EFBCC7-1B62-8305-D931-E5C74A21B038}"/>
                </a:ext>
              </a:extLst>
            </p:cNvPr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1D3CC1AF-F27C-4592-1058-F264BE8E2FDE}"/>
                </a:ext>
              </a:extLst>
            </p:cNvPr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A80A8833-6325-FDEA-4554-6211FD73553A}"/>
                </a:ext>
              </a:extLst>
            </p:cNvPr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>
              <a:extLst>
                <a:ext uri="{FF2B5EF4-FFF2-40B4-BE49-F238E27FC236}">
                  <a16:creationId xmlns:a16="http://schemas.microsoft.com/office/drawing/2014/main" id="{AB96FE16-B414-E571-045B-D73A8F07C2E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C204C127-5C17-BA70-17E5-06389667F1FB}"/>
                </a:ext>
              </a:extLst>
            </p:cNvPr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630649DE-9587-9219-67CC-FFBF3F628C10}"/>
                </a:ext>
              </a:extLst>
            </p:cNvPr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AE0F6BB4-A8C7-9769-D366-16DF4FC94BA7}"/>
                </a:ext>
              </a:extLst>
            </p:cNvPr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7A8844F7-6EF7-9BC7-3158-E90FDF16FC51}"/>
                </a:ext>
              </a:extLst>
            </p:cNvPr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88F95EDF-685B-1E03-C525-68AF88254268}"/>
                </a:ext>
              </a:extLst>
            </p:cNvPr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4985B324-5FDC-A299-583F-DAF9DEB6FF07}"/>
                </a:ext>
              </a:extLst>
            </p:cNvPr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5313E802-1CB3-AB2E-3723-8AD12DF21D61}"/>
                </a:ext>
              </a:extLst>
            </p:cNvPr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>
              <a:extLst>
                <a:ext uri="{FF2B5EF4-FFF2-40B4-BE49-F238E27FC236}">
                  <a16:creationId xmlns:a16="http://schemas.microsoft.com/office/drawing/2014/main" id="{7148367D-8687-DEB1-F65B-5C82A23B238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512C18E2-D470-3C3E-BE92-E90D42DA4591}"/>
                </a:ext>
              </a:extLst>
            </p:cNvPr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1C5B5985-D3C8-6288-E48D-F4F0E0F96B1B}"/>
                </a:ext>
              </a:extLst>
            </p:cNvPr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>
              <a:extLst>
                <a:ext uri="{FF2B5EF4-FFF2-40B4-BE49-F238E27FC236}">
                  <a16:creationId xmlns:a16="http://schemas.microsoft.com/office/drawing/2014/main" id="{1EEE6BDD-C82B-B37F-1CCA-6CD03F733A7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2" name="object 112">
              <a:extLst>
                <a:ext uri="{FF2B5EF4-FFF2-40B4-BE49-F238E27FC236}">
                  <a16:creationId xmlns:a16="http://schemas.microsoft.com/office/drawing/2014/main" id="{5739BC68-22A2-8F70-61A7-E10647EBAD8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3" name="object 113">
              <a:extLst>
                <a:ext uri="{FF2B5EF4-FFF2-40B4-BE49-F238E27FC236}">
                  <a16:creationId xmlns:a16="http://schemas.microsoft.com/office/drawing/2014/main" id="{8E2AC849-9FF0-9CE2-5EDE-35733C5474AE}"/>
                </a:ext>
              </a:extLst>
            </p:cNvPr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>
              <a:extLst>
                <a:ext uri="{FF2B5EF4-FFF2-40B4-BE49-F238E27FC236}">
                  <a16:creationId xmlns:a16="http://schemas.microsoft.com/office/drawing/2014/main" id="{509CBAC2-B50F-F608-5738-339A50B63760}"/>
                </a:ext>
              </a:extLst>
            </p:cNvPr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>
              <a:extLst>
                <a:ext uri="{FF2B5EF4-FFF2-40B4-BE49-F238E27FC236}">
                  <a16:creationId xmlns:a16="http://schemas.microsoft.com/office/drawing/2014/main" id="{4742EE9C-DC91-3110-99B7-9FBDD55E0139}"/>
                </a:ext>
              </a:extLst>
            </p:cNvPr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BBADB892-B822-C699-4AFE-A225177878D7}"/>
                </a:ext>
              </a:extLst>
            </p:cNvPr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0E955E71-9794-FE65-24A3-82690DC1F974}"/>
                </a:ext>
              </a:extLst>
            </p:cNvPr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7EE1062E-2CC2-E29F-B4F3-1A5FA3AA82FA}"/>
                </a:ext>
              </a:extLst>
            </p:cNvPr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3B0AA6AE-4E27-FFF6-F65F-7EEC4C58D8FD}"/>
                </a:ext>
              </a:extLst>
            </p:cNvPr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4B78B8DB-E107-8D9F-7029-B1A5635C9F83}"/>
                </a:ext>
              </a:extLst>
            </p:cNvPr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74FBE55F-AF75-0F2E-2A85-4C861CAB8C7B}"/>
                </a:ext>
              </a:extLst>
            </p:cNvPr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80D96442-9C16-D962-C115-25124418A011}"/>
                </a:ext>
              </a:extLst>
            </p:cNvPr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30DFF116-B9D8-675C-48FE-200FAAF4BB32}"/>
                </a:ext>
              </a:extLst>
            </p:cNvPr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3A554AE5-ED8E-FB48-8A2D-81A0C58F1772}"/>
                </a:ext>
              </a:extLst>
            </p:cNvPr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44ED2244-5335-A16C-DB61-089BA6C6908A}"/>
                </a:ext>
              </a:extLst>
            </p:cNvPr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C2C69119-7F15-6C7D-DE19-55B937F044D7}"/>
                </a:ext>
              </a:extLst>
            </p:cNvPr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>
              <a:extLst>
                <a:ext uri="{FF2B5EF4-FFF2-40B4-BE49-F238E27FC236}">
                  <a16:creationId xmlns:a16="http://schemas.microsoft.com/office/drawing/2014/main" id="{3F97313D-1DAF-EDF8-16C0-88E2BF03D77A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8" name="object 128">
              <a:extLst>
                <a:ext uri="{FF2B5EF4-FFF2-40B4-BE49-F238E27FC236}">
                  <a16:creationId xmlns:a16="http://schemas.microsoft.com/office/drawing/2014/main" id="{2A28EFA9-E1B7-A1A3-CA9A-A2A2EA999807}"/>
                </a:ext>
              </a:extLst>
            </p:cNvPr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>
              <a:extLst>
                <a:ext uri="{FF2B5EF4-FFF2-40B4-BE49-F238E27FC236}">
                  <a16:creationId xmlns:a16="http://schemas.microsoft.com/office/drawing/2014/main" id="{5C4D8956-B20E-557E-08A7-890FB713385C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30" name="object 130">
              <a:extLst>
                <a:ext uri="{FF2B5EF4-FFF2-40B4-BE49-F238E27FC236}">
                  <a16:creationId xmlns:a16="http://schemas.microsoft.com/office/drawing/2014/main" id="{F26DFDB5-4641-4B35-F17E-CC24E8E85B66}"/>
                </a:ext>
              </a:extLst>
            </p:cNvPr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0868C586-2F9F-9D64-AB8B-865E399C05AD}"/>
                </a:ext>
              </a:extLst>
            </p:cNvPr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70A92E84-3FA1-8E88-6456-5A44BC83B398}"/>
                </a:ext>
              </a:extLst>
            </p:cNvPr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DA6B19BA-B45F-E45D-EEF7-B9478A285273}"/>
                </a:ext>
              </a:extLst>
            </p:cNvPr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>
              <a:extLst>
                <a:ext uri="{FF2B5EF4-FFF2-40B4-BE49-F238E27FC236}">
                  <a16:creationId xmlns:a16="http://schemas.microsoft.com/office/drawing/2014/main" id="{937E0BF4-9341-5E29-50A0-5D1BD35EDA7A}"/>
                </a:ext>
              </a:extLst>
            </p:cNvPr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>
              <a:extLst>
                <a:ext uri="{FF2B5EF4-FFF2-40B4-BE49-F238E27FC236}">
                  <a16:creationId xmlns:a16="http://schemas.microsoft.com/office/drawing/2014/main" id="{106EB601-A7D1-E517-8EE7-D1EC99B6958A}"/>
                </a:ext>
              </a:extLst>
            </p:cNvPr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>
              <a:extLst>
                <a:ext uri="{FF2B5EF4-FFF2-40B4-BE49-F238E27FC236}">
                  <a16:creationId xmlns:a16="http://schemas.microsoft.com/office/drawing/2014/main" id="{6E819971-1FCE-63E1-C763-3B9FE22F417D}"/>
                </a:ext>
              </a:extLst>
            </p:cNvPr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>
              <a:extLst>
                <a:ext uri="{FF2B5EF4-FFF2-40B4-BE49-F238E27FC236}">
                  <a16:creationId xmlns:a16="http://schemas.microsoft.com/office/drawing/2014/main" id="{31A7C728-8E08-5BE6-9DCC-A9BC217C9C4E}"/>
                </a:ext>
              </a:extLst>
            </p:cNvPr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>
              <a:extLst>
                <a:ext uri="{FF2B5EF4-FFF2-40B4-BE49-F238E27FC236}">
                  <a16:creationId xmlns:a16="http://schemas.microsoft.com/office/drawing/2014/main" id="{0CF9479C-FC46-2C3A-3346-F3E82C2EAA8F}"/>
                </a:ext>
              </a:extLst>
            </p:cNvPr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>
              <a:extLst>
                <a:ext uri="{FF2B5EF4-FFF2-40B4-BE49-F238E27FC236}">
                  <a16:creationId xmlns:a16="http://schemas.microsoft.com/office/drawing/2014/main" id="{1829C6D8-4A1C-43C7-5DCB-4F227A4DD049}"/>
                </a:ext>
              </a:extLst>
            </p:cNvPr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>
              <a:extLst>
                <a:ext uri="{FF2B5EF4-FFF2-40B4-BE49-F238E27FC236}">
                  <a16:creationId xmlns:a16="http://schemas.microsoft.com/office/drawing/2014/main" id="{0A33C733-36B0-A56D-C3E2-DFE189782C20}"/>
                </a:ext>
              </a:extLst>
            </p:cNvPr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>
              <a:extLst>
                <a:ext uri="{FF2B5EF4-FFF2-40B4-BE49-F238E27FC236}">
                  <a16:creationId xmlns:a16="http://schemas.microsoft.com/office/drawing/2014/main" id="{150FBA0B-B971-FFDF-3E1A-3D40DF599438}"/>
                </a:ext>
              </a:extLst>
            </p:cNvPr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>
              <a:extLst>
                <a:ext uri="{FF2B5EF4-FFF2-40B4-BE49-F238E27FC236}">
                  <a16:creationId xmlns:a16="http://schemas.microsoft.com/office/drawing/2014/main" id="{62EF04AF-8394-9925-2CDB-3DF76C73FF56}"/>
                </a:ext>
              </a:extLst>
            </p:cNvPr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>
              <a:extLst>
                <a:ext uri="{FF2B5EF4-FFF2-40B4-BE49-F238E27FC236}">
                  <a16:creationId xmlns:a16="http://schemas.microsoft.com/office/drawing/2014/main" id="{445995D6-FDD1-D825-22D0-E70DF0B1C38D}"/>
                </a:ext>
              </a:extLst>
            </p:cNvPr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>
              <a:extLst>
                <a:ext uri="{FF2B5EF4-FFF2-40B4-BE49-F238E27FC236}">
                  <a16:creationId xmlns:a16="http://schemas.microsoft.com/office/drawing/2014/main" id="{F8825D21-2B71-DDDA-CDCE-0326775DDD17}"/>
                </a:ext>
              </a:extLst>
            </p:cNvPr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>
              <a:extLst>
                <a:ext uri="{FF2B5EF4-FFF2-40B4-BE49-F238E27FC236}">
                  <a16:creationId xmlns:a16="http://schemas.microsoft.com/office/drawing/2014/main" id="{0784BC42-8080-F52E-35AB-97641CD7E809}"/>
                </a:ext>
              </a:extLst>
            </p:cNvPr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>
              <a:extLst>
                <a:ext uri="{FF2B5EF4-FFF2-40B4-BE49-F238E27FC236}">
                  <a16:creationId xmlns:a16="http://schemas.microsoft.com/office/drawing/2014/main" id="{B78E6771-766F-6201-566D-3E9C8A1ABE72}"/>
                </a:ext>
              </a:extLst>
            </p:cNvPr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>
              <a:extLst>
                <a:ext uri="{FF2B5EF4-FFF2-40B4-BE49-F238E27FC236}">
                  <a16:creationId xmlns:a16="http://schemas.microsoft.com/office/drawing/2014/main" id="{1A322027-D5BF-5B5C-97CF-23AEC3A954CC}"/>
                </a:ext>
              </a:extLst>
            </p:cNvPr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>
              <a:extLst>
                <a:ext uri="{FF2B5EF4-FFF2-40B4-BE49-F238E27FC236}">
                  <a16:creationId xmlns:a16="http://schemas.microsoft.com/office/drawing/2014/main" id="{43289FD6-C794-69E0-6F47-1A2EE84DFDEB}"/>
                </a:ext>
              </a:extLst>
            </p:cNvPr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>
              <a:extLst>
                <a:ext uri="{FF2B5EF4-FFF2-40B4-BE49-F238E27FC236}">
                  <a16:creationId xmlns:a16="http://schemas.microsoft.com/office/drawing/2014/main" id="{8E7085D1-F404-32EF-303F-F8447A4C601F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50" name="object 150">
              <a:extLst>
                <a:ext uri="{FF2B5EF4-FFF2-40B4-BE49-F238E27FC236}">
                  <a16:creationId xmlns:a16="http://schemas.microsoft.com/office/drawing/2014/main" id="{D5B6F158-5336-D31C-B7B5-4A70D8311F15}"/>
                </a:ext>
              </a:extLst>
            </p:cNvPr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>
              <a:extLst>
                <a:ext uri="{FF2B5EF4-FFF2-40B4-BE49-F238E27FC236}">
                  <a16:creationId xmlns:a16="http://schemas.microsoft.com/office/drawing/2014/main" id="{A8E2FF3C-C069-96B6-C900-2958438AB57D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CA7646E5-C2DA-B3B2-AEDC-F9C49398E876}"/>
                </a:ext>
              </a:extLst>
            </p:cNvPr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>
              <a:extLst>
                <a:ext uri="{FF2B5EF4-FFF2-40B4-BE49-F238E27FC236}">
                  <a16:creationId xmlns:a16="http://schemas.microsoft.com/office/drawing/2014/main" id="{5EACD7CC-98E4-3847-F682-D666E625F598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CDD2F651-D1DA-90DD-5066-2EAE61B80C7C}"/>
                </a:ext>
              </a:extLst>
            </p:cNvPr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>
              <a:extLst>
                <a:ext uri="{FF2B5EF4-FFF2-40B4-BE49-F238E27FC236}">
                  <a16:creationId xmlns:a16="http://schemas.microsoft.com/office/drawing/2014/main" id="{995194A1-C250-DBBE-60D0-E9189CE01F47}"/>
                </a:ext>
              </a:extLst>
            </p:cNvPr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>
              <a:extLst>
                <a:ext uri="{FF2B5EF4-FFF2-40B4-BE49-F238E27FC236}">
                  <a16:creationId xmlns:a16="http://schemas.microsoft.com/office/drawing/2014/main" id="{E90AEF52-3E2F-8499-4042-7B7968C066DB}"/>
                </a:ext>
              </a:extLst>
            </p:cNvPr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6494BDDD-7620-37F1-341C-160B47A4FD94}"/>
                </a:ext>
              </a:extLst>
            </p:cNvPr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>
              <a:extLst>
                <a:ext uri="{FF2B5EF4-FFF2-40B4-BE49-F238E27FC236}">
                  <a16:creationId xmlns:a16="http://schemas.microsoft.com/office/drawing/2014/main" id="{FE246D91-70E1-66A0-C466-B80AD12CA3A3}"/>
                </a:ext>
              </a:extLst>
            </p:cNvPr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>
              <a:extLst>
                <a:ext uri="{FF2B5EF4-FFF2-40B4-BE49-F238E27FC236}">
                  <a16:creationId xmlns:a16="http://schemas.microsoft.com/office/drawing/2014/main" id="{8A796780-7726-2C8D-EB04-45CD9D0CDAAB}"/>
                </a:ext>
              </a:extLst>
            </p:cNvPr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>
              <a:extLst>
                <a:ext uri="{FF2B5EF4-FFF2-40B4-BE49-F238E27FC236}">
                  <a16:creationId xmlns:a16="http://schemas.microsoft.com/office/drawing/2014/main" id="{141BFBB4-1198-AB16-1DD6-44236E8144AF}"/>
                </a:ext>
              </a:extLst>
            </p:cNvPr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>
              <a:extLst>
                <a:ext uri="{FF2B5EF4-FFF2-40B4-BE49-F238E27FC236}">
                  <a16:creationId xmlns:a16="http://schemas.microsoft.com/office/drawing/2014/main" id="{5E352A84-5CE6-4FDB-1301-FAB201CEE8E1}"/>
                </a:ext>
              </a:extLst>
            </p:cNvPr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>
              <a:extLst>
                <a:ext uri="{FF2B5EF4-FFF2-40B4-BE49-F238E27FC236}">
                  <a16:creationId xmlns:a16="http://schemas.microsoft.com/office/drawing/2014/main" id="{BF72ADFD-F278-617D-BBBB-B85FF965CAED}"/>
                </a:ext>
              </a:extLst>
            </p:cNvPr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>
              <a:extLst>
                <a:ext uri="{FF2B5EF4-FFF2-40B4-BE49-F238E27FC236}">
                  <a16:creationId xmlns:a16="http://schemas.microsoft.com/office/drawing/2014/main" id="{0D9DF54C-7862-3D47-718E-4C28931A826C}"/>
                </a:ext>
              </a:extLst>
            </p:cNvPr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>
              <a:extLst>
                <a:ext uri="{FF2B5EF4-FFF2-40B4-BE49-F238E27FC236}">
                  <a16:creationId xmlns:a16="http://schemas.microsoft.com/office/drawing/2014/main" id="{6951343C-CACB-F97A-F121-3A8AC9FDE352}"/>
                </a:ext>
              </a:extLst>
            </p:cNvPr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>
              <a:extLst>
                <a:ext uri="{FF2B5EF4-FFF2-40B4-BE49-F238E27FC236}">
                  <a16:creationId xmlns:a16="http://schemas.microsoft.com/office/drawing/2014/main" id="{C00F6292-0CE4-5645-1344-876ED7502CA0}"/>
                </a:ext>
              </a:extLst>
            </p:cNvPr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>
              <a:extLst>
                <a:ext uri="{FF2B5EF4-FFF2-40B4-BE49-F238E27FC236}">
                  <a16:creationId xmlns:a16="http://schemas.microsoft.com/office/drawing/2014/main" id="{F309D90A-397E-2708-8B9A-E263AD4142F9}"/>
                </a:ext>
              </a:extLst>
            </p:cNvPr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>
              <a:extLst>
                <a:ext uri="{FF2B5EF4-FFF2-40B4-BE49-F238E27FC236}">
                  <a16:creationId xmlns:a16="http://schemas.microsoft.com/office/drawing/2014/main" id="{29425F34-02A8-9E3D-9EC9-270C54D3D2D0}"/>
                </a:ext>
              </a:extLst>
            </p:cNvPr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>
              <a:extLst>
                <a:ext uri="{FF2B5EF4-FFF2-40B4-BE49-F238E27FC236}">
                  <a16:creationId xmlns:a16="http://schemas.microsoft.com/office/drawing/2014/main" id="{BD57ACB1-E8A0-159C-746D-43E62527ADF5}"/>
                </a:ext>
              </a:extLst>
            </p:cNvPr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>
              <a:extLst>
                <a:ext uri="{FF2B5EF4-FFF2-40B4-BE49-F238E27FC236}">
                  <a16:creationId xmlns:a16="http://schemas.microsoft.com/office/drawing/2014/main" id="{96027D65-FF2B-9E86-C10F-BBC4ED12DA04}"/>
                </a:ext>
              </a:extLst>
            </p:cNvPr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>
              <a:extLst>
                <a:ext uri="{FF2B5EF4-FFF2-40B4-BE49-F238E27FC236}">
                  <a16:creationId xmlns:a16="http://schemas.microsoft.com/office/drawing/2014/main" id="{A5FF019E-FB7B-5038-64AC-02824E233172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1" name="object 171">
              <a:extLst>
                <a:ext uri="{FF2B5EF4-FFF2-40B4-BE49-F238E27FC236}">
                  <a16:creationId xmlns:a16="http://schemas.microsoft.com/office/drawing/2014/main" id="{CA9CD395-1B0B-B85E-4382-8AAAF0E4F154}"/>
                </a:ext>
              </a:extLst>
            </p:cNvPr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>
              <a:extLst>
                <a:ext uri="{FF2B5EF4-FFF2-40B4-BE49-F238E27FC236}">
                  <a16:creationId xmlns:a16="http://schemas.microsoft.com/office/drawing/2014/main" id="{6C252410-6BB4-336D-0F6B-2E71FEA4B860}"/>
                </a:ext>
              </a:extLst>
            </p:cNvPr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>
              <a:extLst>
                <a:ext uri="{FF2B5EF4-FFF2-40B4-BE49-F238E27FC236}">
                  <a16:creationId xmlns:a16="http://schemas.microsoft.com/office/drawing/2014/main" id="{6D28768D-3376-29DA-A494-AD1798E022C1}"/>
                </a:ext>
              </a:extLst>
            </p:cNvPr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>
              <a:extLst>
                <a:ext uri="{FF2B5EF4-FFF2-40B4-BE49-F238E27FC236}">
                  <a16:creationId xmlns:a16="http://schemas.microsoft.com/office/drawing/2014/main" id="{CFA7C40E-99C9-4ED4-E6B3-9056A7A2F580}"/>
                </a:ext>
              </a:extLst>
            </p:cNvPr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ECC58466-B00A-E122-AB21-CA92C5B83286}"/>
                </a:ext>
              </a:extLst>
            </p:cNvPr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>
              <a:extLst>
                <a:ext uri="{FF2B5EF4-FFF2-40B4-BE49-F238E27FC236}">
                  <a16:creationId xmlns:a16="http://schemas.microsoft.com/office/drawing/2014/main" id="{66F912B1-60A7-3162-CEFA-2B2FF42E5E02}"/>
                </a:ext>
              </a:extLst>
            </p:cNvPr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>
              <a:extLst>
                <a:ext uri="{FF2B5EF4-FFF2-40B4-BE49-F238E27FC236}">
                  <a16:creationId xmlns:a16="http://schemas.microsoft.com/office/drawing/2014/main" id="{8DB0656A-2FAC-564D-6AB1-A3CA8F253878}"/>
                </a:ext>
              </a:extLst>
            </p:cNvPr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>
              <a:extLst>
                <a:ext uri="{FF2B5EF4-FFF2-40B4-BE49-F238E27FC236}">
                  <a16:creationId xmlns:a16="http://schemas.microsoft.com/office/drawing/2014/main" id="{37F0947C-842C-AB6A-14AF-477898328EA0}"/>
                </a:ext>
              </a:extLst>
            </p:cNvPr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>
              <a:extLst>
                <a:ext uri="{FF2B5EF4-FFF2-40B4-BE49-F238E27FC236}">
                  <a16:creationId xmlns:a16="http://schemas.microsoft.com/office/drawing/2014/main" id="{0D55EB5E-4E1B-DB00-97D3-501B1D719D0C}"/>
                </a:ext>
              </a:extLst>
            </p:cNvPr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>
              <a:extLst>
                <a:ext uri="{FF2B5EF4-FFF2-40B4-BE49-F238E27FC236}">
                  <a16:creationId xmlns:a16="http://schemas.microsoft.com/office/drawing/2014/main" id="{37A743C3-9B95-35EB-6038-15B10B3691CA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1" name="object 181">
              <a:extLst>
                <a:ext uri="{FF2B5EF4-FFF2-40B4-BE49-F238E27FC236}">
                  <a16:creationId xmlns:a16="http://schemas.microsoft.com/office/drawing/2014/main" id="{A7A98AF1-012B-6B1C-E71E-C5AF466C1AB8}"/>
                </a:ext>
              </a:extLst>
            </p:cNvPr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>
              <a:extLst>
                <a:ext uri="{FF2B5EF4-FFF2-40B4-BE49-F238E27FC236}">
                  <a16:creationId xmlns:a16="http://schemas.microsoft.com/office/drawing/2014/main" id="{C14AE98A-0F8E-3CA2-7058-B4663B6E649A}"/>
                </a:ext>
              </a:extLst>
            </p:cNvPr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>
              <a:extLst>
                <a:ext uri="{FF2B5EF4-FFF2-40B4-BE49-F238E27FC236}">
                  <a16:creationId xmlns:a16="http://schemas.microsoft.com/office/drawing/2014/main" id="{45249B9F-0330-0270-4F58-258A72F45AA6}"/>
                </a:ext>
              </a:extLst>
            </p:cNvPr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>
              <a:extLst>
                <a:ext uri="{FF2B5EF4-FFF2-40B4-BE49-F238E27FC236}">
                  <a16:creationId xmlns:a16="http://schemas.microsoft.com/office/drawing/2014/main" id="{9CAA0194-C6AE-2EAA-A57C-AA750BCD871F}"/>
                </a:ext>
              </a:extLst>
            </p:cNvPr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>
              <a:extLst>
                <a:ext uri="{FF2B5EF4-FFF2-40B4-BE49-F238E27FC236}">
                  <a16:creationId xmlns:a16="http://schemas.microsoft.com/office/drawing/2014/main" id="{DD97A953-CF61-18B5-70D7-E3F143600E66}"/>
                </a:ext>
              </a:extLst>
            </p:cNvPr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>
              <a:extLst>
                <a:ext uri="{FF2B5EF4-FFF2-40B4-BE49-F238E27FC236}">
                  <a16:creationId xmlns:a16="http://schemas.microsoft.com/office/drawing/2014/main" id="{77486968-E1ED-2FC4-0197-2809405C0368}"/>
                </a:ext>
              </a:extLst>
            </p:cNvPr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23E2AC2A-6F61-D989-D5A5-A4F56F558BE2}"/>
                </a:ext>
              </a:extLst>
            </p:cNvPr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>
              <a:extLst>
                <a:ext uri="{FF2B5EF4-FFF2-40B4-BE49-F238E27FC236}">
                  <a16:creationId xmlns:a16="http://schemas.microsoft.com/office/drawing/2014/main" id="{87BC0337-DCA8-3F99-47C1-A633D084AF31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9" name="object 189">
              <a:extLst>
                <a:ext uri="{FF2B5EF4-FFF2-40B4-BE49-F238E27FC236}">
                  <a16:creationId xmlns:a16="http://schemas.microsoft.com/office/drawing/2014/main" id="{E28B950B-8B0C-0A10-EC34-BB6489D9D549}"/>
                </a:ext>
              </a:extLst>
            </p:cNvPr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>
              <a:extLst>
                <a:ext uri="{FF2B5EF4-FFF2-40B4-BE49-F238E27FC236}">
                  <a16:creationId xmlns:a16="http://schemas.microsoft.com/office/drawing/2014/main" id="{6BCEC5D0-6730-02F3-B97E-D252DD44277E}"/>
                </a:ext>
              </a:extLst>
            </p:cNvPr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>
              <a:extLst>
                <a:ext uri="{FF2B5EF4-FFF2-40B4-BE49-F238E27FC236}">
                  <a16:creationId xmlns:a16="http://schemas.microsoft.com/office/drawing/2014/main" id="{F02F7093-FA62-0335-3500-8C8C26ABE7DD}"/>
                </a:ext>
              </a:extLst>
            </p:cNvPr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>
              <a:extLst>
                <a:ext uri="{FF2B5EF4-FFF2-40B4-BE49-F238E27FC236}">
                  <a16:creationId xmlns:a16="http://schemas.microsoft.com/office/drawing/2014/main" id="{812B2E48-FC22-8654-EA97-A95B65830F77}"/>
                </a:ext>
              </a:extLst>
            </p:cNvPr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>
              <a:extLst>
                <a:ext uri="{FF2B5EF4-FFF2-40B4-BE49-F238E27FC236}">
                  <a16:creationId xmlns:a16="http://schemas.microsoft.com/office/drawing/2014/main" id="{D5A4E56B-5420-0909-D5DA-1847F8595F88}"/>
                </a:ext>
              </a:extLst>
            </p:cNvPr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>
              <a:extLst>
                <a:ext uri="{FF2B5EF4-FFF2-40B4-BE49-F238E27FC236}">
                  <a16:creationId xmlns:a16="http://schemas.microsoft.com/office/drawing/2014/main" id="{3F2220FF-3D44-8D87-5452-53AED034D246}"/>
                </a:ext>
              </a:extLst>
            </p:cNvPr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>
              <a:extLst>
                <a:ext uri="{FF2B5EF4-FFF2-40B4-BE49-F238E27FC236}">
                  <a16:creationId xmlns:a16="http://schemas.microsoft.com/office/drawing/2014/main" id="{596FB741-8A23-3F6B-1010-ED41F0609538}"/>
                </a:ext>
              </a:extLst>
            </p:cNvPr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624F1736-6A79-BA83-4C76-8847E51F6413}"/>
                </a:ext>
              </a:extLst>
            </p:cNvPr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>
              <a:extLst>
                <a:ext uri="{FF2B5EF4-FFF2-40B4-BE49-F238E27FC236}">
                  <a16:creationId xmlns:a16="http://schemas.microsoft.com/office/drawing/2014/main" id="{779463B3-AA08-8BBB-1737-8AD1A82DB18F}"/>
                </a:ext>
              </a:extLst>
            </p:cNvPr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>
              <a:extLst>
                <a:ext uri="{FF2B5EF4-FFF2-40B4-BE49-F238E27FC236}">
                  <a16:creationId xmlns:a16="http://schemas.microsoft.com/office/drawing/2014/main" id="{1335F182-8C2A-F5B7-BD0E-C238D7EE2EC4}"/>
                </a:ext>
              </a:extLst>
            </p:cNvPr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>
              <a:extLst>
                <a:ext uri="{FF2B5EF4-FFF2-40B4-BE49-F238E27FC236}">
                  <a16:creationId xmlns:a16="http://schemas.microsoft.com/office/drawing/2014/main" id="{86A4594D-C002-7B65-E0CC-301A9CB231D5}"/>
                </a:ext>
              </a:extLst>
            </p:cNvPr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>
              <a:extLst>
                <a:ext uri="{FF2B5EF4-FFF2-40B4-BE49-F238E27FC236}">
                  <a16:creationId xmlns:a16="http://schemas.microsoft.com/office/drawing/2014/main" id="{61D01C7A-9DD0-397B-FC5C-2DDE5375313A}"/>
                </a:ext>
              </a:extLst>
            </p:cNvPr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>
              <a:extLst>
                <a:ext uri="{FF2B5EF4-FFF2-40B4-BE49-F238E27FC236}">
                  <a16:creationId xmlns:a16="http://schemas.microsoft.com/office/drawing/2014/main" id="{44B8C1DE-27CC-77ED-11C7-CB3650A58678}"/>
                </a:ext>
              </a:extLst>
            </p:cNvPr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>
              <a:extLst>
                <a:ext uri="{FF2B5EF4-FFF2-40B4-BE49-F238E27FC236}">
                  <a16:creationId xmlns:a16="http://schemas.microsoft.com/office/drawing/2014/main" id="{6A51D508-A841-8A37-4DAF-8620A9F43CAF}"/>
                </a:ext>
              </a:extLst>
            </p:cNvPr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>
              <a:extLst>
                <a:ext uri="{FF2B5EF4-FFF2-40B4-BE49-F238E27FC236}">
                  <a16:creationId xmlns:a16="http://schemas.microsoft.com/office/drawing/2014/main" id="{100AE5CA-1D6F-6FBA-0E9E-1B0E0DD4D4B3}"/>
                </a:ext>
              </a:extLst>
            </p:cNvPr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>
              <a:extLst>
                <a:ext uri="{FF2B5EF4-FFF2-40B4-BE49-F238E27FC236}">
                  <a16:creationId xmlns:a16="http://schemas.microsoft.com/office/drawing/2014/main" id="{417A4AC2-9255-5FBA-1B71-CC577D098FE8}"/>
                </a:ext>
              </a:extLst>
            </p:cNvPr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>
              <a:extLst>
                <a:ext uri="{FF2B5EF4-FFF2-40B4-BE49-F238E27FC236}">
                  <a16:creationId xmlns:a16="http://schemas.microsoft.com/office/drawing/2014/main" id="{37B99C2F-907E-1ED7-9841-B35F921190F3}"/>
                </a:ext>
              </a:extLst>
            </p:cNvPr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>
              <a:extLst>
                <a:ext uri="{FF2B5EF4-FFF2-40B4-BE49-F238E27FC236}">
                  <a16:creationId xmlns:a16="http://schemas.microsoft.com/office/drawing/2014/main" id="{913538E9-E89B-B68D-DF35-8809B9AFB715}"/>
                </a:ext>
              </a:extLst>
            </p:cNvPr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>
              <a:extLst>
                <a:ext uri="{FF2B5EF4-FFF2-40B4-BE49-F238E27FC236}">
                  <a16:creationId xmlns:a16="http://schemas.microsoft.com/office/drawing/2014/main" id="{F8754761-82CA-881A-E6C9-1FE8BCD04384}"/>
                </a:ext>
              </a:extLst>
            </p:cNvPr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>
              <a:extLst>
                <a:ext uri="{FF2B5EF4-FFF2-40B4-BE49-F238E27FC236}">
                  <a16:creationId xmlns:a16="http://schemas.microsoft.com/office/drawing/2014/main" id="{450D1C64-9A06-E4E9-89AE-D13CD449B4E4}"/>
                </a:ext>
              </a:extLst>
            </p:cNvPr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>
              <a:extLst>
                <a:ext uri="{FF2B5EF4-FFF2-40B4-BE49-F238E27FC236}">
                  <a16:creationId xmlns:a16="http://schemas.microsoft.com/office/drawing/2014/main" id="{FE23192F-80CA-5344-5E8A-9A2FEDBA38DF}"/>
                </a:ext>
              </a:extLst>
            </p:cNvPr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>
              <a:extLst>
                <a:ext uri="{FF2B5EF4-FFF2-40B4-BE49-F238E27FC236}">
                  <a16:creationId xmlns:a16="http://schemas.microsoft.com/office/drawing/2014/main" id="{1EF44646-B2F0-ECCA-22D3-3BB43DFC6242}"/>
                </a:ext>
              </a:extLst>
            </p:cNvPr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>
              <a:extLst>
                <a:ext uri="{FF2B5EF4-FFF2-40B4-BE49-F238E27FC236}">
                  <a16:creationId xmlns:a16="http://schemas.microsoft.com/office/drawing/2014/main" id="{78CD3C7D-B6B8-ABE7-A486-C5F506AD10DB}"/>
                </a:ext>
              </a:extLst>
            </p:cNvPr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>
              <a:extLst>
                <a:ext uri="{FF2B5EF4-FFF2-40B4-BE49-F238E27FC236}">
                  <a16:creationId xmlns:a16="http://schemas.microsoft.com/office/drawing/2014/main" id="{26B4D842-3C53-E2FE-5BA4-662547D41DF0}"/>
                </a:ext>
              </a:extLst>
            </p:cNvPr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>
              <a:extLst>
                <a:ext uri="{FF2B5EF4-FFF2-40B4-BE49-F238E27FC236}">
                  <a16:creationId xmlns:a16="http://schemas.microsoft.com/office/drawing/2014/main" id="{EB852A60-E10F-5AA3-9A8A-DD03882A4681}"/>
                </a:ext>
              </a:extLst>
            </p:cNvPr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>
              <a:extLst>
                <a:ext uri="{FF2B5EF4-FFF2-40B4-BE49-F238E27FC236}">
                  <a16:creationId xmlns:a16="http://schemas.microsoft.com/office/drawing/2014/main" id="{023F00CF-9A9D-6351-A827-2C1555AA2EA2}"/>
                </a:ext>
              </a:extLst>
            </p:cNvPr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>
              <a:extLst>
                <a:ext uri="{FF2B5EF4-FFF2-40B4-BE49-F238E27FC236}">
                  <a16:creationId xmlns:a16="http://schemas.microsoft.com/office/drawing/2014/main" id="{C114AE7E-8767-41C5-F3D7-869A50A2DDA5}"/>
                </a:ext>
              </a:extLst>
            </p:cNvPr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>
              <a:extLst>
                <a:ext uri="{FF2B5EF4-FFF2-40B4-BE49-F238E27FC236}">
                  <a16:creationId xmlns:a16="http://schemas.microsoft.com/office/drawing/2014/main" id="{3EE14E28-3738-8841-3E26-E52C9C8E1D9C}"/>
                </a:ext>
              </a:extLst>
            </p:cNvPr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>
              <a:extLst>
                <a:ext uri="{FF2B5EF4-FFF2-40B4-BE49-F238E27FC236}">
                  <a16:creationId xmlns:a16="http://schemas.microsoft.com/office/drawing/2014/main" id="{AB4D47C1-D759-3CE7-7AB7-27C37D16F660}"/>
                </a:ext>
              </a:extLst>
            </p:cNvPr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>
              <a:extLst>
                <a:ext uri="{FF2B5EF4-FFF2-40B4-BE49-F238E27FC236}">
                  <a16:creationId xmlns:a16="http://schemas.microsoft.com/office/drawing/2014/main" id="{26D0B4AA-AC41-F7F7-8B30-ABE9D0AFD848}"/>
                </a:ext>
              </a:extLst>
            </p:cNvPr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>
              <a:extLst>
                <a:ext uri="{FF2B5EF4-FFF2-40B4-BE49-F238E27FC236}">
                  <a16:creationId xmlns:a16="http://schemas.microsoft.com/office/drawing/2014/main" id="{EB72AB3A-35B0-0A1E-D4B3-B02E3C23A2C8}"/>
                </a:ext>
              </a:extLst>
            </p:cNvPr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>
              <a:extLst>
                <a:ext uri="{FF2B5EF4-FFF2-40B4-BE49-F238E27FC236}">
                  <a16:creationId xmlns:a16="http://schemas.microsoft.com/office/drawing/2014/main" id="{181849D8-FC17-8F0A-D6A5-B29D7FF893F8}"/>
                </a:ext>
              </a:extLst>
            </p:cNvPr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>
              <a:extLst>
                <a:ext uri="{FF2B5EF4-FFF2-40B4-BE49-F238E27FC236}">
                  <a16:creationId xmlns:a16="http://schemas.microsoft.com/office/drawing/2014/main" id="{DFD0D9D2-BC04-F4D1-9D82-E07531FB73CF}"/>
                </a:ext>
              </a:extLst>
            </p:cNvPr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>
              <a:extLst>
                <a:ext uri="{FF2B5EF4-FFF2-40B4-BE49-F238E27FC236}">
                  <a16:creationId xmlns:a16="http://schemas.microsoft.com/office/drawing/2014/main" id="{B658BD3E-D5A6-8882-A5DD-2AB4C665A3D5}"/>
                </a:ext>
              </a:extLst>
            </p:cNvPr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>
              <a:extLst>
                <a:ext uri="{FF2B5EF4-FFF2-40B4-BE49-F238E27FC236}">
                  <a16:creationId xmlns:a16="http://schemas.microsoft.com/office/drawing/2014/main" id="{31EA8F14-6931-A5B0-0005-173BFAEB686A}"/>
                </a:ext>
              </a:extLst>
            </p:cNvPr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>
              <a:extLst>
                <a:ext uri="{FF2B5EF4-FFF2-40B4-BE49-F238E27FC236}">
                  <a16:creationId xmlns:a16="http://schemas.microsoft.com/office/drawing/2014/main" id="{E1391818-D1A5-2FBB-580C-74A5868FEE01}"/>
                </a:ext>
              </a:extLst>
            </p:cNvPr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>
              <a:extLst>
                <a:ext uri="{FF2B5EF4-FFF2-40B4-BE49-F238E27FC236}">
                  <a16:creationId xmlns:a16="http://schemas.microsoft.com/office/drawing/2014/main" id="{B79E945B-0B7D-4E59-FE74-59CE39CC3FC2}"/>
                </a:ext>
              </a:extLst>
            </p:cNvPr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>
              <a:extLst>
                <a:ext uri="{FF2B5EF4-FFF2-40B4-BE49-F238E27FC236}">
                  <a16:creationId xmlns:a16="http://schemas.microsoft.com/office/drawing/2014/main" id="{870690DB-6AAB-3DA4-88BC-1C092D8AAA6E}"/>
                </a:ext>
              </a:extLst>
            </p:cNvPr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>
              <a:extLst>
                <a:ext uri="{FF2B5EF4-FFF2-40B4-BE49-F238E27FC236}">
                  <a16:creationId xmlns:a16="http://schemas.microsoft.com/office/drawing/2014/main" id="{9BECFE7D-682E-1667-95F3-B7CC2FF8A30F}"/>
                </a:ext>
              </a:extLst>
            </p:cNvPr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>
              <a:extLst>
                <a:ext uri="{FF2B5EF4-FFF2-40B4-BE49-F238E27FC236}">
                  <a16:creationId xmlns:a16="http://schemas.microsoft.com/office/drawing/2014/main" id="{06131C9C-F6AA-E8D6-3791-6DAF3F70B5CF}"/>
                </a:ext>
              </a:extLst>
            </p:cNvPr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>
              <a:extLst>
                <a:ext uri="{FF2B5EF4-FFF2-40B4-BE49-F238E27FC236}">
                  <a16:creationId xmlns:a16="http://schemas.microsoft.com/office/drawing/2014/main" id="{746642DC-729A-DB00-7ACB-400960451469}"/>
                </a:ext>
              </a:extLst>
            </p:cNvPr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>
              <a:extLst>
                <a:ext uri="{FF2B5EF4-FFF2-40B4-BE49-F238E27FC236}">
                  <a16:creationId xmlns:a16="http://schemas.microsoft.com/office/drawing/2014/main" id="{A037B3AB-AAB8-AF96-91AA-C4E9D71F2C16}"/>
                </a:ext>
              </a:extLst>
            </p:cNvPr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>
              <a:extLst>
                <a:ext uri="{FF2B5EF4-FFF2-40B4-BE49-F238E27FC236}">
                  <a16:creationId xmlns:a16="http://schemas.microsoft.com/office/drawing/2014/main" id="{48036BF8-BC81-4B62-7575-D6F615FC9A5A}"/>
                </a:ext>
              </a:extLst>
            </p:cNvPr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>
              <a:extLst>
                <a:ext uri="{FF2B5EF4-FFF2-40B4-BE49-F238E27FC236}">
                  <a16:creationId xmlns:a16="http://schemas.microsoft.com/office/drawing/2014/main" id="{D04B1235-AF7E-D8C5-78E3-9A230F98859A}"/>
                </a:ext>
              </a:extLst>
            </p:cNvPr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>
              <a:extLst>
                <a:ext uri="{FF2B5EF4-FFF2-40B4-BE49-F238E27FC236}">
                  <a16:creationId xmlns:a16="http://schemas.microsoft.com/office/drawing/2014/main" id="{AA2A676F-6881-8B99-14E3-965B34610D41}"/>
                </a:ext>
              </a:extLst>
            </p:cNvPr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>
              <a:extLst>
                <a:ext uri="{FF2B5EF4-FFF2-40B4-BE49-F238E27FC236}">
                  <a16:creationId xmlns:a16="http://schemas.microsoft.com/office/drawing/2014/main" id="{F6466E12-D5F4-213C-4B7D-69DAE708E100}"/>
                </a:ext>
              </a:extLst>
            </p:cNvPr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>
              <a:extLst>
                <a:ext uri="{FF2B5EF4-FFF2-40B4-BE49-F238E27FC236}">
                  <a16:creationId xmlns:a16="http://schemas.microsoft.com/office/drawing/2014/main" id="{D473CC86-FBB2-017E-FC89-B3749FC24179}"/>
                </a:ext>
              </a:extLst>
            </p:cNvPr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>
              <a:extLst>
                <a:ext uri="{FF2B5EF4-FFF2-40B4-BE49-F238E27FC236}">
                  <a16:creationId xmlns:a16="http://schemas.microsoft.com/office/drawing/2014/main" id="{B6D5A2AD-03E6-5884-5DD1-AA6764A4F697}"/>
                </a:ext>
              </a:extLst>
            </p:cNvPr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>
              <a:extLst>
                <a:ext uri="{FF2B5EF4-FFF2-40B4-BE49-F238E27FC236}">
                  <a16:creationId xmlns:a16="http://schemas.microsoft.com/office/drawing/2014/main" id="{D682E472-7AAB-20CF-5108-2AFCFCF5C88C}"/>
                </a:ext>
              </a:extLst>
            </p:cNvPr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>
              <a:extLst>
                <a:ext uri="{FF2B5EF4-FFF2-40B4-BE49-F238E27FC236}">
                  <a16:creationId xmlns:a16="http://schemas.microsoft.com/office/drawing/2014/main" id="{80E5F790-DF41-F7FE-6DA6-17B02D52269E}"/>
                </a:ext>
              </a:extLst>
            </p:cNvPr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>
              <a:extLst>
                <a:ext uri="{FF2B5EF4-FFF2-40B4-BE49-F238E27FC236}">
                  <a16:creationId xmlns:a16="http://schemas.microsoft.com/office/drawing/2014/main" id="{71DAACD3-B35C-9B91-30C5-337AB83E4FAF}"/>
                </a:ext>
              </a:extLst>
            </p:cNvPr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>
              <a:extLst>
                <a:ext uri="{FF2B5EF4-FFF2-40B4-BE49-F238E27FC236}">
                  <a16:creationId xmlns:a16="http://schemas.microsoft.com/office/drawing/2014/main" id="{8B744AF3-A280-E754-3B87-3AAE6DDC46FF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1" name="object 241">
              <a:extLst>
                <a:ext uri="{FF2B5EF4-FFF2-40B4-BE49-F238E27FC236}">
                  <a16:creationId xmlns:a16="http://schemas.microsoft.com/office/drawing/2014/main" id="{0362BAB9-6F45-C030-BC2F-17F7BA4D0D98}"/>
                </a:ext>
              </a:extLst>
            </p:cNvPr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>
              <a:extLst>
                <a:ext uri="{FF2B5EF4-FFF2-40B4-BE49-F238E27FC236}">
                  <a16:creationId xmlns:a16="http://schemas.microsoft.com/office/drawing/2014/main" id="{640F94A1-4F8F-A7BE-6206-C68D705856D8}"/>
                </a:ext>
              </a:extLst>
            </p:cNvPr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>
              <a:extLst>
                <a:ext uri="{FF2B5EF4-FFF2-40B4-BE49-F238E27FC236}">
                  <a16:creationId xmlns:a16="http://schemas.microsoft.com/office/drawing/2014/main" id="{3EAA66EE-BAAE-4ECA-D6BA-E6548C7DFFBD}"/>
                </a:ext>
              </a:extLst>
            </p:cNvPr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>
              <a:extLst>
                <a:ext uri="{FF2B5EF4-FFF2-40B4-BE49-F238E27FC236}">
                  <a16:creationId xmlns:a16="http://schemas.microsoft.com/office/drawing/2014/main" id="{5B1428C3-8DC8-5417-9F40-EC8368FAE80B}"/>
                </a:ext>
              </a:extLst>
            </p:cNvPr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>
              <a:extLst>
                <a:ext uri="{FF2B5EF4-FFF2-40B4-BE49-F238E27FC236}">
                  <a16:creationId xmlns:a16="http://schemas.microsoft.com/office/drawing/2014/main" id="{26F269D3-5304-049C-DD46-7F4AD5261C9C}"/>
                </a:ext>
              </a:extLst>
            </p:cNvPr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>
              <a:extLst>
                <a:ext uri="{FF2B5EF4-FFF2-40B4-BE49-F238E27FC236}">
                  <a16:creationId xmlns:a16="http://schemas.microsoft.com/office/drawing/2014/main" id="{D7495D1C-B9F8-2028-594E-A6AF234484AE}"/>
                </a:ext>
              </a:extLst>
            </p:cNvPr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>
              <a:extLst>
                <a:ext uri="{FF2B5EF4-FFF2-40B4-BE49-F238E27FC236}">
                  <a16:creationId xmlns:a16="http://schemas.microsoft.com/office/drawing/2014/main" id="{304473DA-705D-8A27-9BF9-10BB96214E84}"/>
                </a:ext>
              </a:extLst>
            </p:cNvPr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067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19754" y="1983739"/>
            <a:ext cx="4528185" cy="4735830"/>
            <a:chOff x="3119754" y="1983739"/>
            <a:chExt cx="4528185" cy="47358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1669" y="311276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5784" y="497141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5754" y="4803775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6989" y="4279900"/>
              <a:ext cx="1555750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9869" y="483616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3034" y="4970779"/>
              <a:ext cx="412750" cy="764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3034" y="483616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5264" y="4836160"/>
              <a:ext cx="111123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3034" y="496061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5754" y="4836160"/>
              <a:ext cx="240029" cy="8674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05754" y="486219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05754" y="4902200"/>
              <a:ext cx="240029" cy="5930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3034" y="483616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29250" y="4965700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5560" y="384175"/>
                  </a:moveTo>
                  <a:lnTo>
                    <a:pt x="35560" y="399414"/>
                  </a:lnTo>
                  <a:lnTo>
                    <a:pt x="33654" y="427989"/>
                  </a:lnTo>
                  <a:lnTo>
                    <a:pt x="26670" y="461010"/>
                  </a:lnTo>
                  <a:lnTo>
                    <a:pt x="15239" y="492125"/>
                  </a:lnTo>
                  <a:lnTo>
                    <a:pt x="4445" y="515619"/>
                  </a:lnTo>
                  <a:lnTo>
                    <a:pt x="0" y="527050"/>
                  </a:lnTo>
                  <a:lnTo>
                    <a:pt x="635" y="532130"/>
                  </a:lnTo>
                  <a:lnTo>
                    <a:pt x="10795" y="542925"/>
                  </a:lnTo>
                  <a:lnTo>
                    <a:pt x="11429" y="535939"/>
                  </a:lnTo>
                  <a:lnTo>
                    <a:pt x="15875" y="516255"/>
                  </a:lnTo>
                  <a:lnTo>
                    <a:pt x="25400" y="488314"/>
                  </a:lnTo>
                  <a:lnTo>
                    <a:pt x="41910" y="454660"/>
                  </a:lnTo>
                  <a:lnTo>
                    <a:pt x="47625" y="415925"/>
                  </a:lnTo>
                  <a:lnTo>
                    <a:pt x="35560" y="384175"/>
                  </a:lnTo>
                  <a:close/>
                </a:path>
                <a:path w="64770" h="542925">
                  <a:moveTo>
                    <a:pt x="13970" y="253364"/>
                  </a:moveTo>
                  <a:lnTo>
                    <a:pt x="6350" y="305435"/>
                  </a:lnTo>
                  <a:lnTo>
                    <a:pt x="3810" y="328930"/>
                  </a:lnTo>
                  <a:lnTo>
                    <a:pt x="13970" y="345439"/>
                  </a:lnTo>
                  <a:lnTo>
                    <a:pt x="33654" y="377189"/>
                  </a:lnTo>
                  <a:lnTo>
                    <a:pt x="35560" y="384175"/>
                  </a:lnTo>
                  <a:lnTo>
                    <a:pt x="36195" y="377189"/>
                  </a:lnTo>
                  <a:lnTo>
                    <a:pt x="34289" y="358775"/>
                  </a:lnTo>
                  <a:lnTo>
                    <a:pt x="27939" y="336550"/>
                  </a:lnTo>
                  <a:lnTo>
                    <a:pt x="20320" y="306069"/>
                  </a:lnTo>
                  <a:lnTo>
                    <a:pt x="14604" y="266700"/>
                  </a:lnTo>
                  <a:lnTo>
                    <a:pt x="13970" y="253364"/>
                  </a:lnTo>
                  <a:close/>
                </a:path>
                <a:path w="64770" h="542925">
                  <a:moveTo>
                    <a:pt x="26670" y="0"/>
                  </a:moveTo>
                  <a:lnTo>
                    <a:pt x="21589" y="1269"/>
                  </a:lnTo>
                  <a:lnTo>
                    <a:pt x="19685" y="6350"/>
                  </a:lnTo>
                  <a:lnTo>
                    <a:pt x="19685" y="17144"/>
                  </a:lnTo>
                  <a:lnTo>
                    <a:pt x="31114" y="42544"/>
                  </a:lnTo>
                  <a:lnTo>
                    <a:pt x="31114" y="88264"/>
                  </a:lnTo>
                  <a:lnTo>
                    <a:pt x="24764" y="140969"/>
                  </a:lnTo>
                  <a:lnTo>
                    <a:pt x="17145" y="185419"/>
                  </a:lnTo>
                  <a:lnTo>
                    <a:pt x="12700" y="224789"/>
                  </a:lnTo>
                  <a:lnTo>
                    <a:pt x="13970" y="253364"/>
                  </a:lnTo>
                  <a:lnTo>
                    <a:pt x="27304" y="184150"/>
                  </a:lnTo>
                  <a:lnTo>
                    <a:pt x="45085" y="107950"/>
                  </a:lnTo>
                  <a:lnTo>
                    <a:pt x="60960" y="49530"/>
                  </a:lnTo>
                  <a:lnTo>
                    <a:pt x="64770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97754" y="547623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90" y="0"/>
                  </a:moveTo>
                  <a:lnTo>
                    <a:pt x="83185" y="0"/>
                  </a:lnTo>
                  <a:lnTo>
                    <a:pt x="90805" y="47625"/>
                  </a:lnTo>
                  <a:lnTo>
                    <a:pt x="92710" y="63500"/>
                  </a:lnTo>
                  <a:lnTo>
                    <a:pt x="93980" y="79375"/>
                  </a:lnTo>
                  <a:lnTo>
                    <a:pt x="93980" y="95250"/>
                  </a:lnTo>
                  <a:lnTo>
                    <a:pt x="90170" y="135255"/>
                  </a:lnTo>
                  <a:lnTo>
                    <a:pt x="77470" y="214630"/>
                  </a:lnTo>
                  <a:lnTo>
                    <a:pt x="72390" y="254635"/>
                  </a:lnTo>
                  <a:lnTo>
                    <a:pt x="60960" y="350520"/>
                  </a:lnTo>
                  <a:lnTo>
                    <a:pt x="48260" y="433070"/>
                  </a:lnTo>
                  <a:lnTo>
                    <a:pt x="38100" y="484505"/>
                  </a:lnTo>
                  <a:lnTo>
                    <a:pt x="27305" y="535305"/>
                  </a:lnTo>
                  <a:lnTo>
                    <a:pt x="4445" y="635635"/>
                  </a:lnTo>
                  <a:lnTo>
                    <a:pt x="1905" y="645795"/>
                  </a:lnTo>
                  <a:lnTo>
                    <a:pt x="0" y="655955"/>
                  </a:lnTo>
                  <a:lnTo>
                    <a:pt x="5080" y="716280"/>
                  </a:lnTo>
                  <a:lnTo>
                    <a:pt x="12065" y="761365"/>
                  </a:lnTo>
                  <a:lnTo>
                    <a:pt x="20955" y="805815"/>
                  </a:lnTo>
                  <a:lnTo>
                    <a:pt x="42545" y="894715"/>
                  </a:lnTo>
                  <a:lnTo>
                    <a:pt x="59055" y="957580"/>
                  </a:lnTo>
                  <a:lnTo>
                    <a:pt x="78105" y="1019810"/>
                  </a:lnTo>
                  <a:lnTo>
                    <a:pt x="80010" y="1019175"/>
                  </a:lnTo>
                  <a:lnTo>
                    <a:pt x="71120" y="967740"/>
                  </a:lnTo>
                  <a:lnTo>
                    <a:pt x="34290" y="764540"/>
                  </a:lnTo>
                  <a:lnTo>
                    <a:pt x="25400" y="713105"/>
                  </a:lnTo>
                  <a:lnTo>
                    <a:pt x="22225" y="687705"/>
                  </a:lnTo>
                  <a:lnTo>
                    <a:pt x="19050" y="655320"/>
                  </a:lnTo>
                  <a:lnTo>
                    <a:pt x="20955" y="647065"/>
                  </a:lnTo>
                  <a:lnTo>
                    <a:pt x="22860" y="640715"/>
                  </a:lnTo>
                  <a:lnTo>
                    <a:pt x="32385" y="589280"/>
                  </a:lnTo>
                  <a:lnTo>
                    <a:pt x="40005" y="537845"/>
                  </a:lnTo>
                  <a:lnTo>
                    <a:pt x="53975" y="434975"/>
                  </a:lnTo>
                  <a:lnTo>
                    <a:pt x="62865" y="384175"/>
                  </a:lnTo>
                  <a:lnTo>
                    <a:pt x="83185" y="281940"/>
                  </a:lnTo>
                  <a:lnTo>
                    <a:pt x="92710" y="231140"/>
                  </a:lnTo>
                  <a:lnTo>
                    <a:pt x="100965" y="179705"/>
                  </a:lnTo>
                  <a:lnTo>
                    <a:pt x="106680" y="128270"/>
                  </a:lnTo>
                  <a:lnTo>
                    <a:pt x="107315" y="95250"/>
                  </a:lnTo>
                  <a:lnTo>
                    <a:pt x="103505" y="62865"/>
                  </a:lnTo>
                  <a:lnTo>
                    <a:pt x="95250" y="31115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1524" y="648144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5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5" y="33654"/>
                  </a:lnTo>
                  <a:lnTo>
                    <a:pt x="2539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2084"/>
                  </a:lnTo>
                  <a:lnTo>
                    <a:pt x="62229" y="195579"/>
                  </a:lnTo>
                  <a:lnTo>
                    <a:pt x="107950" y="206374"/>
                  </a:lnTo>
                  <a:lnTo>
                    <a:pt x="156210" y="210819"/>
                  </a:lnTo>
                  <a:lnTo>
                    <a:pt x="208279" y="213359"/>
                  </a:lnTo>
                  <a:lnTo>
                    <a:pt x="260985" y="215264"/>
                  </a:lnTo>
                  <a:lnTo>
                    <a:pt x="631825" y="222884"/>
                  </a:lnTo>
                  <a:lnTo>
                    <a:pt x="788035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60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10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90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5" y="36194"/>
                  </a:lnTo>
                  <a:lnTo>
                    <a:pt x="2025015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2350" y="198373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2075"/>
                  </a:lnTo>
                  <a:lnTo>
                    <a:pt x="697229" y="100964"/>
                  </a:lnTo>
                  <a:lnTo>
                    <a:pt x="685165" y="91439"/>
                  </a:lnTo>
                  <a:lnTo>
                    <a:pt x="652145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5"/>
                  </a:lnTo>
                  <a:lnTo>
                    <a:pt x="431165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5404" y="218439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4"/>
                  </a:lnTo>
                  <a:lnTo>
                    <a:pt x="33020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89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8230"/>
                  </a:lnTo>
                  <a:lnTo>
                    <a:pt x="191135" y="1120139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39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259" y="205739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68694" y="198373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89" y="48895"/>
                  </a:lnTo>
                  <a:lnTo>
                    <a:pt x="747395" y="64770"/>
                  </a:lnTo>
                  <a:lnTo>
                    <a:pt x="701675" y="92075"/>
                  </a:lnTo>
                  <a:lnTo>
                    <a:pt x="696595" y="100964"/>
                  </a:lnTo>
                  <a:lnTo>
                    <a:pt x="685164" y="91439"/>
                  </a:lnTo>
                  <a:lnTo>
                    <a:pt x="652145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5"/>
                  </a:lnTo>
                  <a:lnTo>
                    <a:pt x="431164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5404" y="218439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4"/>
                  </a:lnTo>
                  <a:lnTo>
                    <a:pt x="33019" y="666114"/>
                  </a:lnTo>
                  <a:lnTo>
                    <a:pt x="35559" y="716914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89"/>
                  </a:lnTo>
                  <a:lnTo>
                    <a:pt x="93344" y="992505"/>
                  </a:lnTo>
                  <a:lnTo>
                    <a:pt x="118744" y="1035050"/>
                  </a:lnTo>
                  <a:lnTo>
                    <a:pt x="151129" y="1078230"/>
                  </a:lnTo>
                  <a:lnTo>
                    <a:pt x="191134" y="1120139"/>
                  </a:lnTo>
                  <a:lnTo>
                    <a:pt x="228600" y="1154430"/>
                  </a:lnTo>
                  <a:lnTo>
                    <a:pt x="266700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4975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8709" y="1365885"/>
                  </a:lnTo>
                  <a:lnTo>
                    <a:pt x="1148714" y="1351280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5"/>
                  </a:lnTo>
                  <a:lnTo>
                    <a:pt x="1275079" y="1254760"/>
                  </a:lnTo>
                  <a:lnTo>
                    <a:pt x="1304925" y="1220470"/>
                  </a:lnTo>
                  <a:lnTo>
                    <a:pt x="1339850" y="1187450"/>
                  </a:lnTo>
                  <a:lnTo>
                    <a:pt x="1449704" y="1092835"/>
                  </a:lnTo>
                  <a:lnTo>
                    <a:pt x="1482089" y="1062355"/>
                  </a:lnTo>
                  <a:lnTo>
                    <a:pt x="1510029" y="1031239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259" y="205739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86804" y="216153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4"/>
                  </a:lnTo>
                  <a:lnTo>
                    <a:pt x="616585" y="36830"/>
                  </a:lnTo>
                  <a:lnTo>
                    <a:pt x="574040" y="50800"/>
                  </a:lnTo>
                  <a:lnTo>
                    <a:pt x="518160" y="67310"/>
                  </a:lnTo>
                  <a:lnTo>
                    <a:pt x="430529" y="90805"/>
                  </a:lnTo>
                  <a:lnTo>
                    <a:pt x="393065" y="102235"/>
                  </a:lnTo>
                  <a:lnTo>
                    <a:pt x="250825" y="150495"/>
                  </a:lnTo>
                  <a:lnTo>
                    <a:pt x="197485" y="168275"/>
                  </a:lnTo>
                  <a:lnTo>
                    <a:pt x="87630" y="202564"/>
                  </a:lnTo>
                  <a:lnTo>
                    <a:pt x="50165" y="219710"/>
                  </a:lnTo>
                  <a:lnTo>
                    <a:pt x="24765" y="245745"/>
                  </a:lnTo>
                  <a:lnTo>
                    <a:pt x="8890" y="278764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23495" y="550545"/>
                  </a:lnTo>
                  <a:lnTo>
                    <a:pt x="27940" y="595630"/>
                  </a:lnTo>
                  <a:lnTo>
                    <a:pt x="30480" y="643255"/>
                  </a:lnTo>
                  <a:lnTo>
                    <a:pt x="33655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4"/>
                  </a:lnTo>
                  <a:lnTo>
                    <a:pt x="73025" y="859789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39"/>
                  </a:lnTo>
                  <a:lnTo>
                    <a:pt x="196215" y="1012189"/>
                  </a:lnTo>
                  <a:lnTo>
                    <a:pt x="232410" y="1040130"/>
                  </a:lnTo>
                  <a:lnTo>
                    <a:pt x="269240" y="1066164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9030"/>
                  </a:lnTo>
                  <a:lnTo>
                    <a:pt x="434340" y="1145539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60" y="1184275"/>
                  </a:lnTo>
                  <a:lnTo>
                    <a:pt x="636270" y="1194435"/>
                  </a:lnTo>
                  <a:lnTo>
                    <a:pt x="696595" y="1202689"/>
                  </a:lnTo>
                  <a:lnTo>
                    <a:pt x="753745" y="1207770"/>
                  </a:lnTo>
                  <a:lnTo>
                    <a:pt x="807085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150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5" y="1094739"/>
                  </a:lnTo>
                  <a:lnTo>
                    <a:pt x="1111885" y="1059180"/>
                  </a:lnTo>
                  <a:lnTo>
                    <a:pt x="1148715" y="1025525"/>
                  </a:lnTo>
                  <a:lnTo>
                    <a:pt x="1224915" y="960755"/>
                  </a:lnTo>
                  <a:lnTo>
                    <a:pt x="1258570" y="928370"/>
                  </a:lnTo>
                  <a:lnTo>
                    <a:pt x="1285875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0635" y="635635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10" y="367664"/>
                  </a:lnTo>
                  <a:lnTo>
                    <a:pt x="1197610" y="323214"/>
                  </a:lnTo>
                  <a:lnTo>
                    <a:pt x="1168400" y="277495"/>
                  </a:lnTo>
                  <a:lnTo>
                    <a:pt x="1136015" y="231139"/>
                  </a:lnTo>
                  <a:lnTo>
                    <a:pt x="1101090" y="184150"/>
                  </a:lnTo>
                  <a:lnTo>
                    <a:pt x="1064260" y="137160"/>
                  </a:lnTo>
                  <a:lnTo>
                    <a:pt x="1026795" y="91439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3335"/>
                  </a:lnTo>
                  <a:lnTo>
                    <a:pt x="837565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89575" y="260476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20" y="307339"/>
                  </a:lnTo>
                  <a:lnTo>
                    <a:pt x="0" y="346709"/>
                  </a:lnTo>
                  <a:lnTo>
                    <a:pt x="3175" y="388619"/>
                  </a:lnTo>
                  <a:lnTo>
                    <a:pt x="19685" y="426719"/>
                  </a:lnTo>
                  <a:lnTo>
                    <a:pt x="52070" y="457200"/>
                  </a:lnTo>
                  <a:lnTo>
                    <a:pt x="100329" y="475614"/>
                  </a:lnTo>
                  <a:lnTo>
                    <a:pt x="140970" y="473709"/>
                  </a:lnTo>
                  <a:lnTo>
                    <a:pt x="173989" y="456564"/>
                  </a:lnTo>
                  <a:lnTo>
                    <a:pt x="199389" y="429259"/>
                  </a:lnTo>
                  <a:lnTo>
                    <a:pt x="217170" y="396239"/>
                  </a:lnTo>
                  <a:lnTo>
                    <a:pt x="223520" y="354964"/>
                  </a:lnTo>
                  <a:lnTo>
                    <a:pt x="209550" y="322579"/>
                  </a:lnTo>
                  <a:lnTo>
                    <a:pt x="181610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5" y="24129"/>
                  </a:lnTo>
                  <a:lnTo>
                    <a:pt x="316864" y="45719"/>
                  </a:lnTo>
                  <a:lnTo>
                    <a:pt x="305435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5" y="207009"/>
                  </a:lnTo>
                  <a:lnTo>
                    <a:pt x="430529" y="212089"/>
                  </a:lnTo>
                  <a:lnTo>
                    <a:pt x="467360" y="203200"/>
                  </a:lnTo>
                  <a:lnTo>
                    <a:pt x="503554" y="180975"/>
                  </a:lnTo>
                  <a:lnTo>
                    <a:pt x="542289" y="147319"/>
                  </a:lnTo>
                  <a:lnTo>
                    <a:pt x="552450" y="119379"/>
                  </a:lnTo>
                  <a:lnTo>
                    <a:pt x="529589" y="83184"/>
                  </a:lnTo>
                  <a:lnTo>
                    <a:pt x="471170" y="24129"/>
                  </a:lnTo>
                  <a:lnTo>
                    <a:pt x="440689" y="3175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79414" y="257301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5" y="268604"/>
                  </a:moveTo>
                  <a:lnTo>
                    <a:pt x="68580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4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5" y="422275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30" y="462914"/>
                  </a:lnTo>
                  <a:lnTo>
                    <a:pt x="167639" y="445134"/>
                  </a:lnTo>
                  <a:lnTo>
                    <a:pt x="191135" y="417829"/>
                  </a:lnTo>
                  <a:lnTo>
                    <a:pt x="215264" y="387350"/>
                  </a:lnTo>
                  <a:lnTo>
                    <a:pt x="225425" y="355600"/>
                  </a:lnTo>
                  <a:lnTo>
                    <a:pt x="213360" y="323850"/>
                  </a:lnTo>
                  <a:lnTo>
                    <a:pt x="184785" y="295909"/>
                  </a:lnTo>
                  <a:lnTo>
                    <a:pt x="147955" y="276225"/>
                  </a:lnTo>
                  <a:lnTo>
                    <a:pt x="109855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9525"/>
                  </a:lnTo>
                  <a:lnTo>
                    <a:pt x="351155" y="24129"/>
                  </a:lnTo>
                  <a:lnTo>
                    <a:pt x="327025" y="45719"/>
                  </a:lnTo>
                  <a:lnTo>
                    <a:pt x="315595" y="80644"/>
                  </a:lnTo>
                  <a:lnTo>
                    <a:pt x="316230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80" y="207009"/>
                  </a:lnTo>
                  <a:lnTo>
                    <a:pt x="432435" y="210184"/>
                  </a:lnTo>
                  <a:lnTo>
                    <a:pt x="467995" y="195579"/>
                  </a:lnTo>
                  <a:lnTo>
                    <a:pt x="513714" y="163194"/>
                  </a:lnTo>
                  <a:lnTo>
                    <a:pt x="553720" y="128269"/>
                  </a:lnTo>
                  <a:lnTo>
                    <a:pt x="563245" y="102234"/>
                  </a:lnTo>
                  <a:lnTo>
                    <a:pt x="540385" y="71754"/>
                  </a:lnTo>
                  <a:lnTo>
                    <a:pt x="481330" y="24129"/>
                  </a:lnTo>
                  <a:lnTo>
                    <a:pt x="450850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19754" y="2184399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160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119" y="54610"/>
                  </a:lnTo>
                  <a:lnTo>
                    <a:pt x="289559" y="71120"/>
                  </a:lnTo>
                  <a:lnTo>
                    <a:pt x="254634" y="88900"/>
                  </a:lnTo>
                  <a:lnTo>
                    <a:pt x="221615" y="108585"/>
                  </a:lnTo>
                  <a:lnTo>
                    <a:pt x="189865" y="130810"/>
                  </a:lnTo>
                  <a:lnTo>
                    <a:pt x="132715" y="179704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80" y="561975"/>
                  </a:lnTo>
                  <a:lnTo>
                    <a:pt x="13334" y="605154"/>
                  </a:lnTo>
                  <a:lnTo>
                    <a:pt x="26669" y="652145"/>
                  </a:lnTo>
                  <a:lnTo>
                    <a:pt x="43814" y="697229"/>
                  </a:lnTo>
                  <a:lnTo>
                    <a:pt x="64769" y="741045"/>
                  </a:lnTo>
                  <a:lnTo>
                    <a:pt x="89534" y="783589"/>
                  </a:lnTo>
                  <a:lnTo>
                    <a:pt x="118109" y="824229"/>
                  </a:lnTo>
                  <a:lnTo>
                    <a:pt x="149224" y="862964"/>
                  </a:lnTo>
                  <a:lnTo>
                    <a:pt x="182880" y="900429"/>
                  </a:lnTo>
                  <a:lnTo>
                    <a:pt x="219074" y="936625"/>
                  </a:lnTo>
                  <a:lnTo>
                    <a:pt x="257809" y="970279"/>
                  </a:lnTo>
                  <a:lnTo>
                    <a:pt x="298449" y="1003300"/>
                  </a:lnTo>
                  <a:lnTo>
                    <a:pt x="340994" y="1033779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5615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0565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6455" y="1254760"/>
                  </a:lnTo>
                  <a:lnTo>
                    <a:pt x="888999" y="1263650"/>
                  </a:lnTo>
                  <a:lnTo>
                    <a:pt x="929640" y="1270635"/>
                  </a:lnTo>
                  <a:lnTo>
                    <a:pt x="968374" y="1275079"/>
                  </a:lnTo>
                  <a:lnTo>
                    <a:pt x="1039494" y="1279525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69364"/>
                  </a:lnTo>
                  <a:lnTo>
                    <a:pt x="1146809" y="1262379"/>
                  </a:lnTo>
                  <a:lnTo>
                    <a:pt x="1164590" y="1252854"/>
                  </a:lnTo>
                  <a:lnTo>
                    <a:pt x="1308734" y="1191260"/>
                  </a:lnTo>
                  <a:lnTo>
                    <a:pt x="1459230" y="1164589"/>
                  </a:lnTo>
                  <a:lnTo>
                    <a:pt x="1578609" y="1159510"/>
                  </a:lnTo>
                  <a:lnTo>
                    <a:pt x="1626870" y="1160779"/>
                  </a:lnTo>
                  <a:lnTo>
                    <a:pt x="1515109" y="1106804"/>
                  </a:lnTo>
                  <a:lnTo>
                    <a:pt x="1451609" y="1051560"/>
                  </a:lnTo>
                  <a:lnTo>
                    <a:pt x="1414145" y="961389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49" y="581660"/>
                  </a:lnTo>
                  <a:lnTo>
                    <a:pt x="1343024" y="517525"/>
                  </a:lnTo>
                  <a:lnTo>
                    <a:pt x="1324609" y="454025"/>
                  </a:lnTo>
                  <a:lnTo>
                    <a:pt x="1292859" y="389889"/>
                  </a:lnTo>
                  <a:lnTo>
                    <a:pt x="1270634" y="356235"/>
                  </a:lnTo>
                  <a:lnTo>
                    <a:pt x="1242695" y="321945"/>
                  </a:lnTo>
                  <a:lnTo>
                    <a:pt x="1209674" y="285750"/>
                  </a:lnTo>
                  <a:lnTo>
                    <a:pt x="1169670" y="248285"/>
                  </a:lnTo>
                  <a:lnTo>
                    <a:pt x="1123315" y="208279"/>
                  </a:lnTo>
                  <a:lnTo>
                    <a:pt x="1069340" y="165735"/>
                  </a:lnTo>
                  <a:lnTo>
                    <a:pt x="1006474" y="121285"/>
                  </a:lnTo>
                  <a:lnTo>
                    <a:pt x="969644" y="97154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2805" y="41910"/>
                  </a:lnTo>
                  <a:lnTo>
                    <a:pt x="812799" y="28575"/>
                  </a:lnTo>
                  <a:lnTo>
                    <a:pt x="771524" y="18414"/>
                  </a:lnTo>
                  <a:lnTo>
                    <a:pt x="729615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8644" y="214566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795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119" y="54610"/>
                  </a:lnTo>
                  <a:lnTo>
                    <a:pt x="289559" y="71120"/>
                  </a:lnTo>
                  <a:lnTo>
                    <a:pt x="254634" y="88900"/>
                  </a:lnTo>
                  <a:lnTo>
                    <a:pt x="221615" y="109220"/>
                  </a:lnTo>
                  <a:lnTo>
                    <a:pt x="189865" y="130810"/>
                  </a:lnTo>
                  <a:lnTo>
                    <a:pt x="132715" y="179705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5" y="366395"/>
                  </a:lnTo>
                  <a:lnTo>
                    <a:pt x="2540" y="440689"/>
                  </a:lnTo>
                  <a:lnTo>
                    <a:pt x="0" y="480060"/>
                  </a:lnTo>
                  <a:lnTo>
                    <a:pt x="635" y="520700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69" y="652145"/>
                  </a:lnTo>
                  <a:lnTo>
                    <a:pt x="43815" y="697230"/>
                  </a:lnTo>
                  <a:lnTo>
                    <a:pt x="64769" y="741045"/>
                  </a:lnTo>
                  <a:lnTo>
                    <a:pt x="89535" y="783589"/>
                  </a:lnTo>
                  <a:lnTo>
                    <a:pt x="118110" y="824230"/>
                  </a:lnTo>
                  <a:lnTo>
                    <a:pt x="149225" y="862964"/>
                  </a:lnTo>
                  <a:lnTo>
                    <a:pt x="182880" y="900430"/>
                  </a:lnTo>
                  <a:lnTo>
                    <a:pt x="219075" y="936625"/>
                  </a:lnTo>
                  <a:lnTo>
                    <a:pt x="257809" y="970914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5615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0565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5819" y="1254760"/>
                  </a:lnTo>
                  <a:lnTo>
                    <a:pt x="889000" y="1263650"/>
                  </a:lnTo>
                  <a:lnTo>
                    <a:pt x="929640" y="1270635"/>
                  </a:lnTo>
                  <a:lnTo>
                    <a:pt x="968375" y="1275714"/>
                  </a:lnTo>
                  <a:lnTo>
                    <a:pt x="1039494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09" y="1262380"/>
                  </a:lnTo>
                  <a:lnTo>
                    <a:pt x="1164590" y="1252855"/>
                  </a:lnTo>
                  <a:lnTo>
                    <a:pt x="1308734" y="1191260"/>
                  </a:lnTo>
                  <a:lnTo>
                    <a:pt x="1459230" y="1164589"/>
                  </a:lnTo>
                  <a:lnTo>
                    <a:pt x="1578609" y="1159510"/>
                  </a:lnTo>
                  <a:lnTo>
                    <a:pt x="1626870" y="1160780"/>
                  </a:lnTo>
                  <a:lnTo>
                    <a:pt x="1515109" y="1106805"/>
                  </a:lnTo>
                  <a:lnTo>
                    <a:pt x="1451609" y="1051560"/>
                  </a:lnTo>
                  <a:lnTo>
                    <a:pt x="1414145" y="962025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50" y="581660"/>
                  </a:lnTo>
                  <a:lnTo>
                    <a:pt x="1342390" y="517525"/>
                  </a:lnTo>
                  <a:lnTo>
                    <a:pt x="1324609" y="454660"/>
                  </a:lnTo>
                  <a:lnTo>
                    <a:pt x="1292859" y="389889"/>
                  </a:lnTo>
                  <a:lnTo>
                    <a:pt x="1270634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69670" y="248285"/>
                  </a:lnTo>
                  <a:lnTo>
                    <a:pt x="1123315" y="208280"/>
                  </a:lnTo>
                  <a:lnTo>
                    <a:pt x="1069340" y="165735"/>
                  </a:lnTo>
                  <a:lnTo>
                    <a:pt x="1006475" y="121285"/>
                  </a:lnTo>
                  <a:lnTo>
                    <a:pt x="969644" y="97155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2805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29615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27704" y="2207259"/>
              <a:ext cx="1490980" cy="1172210"/>
            </a:xfrm>
            <a:custGeom>
              <a:avLst/>
              <a:gdLst/>
              <a:ahLst/>
              <a:cxnLst/>
              <a:rect l="l" t="t" r="r" b="b"/>
              <a:pathLst>
                <a:path w="1490979" h="1172210">
                  <a:moveTo>
                    <a:pt x="560069" y="0"/>
                  </a:moveTo>
                  <a:lnTo>
                    <a:pt x="518159" y="1269"/>
                  </a:lnTo>
                  <a:lnTo>
                    <a:pt x="476884" y="4444"/>
                  </a:lnTo>
                  <a:lnTo>
                    <a:pt x="435609" y="10160"/>
                  </a:lnTo>
                  <a:lnTo>
                    <a:pt x="395605" y="19050"/>
                  </a:lnTo>
                  <a:lnTo>
                    <a:pt x="356234" y="29210"/>
                  </a:lnTo>
                  <a:lnTo>
                    <a:pt x="318134" y="42544"/>
                  </a:lnTo>
                  <a:lnTo>
                    <a:pt x="281305" y="57150"/>
                  </a:lnTo>
                  <a:lnTo>
                    <a:pt x="246380" y="74929"/>
                  </a:lnTo>
                  <a:lnTo>
                    <a:pt x="212090" y="93979"/>
                  </a:lnTo>
                  <a:lnTo>
                    <a:pt x="180340" y="115569"/>
                  </a:lnTo>
                  <a:lnTo>
                    <a:pt x="122555" y="163829"/>
                  </a:lnTo>
                  <a:lnTo>
                    <a:pt x="74294" y="220344"/>
                  </a:lnTo>
                  <a:lnTo>
                    <a:pt x="36830" y="283210"/>
                  </a:lnTo>
                  <a:lnTo>
                    <a:pt x="12064" y="353694"/>
                  </a:lnTo>
                  <a:lnTo>
                    <a:pt x="634" y="429894"/>
                  </a:lnTo>
                  <a:lnTo>
                    <a:pt x="0" y="469900"/>
                  </a:lnTo>
                  <a:lnTo>
                    <a:pt x="4444" y="511810"/>
                  </a:lnTo>
                  <a:lnTo>
                    <a:pt x="12064" y="554354"/>
                  </a:lnTo>
                  <a:lnTo>
                    <a:pt x="26034" y="601979"/>
                  </a:lnTo>
                  <a:lnTo>
                    <a:pt x="43815" y="647700"/>
                  </a:lnTo>
                  <a:lnTo>
                    <a:pt x="66674" y="691514"/>
                  </a:lnTo>
                  <a:lnTo>
                    <a:pt x="92709" y="733425"/>
                  </a:lnTo>
                  <a:lnTo>
                    <a:pt x="122555" y="774064"/>
                  </a:lnTo>
                  <a:lnTo>
                    <a:pt x="155574" y="812800"/>
                  </a:lnTo>
                  <a:lnTo>
                    <a:pt x="191769" y="848994"/>
                  </a:lnTo>
                  <a:lnTo>
                    <a:pt x="230505" y="883919"/>
                  </a:lnTo>
                  <a:lnTo>
                    <a:pt x="271144" y="916939"/>
                  </a:lnTo>
                  <a:lnTo>
                    <a:pt x="313690" y="948689"/>
                  </a:lnTo>
                  <a:lnTo>
                    <a:pt x="358140" y="977900"/>
                  </a:lnTo>
                  <a:lnTo>
                    <a:pt x="403859" y="1005204"/>
                  </a:lnTo>
                  <a:lnTo>
                    <a:pt x="450849" y="1029969"/>
                  </a:lnTo>
                  <a:lnTo>
                    <a:pt x="498474" y="1053464"/>
                  </a:lnTo>
                  <a:lnTo>
                    <a:pt x="546099" y="1075054"/>
                  </a:lnTo>
                  <a:lnTo>
                    <a:pt x="593724" y="1094104"/>
                  </a:lnTo>
                  <a:lnTo>
                    <a:pt x="641349" y="1111250"/>
                  </a:lnTo>
                  <a:lnTo>
                    <a:pt x="687705" y="1126489"/>
                  </a:lnTo>
                  <a:lnTo>
                    <a:pt x="733424" y="1139825"/>
                  </a:lnTo>
                  <a:lnTo>
                    <a:pt x="777874" y="1150619"/>
                  </a:lnTo>
                  <a:lnTo>
                    <a:pt x="821055" y="1158875"/>
                  </a:lnTo>
                  <a:lnTo>
                    <a:pt x="862330" y="1165860"/>
                  </a:lnTo>
                  <a:lnTo>
                    <a:pt x="900430" y="1170304"/>
                  </a:lnTo>
                  <a:lnTo>
                    <a:pt x="936624" y="1172210"/>
                  </a:lnTo>
                  <a:lnTo>
                    <a:pt x="970280" y="1172210"/>
                  </a:lnTo>
                  <a:lnTo>
                    <a:pt x="1000124" y="1169669"/>
                  </a:lnTo>
                  <a:lnTo>
                    <a:pt x="1026159" y="1164589"/>
                  </a:lnTo>
                  <a:lnTo>
                    <a:pt x="1049020" y="1157604"/>
                  </a:lnTo>
                  <a:lnTo>
                    <a:pt x="1067434" y="1148079"/>
                  </a:lnTo>
                  <a:lnTo>
                    <a:pt x="1198880" y="1091564"/>
                  </a:lnTo>
                  <a:lnTo>
                    <a:pt x="1337309" y="1067435"/>
                  </a:lnTo>
                  <a:lnTo>
                    <a:pt x="1446530" y="1062354"/>
                  </a:lnTo>
                  <a:lnTo>
                    <a:pt x="1490980" y="1063625"/>
                  </a:lnTo>
                  <a:lnTo>
                    <a:pt x="1388109" y="1014729"/>
                  </a:lnTo>
                  <a:lnTo>
                    <a:pt x="1330324" y="963929"/>
                  </a:lnTo>
                  <a:lnTo>
                    <a:pt x="1296034" y="881379"/>
                  </a:lnTo>
                  <a:lnTo>
                    <a:pt x="1263649" y="735964"/>
                  </a:lnTo>
                  <a:lnTo>
                    <a:pt x="1256030" y="693419"/>
                  </a:lnTo>
                  <a:lnTo>
                    <a:pt x="1250315" y="653414"/>
                  </a:lnTo>
                  <a:lnTo>
                    <a:pt x="1240790" y="545464"/>
                  </a:lnTo>
                  <a:lnTo>
                    <a:pt x="1236980" y="511810"/>
                  </a:lnTo>
                  <a:lnTo>
                    <a:pt x="1223645" y="447039"/>
                  </a:lnTo>
                  <a:lnTo>
                    <a:pt x="1198245" y="382269"/>
                  </a:lnTo>
                  <a:lnTo>
                    <a:pt x="1179195" y="348614"/>
                  </a:lnTo>
                  <a:lnTo>
                    <a:pt x="1154430" y="313689"/>
                  </a:lnTo>
                  <a:lnTo>
                    <a:pt x="1123315" y="277494"/>
                  </a:lnTo>
                  <a:lnTo>
                    <a:pt x="1085849" y="240029"/>
                  </a:lnTo>
                  <a:lnTo>
                    <a:pt x="1040130" y="199389"/>
                  </a:lnTo>
                  <a:lnTo>
                    <a:pt x="986155" y="156844"/>
                  </a:lnTo>
                  <a:lnTo>
                    <a:pt x="922655" y="111125"/>
                  </a:lnTo>
                  <a:lnTo>
                    <a:pt x="885824" y="86994"/>
                  </a:lnTo>
                  <a:lnTo>
                    <a:pt x="847724" y="66675"/>
                  </a:lnTo>
                  <a:lnTo>
                    <a:pt x="808355" y="48894"/>
                  </a:lnTo>
                  <a:lnTo>
                    <a:pt x="767715" y="33654"/>
                  </a:lnTo>
                  <a:lnTo>
                    <a:pt x="727074" y="21589"/>
                  </a:lnTo>
                  <a:lnTo>
                    <a:pt x="685799" y="12064"/>
                  </a:lnTo>
                  <a:lnTo>
                    <a:pt x="643890" y="5714"/>
                  </a:lnTo>
                  <a:lnTo>
                    <a:pt x="601980" y="1269"/>
                  </a:lnTo>
                  <a:lnTo>
                    <a:pt x="560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0094" y="6499224"/>
              <a:ext cx="2033905" cy="144145"/>
            </a:xfrm>
            <a:custGeom>
              <a:avLst/>
              <a:gdLst/>
              <a:ahLst/>
              <a:cxnLst/>
              <a:rect l="l" t="t" r="r" b="b"/>
              <a:pathLst>
                <a:path w="2033904" h="144145">
                  <a:moveTo>
                    <a:pt x="2011045" y="132715"/>
                  </a:moveTo>
                  <a:lnTo>
                    <a:pt x="2021204" y="120650"/>
                  </a:lnTo>
                  <a:lnTo>
                    <a:pt x="2028825" y="96520"/>
                  </a:lnTo>
                  <a:lnTo>
                    <a:pt x="2032634" y="59690"/>
                  </a:lnTo>
                  <a:lnTo>
                    <a:pt x="2033904" y="10795"/>
                  </a:lnTo>
                </a:path>
                <a:path w="2033904" h="144145">
                  <a:moveTo>
                    <a:pt x="22859" y="144145"/>
                  </a:moveTo>
                  <a:lnTo>
                    <a:pt x="15239" y="126365"/>
                  </a:lnTo>
                  <a:lnTo>
                    <a:pt x="9525" y="101600"/>
                  </a:lnTo>
                  <a:lnTo>
                    <a:pt x="4444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98500" y="860262"/>
            <a:ext cx="899109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8710" algn="l"/>
                <a:tab pos="5436870" algn="l"/>
              </a:tabLst>
            </a:pPr>
            <a:r>
              <a:rPr lang="nb-NO" sz="4200" spc="-25" dirty="0"/>
              <a:t>K</a:t>
            </a:r>
            <a:r>
              <a:rPr sz="4200" spc="-25" dirty="0" err="1"/>
              <a:t>va</a:t>
            </a:r>
            <a:r>
              <a:rPr sz="4200" dirty="0"/>
              <a:t>	er</a:t>
            </a:r>
            <a:r>
              <a:rPr sz="4200" spc="-125" dirty="0"/>
              <a:t> </a:t>
            </a:r>
            <a:r>
              <a:rPr lang="nb-NO" sz="4400" spc="-10" dirty="0" err="1"/>
              <a:t>sjølvidentitet</a:t>
            </a:r>
            <a:r>
              <a:rPr lang="nb-NO" sz="4400" spc="-10" dirty="0"/>
              <a:t> og </a:t>
            </a:r>
            <a:r>
              <a:rPr lang="nb-NO" sz="4400" spc="-10" dirty="0" err="1"/>
              <a:t>sjølvkjensle</a:t>
            </a:r>
            <a:r>
              <a:rPr sz="4200" spc="-10" dirty="0"/>
              <a:t>?</a:t>
            </a:r>
            <a:endParaRPr sz="4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8360" y="690117"/>
            <a:ext cx="8240395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lang="nb-NO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Tryggleik og eigen vilje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143483" y="1633108"/>
            <a:ext cx="4471670" cy="4456430"/>
            <a:chOff x="4716779" y="2552700"/>
            <a:chExt cx="4471670" cy="44564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5575" y="5819775"/>
              <a:ext cx="78104" cy="1822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4154" y="5711189"/>
              <a:ext cx="74293" cy="1854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779" y="2552700"/>
              <a:ext cx="4288789" cy="445643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48360" y="1761709"/>
            <a:ext cx="5311140" cy="3925305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samen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og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lang="nb-NO" sz="2400" b="1" dirty="0" err="1">
                <a:latin typeface="Arial"/>
                <a:cs typeface="Arial"/>
              </a:rPr>
              <a:t>je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lang="nb-NO" sz="2400" b="1" spc="-10" dirty="0">
                <a:latin typeface="Arial"/>
                <a:cs typeface="Arial"/>
              </a:rPr>
              <a:t>døme</a:t>
            </a:r>
            <a:r>
              <a:rPr sz="2400" b="1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4965" marR="838835" indent="-342900">
              <a:lnSpc>
                <a:spcPct val="114100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nn-NO" sz="21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kan hjelpe deg når du treng å føle deg meir trygg på deg sjølv?</a:t>
            </a:r>
          </a:p>
          <a:p>
            <a:pPr marL="354965" marR="838835" indent="-342900">
              <a:lnSpc>
                <a:spcPct val="114100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nn-NO" sz="21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kan hjelpe deg med å føle og vite kva du likar, og kva du vil?</a:t>
            </a:r>
          </a:p>
          <a:p>
            <a:pPr marL="354965" marR="838835" indent="-342900">
              <a:lnSpc>
                <a:spcPct val="114100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nn-NO" sz="21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kan hjelpe deg til å føle deg sterkare og tryggare i deg sjølv – også når noko vanskeleg har skjedd?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/>
              <a:t>Naturen</a:t>
            </a:r>
            <a:r>
              <a:rPr spc="-105" dirty="0"/>
              <a:t> </a:t>
            </a:r>
            <a:r>
              <a:rPr dirty="0" err="1"/>
              <a:t>som</a:t>
            </a:r>
            <a:r>
              <a:rPr spc="-100" dirty="0"/>
              <a:t> </a:t>
            </a:r>
            <a:r>
              <a:rPr lang="nb-NO" dirty="0" err="1"/>
              <a:t>ein</a:t>
            </a:r>
            <a:r>
              <a:rPr lang="nb-NO" dirty="0"/>
              <a:t> trygg stad</a:t>
            </a:r>
            <a:endParaRPr spc="-2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23289" y="1578584"/>
            <a:ext cx="8585835" cy="4836160"/>
            <a:chOff x="923289" y="1578584"/>
            <a:chExt cx="8585835" cy="48361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89" y="1583054"/>
              <a:ext cx="8582025" cy="48272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6970" y="6297296"/>
              <a:ext cx="194309" cy="1123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4595" y="5566410"/>
              <a:ext cx="542925" cy="7321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9709" y="2376804"/>
              <a:ext cx="393065" cy="32778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44155" y="2376804"/>
              <a:ext cx="393065" cy="3277870"/>
            </a:xfrm>
            <a:custGeom>
              <a:avLst/>
              <a:gdLst/>
              <a:ahLst/>
              <a:cxnLst/>
              <a:rect l="l" t="t" r="r" b="b"/>
              <a:pathLst>
                <a:path w="393065" h="3277870">
                  <a:moveTo>
                    <a:pt x="38735" y="3277235"/>
                  </a:moveTo>
                  <a:lnTo>
                    <a:pt x="24129" y="3277870"/>
                  </a:lnTo>
                  <a:lnTo>
                    <a:pt x="10795" y="3272155"/>
                  </a:lnTo>
                  <a:lnTo>
                    <a:pt x="2540" y="3260725"/>
                  </a:lnTo>
                  <a:lnTo>
                    <a:pt x="0" y="3246120"/>
                  </a:lnTo>
                  <a:lnTo>
                    <a:pt x="297815" y="12700"/>
                  </a:lnTo>
                  <a:lnTo>
                    <a:pt x="388620" y="0"/>
                  </a:lnTo>
                  <a:lnTo>
                    <a:pt x="207645" y="2068830"/>
                  </a:lnTo>
                  <a:lnTo>
                    <a:pt x="212090" y="2081530"/>
                  </a:lnTo>
                  <a:lnTo>
                    <a:pt x="222250" y="2089150"/>
                  </a:lnTo>
                  <a:lnTo>
                    <a:pt x="234315" y="2089150"/>
                  </a:lnTo>
                  <a:lnTo>
                    <a:pt x="245745" y="2081530"/>
                  </a:lnTo>
                  <a:lnTo>
                    <a:pt x="366395" y="1920875"/>
                  </a:lnTo>
                  <a:lnTo>
                    <a:pt x="371475" y="1916430"/>
                  </a:lnTo>
                  <a:lnTo>
                    <a:pt x="377825" y="1915160"/>
                  </a:lnTo>
                  <a:lnTo>
                    <a:pt x="384175" y="1916430"/>
                  </a:lnTo>
                  <a:lnTo>
                    <a:pt x="389890" y="1920240"/>
                  </a:lnTo>
                  <a:lnTo>
                    <a:pt x="392429" y="1923415"/>
                  </a:lnTo>
                  <a:lnTo>
                    <a:pt x="393065" y="1927860"/>
                  </a:lnTo>
                  <a:lnTo>
                    <a:pt x="391160" y="1931670"/>
                  </a:lnTo>
                  <a:lnTo>
                    <a:pt x="265429" y="2150745"/>
                  </a:lnTo>
                  <a:lnTo>
                    <a:pt x="243840" y="2194560"/>
                  </a:lnTo>
                  <a:lnTo>
                    <a:pt x="228600" y="2239645"/>
                  </a:lnTo>
                  <a:lnTo>
                    <a:pt x="219075" y="2287270"/>
                  </a:lnTo>
                  <a:lnTo>
                    <a:pt x="215900" y="2335530"/>
                  </a:lnTo>
                  <a:lnTo>
                    <a:pt x="215900" y="2828290"/>
                  </a:lnTo>
                  <a:lnTo>
                    <a:pt x="217170" y="2872740"/>
                  </a:lnTo>
                  <a:lnTo>
                    <a:pt x="219710" y="2917190"/>
                  </a:lnTo>
                  <a:lnTo>
                    <a:pt x="223520" y="2961005"/>
                  </a:lnTo>
                  <a:lnTo>
                    <a:pt x="229235" y="3005455"/>
                  </a:lnTo>
                  <a:lnTo>
                    <a:pt x="254635" y="3171190"/>
                  </a:lnTo>
                  <a:lnTo>
                    <a:pt x="254000" y="3189605"/>
                  </a:lnTo>
                  <a:lnTo>
                    <a:pt x="252729" y="3199130"/>
                  </a:lnTo>
                  <a:lnTo>
                    <a:pt x="249554" y="3204210"/>
                  </a:lnTo>
                  <a:lnTo>
                    <a:pt x="243204" y="3207385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5719" y="1771014"/>
              <a:ext cx="8189595" cy="1473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4089" y="2974339"/>
              <a:ext cx="158750" cy="1041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47230" y="6297930"/>
              <a:ext cx="358775" cy="1123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07605" y="5528946"/>
              <a:ext cx="143509" cy="171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87235" y="5535930"/>
              <a:ext cx="662304" cy="7639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0014" y="6304281"/>
              <a:ext cx="323850" cy="1060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6210" y="5699124"/>
              <a:ext cx="518159" cy="6121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10714" y="6356985"/>
              <a:ext cx="588644" cy="533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30400" y="5810249"/>
              <a:ext cx="1124585" cy="6000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84119" y="6155689"/>
              <a:ext cx="567055" cy="2546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99359" y="6245860"/>
              <a:ext cx="69850" cy="1187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89910" y="6343014"/>
              <a:ext cx="2294255" cy="673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41014" y="6142989"/>
              <a:ext cx="2739390" cy="26733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3289" y="5882005"/>
              <a:ext cx="243840" cy="1511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3289" y="6334124"/>
              <a:ext cx="205104" cy="762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3289" y="5986780"/>
              <a:ext cx="243840" cy="35369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560819" y="5352414"/>
              <a:ext cx="151765" cy="448309"/>
            </a:xfrm>
            <a:custGeom>
              <a:avLst/>
              <a:gdLst/>
              <a:ahLst/>
              <a:cxnLst/>
              <a:rect l="l" t="t" r="r" b="b"/>
              <a:pathLst>
                <a:path w="151765" h="448310">
                  <a:moveTo>
                    <a:pt x="29845" y="0"/>
                  </a:moveTo>
                  <a:lnTo>
                    <a:pt x="51434" y="304165"/>
                  </a:lnTo>
                  <a:lnTo>
                    <a:pt x="50800" y="311785"/>
                  </a:lnTo>
                  <a:lnTo>
                    <a:pt x="45084" y="299085"/>
                  </a:lnTo>
                  <a:lnTo>
                    <a:pt x="29845" y="253365"/>
                  </a:lnTo>
                  <a:lnTo>
                    <a:pt x="0" y="161290"/>
                  </a:lnTo>
                  <a:lnTo>
                    <a:pt x="6984" y="218440"/>
                  </a:lnTo>
                  <a:lnTo>
                    <a:pt x="29209" y="336550"/>
                  </a:lnTo>
                  <a:lnTo>
                    <a:pt x="71120" y="439420"/>
                  </a:lnTo>
                  <a:lnTo>
                    <a:pt x="135889" y="448310"/>
                  </a:lnTo>
                  <a:lnTo>
                    <a:pt x="149225" y="435610"/>
                  </a:lnTo>
                  <a:lnTo>
                    <a:pt x="151764" y="421640"/>
                  </a:lnTo>
                  <a:lnTo>
                    <a:pt x="142239" y="395605"/>
                  </a:lnTo>
                  <a:lnTo>
                    <a:pt x="120014" y="348615"/>
                  </a:lnTo>
                  <a:lnTo>
                    <a:pt x="120650" y="311785"/>
                  </a:lnTo>
                  <a:lnTo>
                    <a:pt x="120650" y="229235"/>
                  </a:lnTo>
                  <a:lnTo>
                    <a:pt x="120014" y="144145"/>
                  </a:lnTo>
                  <a:lnTo>
                    <a:pt x="115570" y="99695"/>
                  </a:lnTo>
                  <a:lnTo>
                    <a:pt x="110489" y="116205"/>
                  </a:lnTo>
                  <a:lnTo>
                    <a:pt x="106045" y="166370"/>
                  </a:lnTo>
                  <a:lnTo>
                    <a:pt x="100964" y="231775"/>
                  </a:lnTo>
                  <a:lnTo>
                    <a:pt x="96520" y="292735"/>
                  </a:lnTo>
                  <a:lnTo>
                    <a:pt x="91439" y="329565"/>
                  </a:lnTo>
                  <a:lnTo>
                    <a:pt x="85725" y="340995"/>
                  </a:lnTo>
                  <a:lnTo>
                    <a:pt x="77470" y="310515"/>
                  </a:lnTo>
                  <a:lnTo>
                    <a:pt x="60959" y="207010"/>
                  </a:lnTo>
                  <a:lnTo>
                    <a:pt x="2984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27494" y="5361305"/>
              <a:ext cx="168910" cy="455930"/>
            </a:xfrm>
            <a:custGeom>
              <a:avLst/>
              <a:gdLst/>
              <a:ahLst/>
              <a:cxnLst/>
              <a:rect l="l" t="t" r="r" b="b"/>
              <a:pathLst>
                <a:path w="168909" h="455929">
                  <a:moveTo>
                    <a:pt x="0" y="0"/>
                  </a:moveTo>
                  <a:lnTo>
                    <a:pt x="1270" y="64769"/>
                  </a:lnTo>
                  <a:lnTo>
                    <a:pt x="5079" y="208279"/>
                  </a:lnTo>
                  <a:lnTo>
                    <a:pt x="12700" y="357504"/>
                  </a:lnTo>
                  <a:lnTo>
                    <a:pt x="26670" y="437514"/>
                  </a:lnTo>
                  <a:lnTo>
                    <a:pt x="55245" y="455929"/>
                  </a:lnTo>
                  <a:lnTo>
                    <a:pt x="78104" y="445769"/>
                  </a:lnTo>
                  <a:lnTo>
                    <a:pt x="118109" y="419099"/>
                  </a:lnTo>
                  <a:lnTo>
                    <a:pt x="86995" y="379729"/>
                  </a:lnTo>
                  <a:lnTo>
                    <a:pt x="81914" y="351154"/>
                  </a:lnTo>
                  <a:lnTo>
                    <a:pt x="107950" y="318134"/>
                  </a:lnTo>
                  <a:lnTo>
                    <a:pt x="168909" y="267969"/>
                  </a:lnTo>
                  <a:lnTo>
                    <a:pt x="146050" y="271779"/>
                  </a:lnTo>
                  <a:lnTo>
                    <a:pt x="117475" y="300989"/>
                  </a:lnTo>
                  <a:lnTo>
                    <a:pt x="91439" y="336549"/>
                  </a:lnTo>
                  <a:lnTo>
                    <a:pt x="75564" y="360679"/>
                  </a:lnTo>
                  <a:lnTo>
                    <a:pt x="72389" y="347979"/>
                  </a:lnTo>
                  <a:lnTo>
                    <a:pt x="72389" y="304164"/>
                  </a:lnTo>
                  <a:lnTo>
                    <a:pt x="73659" y="247014"/>
                  </a:lnTo>
                  <a:lnTo>
                    <a:pt x="74295" y="192404"/>
                  </a:lnTo>
                  <a:lnTo>
                    <a:pt x="72389" y="158749"/>
                  </a:lnTo>
                  <a:lnTo>
                    <a:pt x="67945" y="144779"/>
                  </a:lnTo>
                  <a:lnTo>
                    <a:pt x="64770" y="158749"/>
                  </a:lnTo>
                  <a:lnTo>
                    <a:pt x="60325" y="218439"/>
                  </a:lnTo>
                  <a:lnTo>
                    <a:pt x="53339" y="339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46544" y="5461635"/>
              <a:ext cx="123825" cy="394970"/>
            </a:xfrm>
            <a:custGeom>
              <a:avLst/>
              <a:gdLst/>
              <a:ahLst/>
              <a:cxnLst/>
              <a:rect l="l" t="t" r="r" b="b"/>
              <a:pathLst>
                <a:path w="123825" h="394970">
                  <a:moveTo>
                    <a:pt x="64770" y="0"/>
                  </a:moveTo>
                  <a:lnTo>
                    <a:pt x="70484" y="179069"/>
                  </a:lnTo>
                  <a:lnTo>
                    <a:pt x="71754" y="268604"/>
                  </a:lnTo>
                  <a:lnTo>
                    <a:pt x="68579" y="295275"/>
                  </a:lnTo>
                  <a:lnTo>
                    <a:pt x="61595" y="287019"/>
                  </a:lnTo>
                  <a:lnTo>
                    <a:pt x="47625" y="246379"/>
                  </a:lnTo>
                  <a:lnTo>
                    <a:pt x="10159" y="120650"/>
                  </a:lnTo>
                  <a:lnTo>
                    <a:pt x="0" y="99694"/>
                  </a:lnTo>
                  <a:lnTo>
                    <a:pt x="3175" y="137794"/>
                  </a:lnTo>
                  <a:lnTo>
                    <a:pt x="16509" y="208914"/>
                  </a:lnTo>
                  <a:lnTo>
                    <a:pt x="31114" y="277494"/>
                  </a:lnTo>
                  <a:lnTo>
                    <a:pt x="37464" y="308609"/>
                  </a:lnTo>
                  <a:lnTo>
                    <a:pt x="24129" y="351789"/>
                  </a:lnTo>
                  <a:lnTo>
                    <a:pt x="19684" y="375284"/>
                  </a:lnTo>
                  <a:lnTo>
                    <a:pt x="24764" y="387350"/>
                  </a:lnTo>
                  <a:lnTo>
                    <a:pt x="38734" y="394969"/>
                  </a:lnTo>
                  <a:lnTo>
                    <a:pt x="99695" y="374650"/>
                  </a:lnTo>
                  <a:lnTo>
                    <a:pt x="122554" y="281304"/>
                  </a:lnTo>
                  <a:lnTo>
                    <a:pt x="123825" y="177800"/>
                  </a:lnTo>
                  <a:lnTo>
                    <a:pt x="120650" y="128904"/>
                  </a:lnTo>
                  <a:lnTo>
                    <a:pt x="107950" y="211454"/>
                  </a:lnTo>
                  <a:lnTo>
                    <a:pt x="100964" y="252729"/>
                  </a:lnTo>
                  <a:lnTo>
                    <a:pt x="97789" y="264159"/>
                  </a:lnTo>
                  <a:lnTo>
                    <a:pt x="95884" y="25780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62089" y="5476239"/>
              <a:ext cx="164465" cy="382270"/>
            </a:xfrm>
            <a:custGeom>
              <a:avLst/>
              <a:gdLst/>
              <a:ahLst/>
              <a:cxnLst/>
              <a:rect l="l" t="t" r="r" b="b"/>
              <a:pathLst>
                <a:path w="164465" h="382270">
                  <a:moveTo>
                    <a:pt x="116204" y="0"/>
                  </a:moveTo>
                  <a:lnTo>
                    <a:pt x="122554" y="294005"/>
                  </a:lnTo>
                  <a:lnTo>
                    <a:pt x="95884" y="193675"/>
                  </a:lnTo>
                  <a:lnTo>
                    <a:pt x="81914" y="145415"/>
                  </a:lnTo>
                  <a:lnTo>
                    <a:pt x="76200" y="133985"/>
                  </a:lnTo>
                  <a:lnTo>
                    <a:pt x="74294" y="146050"/>
                  </a:lnTo>
                  <a:lnTo>
                    <a:pt x="80009" y="185420"/>
                  </a:lnTo>
                  <a:lnTo>
                    <a:pt x="104775" y="297180"/>
                  </a:lnTo>
                  <a:lnTo>
                    <a:pt x="104775" y="315595"/>
                  </a:lnTo>
                  <a:lnTo>
                    <a:pt x="85725" y="299085"/>
                  </a:lnTo>
                  <a:lnTo>
                    <a:pt x="55244" y="274320"/>
                  </a:lnTo>
                  <a:lnTo>
                    <a:pt x="22859" y="255270"/>
                  </a:lnTo>
                  <a:lnTo>
                    <a:pt x="0" y="256540"/>
                  </a:lnTo>
                  <a:lnTo>
                    <a:pt x="40004" y="274320"/>
                  </a:lnTo>
                  <a:lnTo>
                    <a:pt x="62229" y="288290"/>
                  </a:lnTo>
                  <a:lnTo>
                    <a:pt x="73025" y="304165"/>
                  </a:lnTo>
                  <a:lnTo>
                    <a:pt x="81914" y="330200"/>
                  </a:lnTo>
                  <a:lnTo>
                    <a:pt x="92709" y="354965"/>
                  </a:lnTo>
                  <a:lnTo>
                    <a:pt x="109219" y="372745"/>
                  </a:lnTo>
                  <a:lnTo>
                    <a:pt x="128904" y="382270"/>
                  </a:lnTo>
                  <a:lnTo>
                    <a:pt x="149859" y="381000"/>
                  </a:lnTo>
                  <a:lnTo>
                    <a:pt x="156209" y="379095"/>
                  </a:lnTo>
                  <a:lnTo>
                    <a:pt x="161289" y="375920"/>
                  </a:lnTo>
                  <a:lnTo>
                    <a:pt x="164464" y="370205"/>
                  </a:lnTo>
                  <a:lnTo>
                    <a:pt x="164464" y="300990"/>
                  </a:lnTo>
                  <a:lnTo>
                    <a:pt x="146684" y="174625"/>
                  </a:lnTo>
                  <a:lnTo>
                    <a:pt x="126364" y="53975"/>
                  </a:lnTo>
                  <a:lnTo>
                    <a:pt x="11620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92594" y="1637664"/>
              <a:ext cx="965834" cy="408495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791960" y="1637029"/>
              <a:ext cx="969010" cy="4085590"/>
            </a:xfrm>
            <a:custGeom>
              <a:avLst/>
              <a:gdLst/>
              <a:ahLst/>
              <a:cxnLst/>
              <a:rect l="l" t="t" r="r" b="b"/>
              <a:pathLst>
                <a:path w="969009" h="4085590">
                  <a:moveTo>
                    <a:pt x="521335" y="4085590"/>
                  </a:moveTo>
                  <a:lnTo>
                    <a:pt x="504825" y="4073525"/>
                  </a:lnTo>
                  <a:lnTo>
                    <a:pt x="499745" y="4044950"/>
                  </a:lnTo>
                  <a:lnTo>
                    <a:pt x="499745" y="4015740"/>
                  </a:lnTo>
                  <a:lnTo>
                    <a:pt x="501015" y="4002405"/>
                  </a:lnTo>
                  <a:lnTo>
                    <a:pt x="356235" y="981075"/>
                  </a:lnTo>
                  <a:lnTo>
                    <a:pt x="353060" y="933450"/>
                  </a:lnTo>
                  <a:lnTo>
                    <a:pt x="347980" y="886460"/>
                  </a:lnTo>
                  <a:lnTo>
                    <a:pt x="340360" y="840105"/>
                  </a:lnTo>
                  <a:lnTo>
                    <a:pt x="330835" y="793750"/>
                  </a:lnTo>
                  <a:lnTo>
                    <a:pt x="319405" y="748030"/>
                  </a:lnTo>
                  <a:lnTo>
                    <a:pt x="305435" y="702310"/>
                  </a:lnTo>
                  <a:lnTo>
                    <a:pt x="290195" y="657860"/>
                  </a:lnTo>
                  <a:lnTo>
                    <a:pt x="0" y="0"/>
                  </a:lnTo>
                  <a:lnTo>
                    <a:pt x="90170" y="59690"/>
                  </a:lnTo>
                  <a:lnTo>
                    <a:pt x="274320" y="548005"/>
                  </a:lnTo>
                  <a:lnTo>
                    <a:pt x="323215" y="469265"/>
                  </a:lnTo>
                  <a:lnTo>
                    <a:pt x="394335" y="210185"/>
                  </a:lnTo>
                  <a:lnTo>
                    <a:pt x="412750" y="207010"/>
                  </a:lnTo>
                  <a:lnTo>
                    <a:pt x="335915" y="480695"/>
                  </a:lnTo>
                  <a:lnTo>
                    <a:pt x="328295" y="525145"/>
                  </a:lnTo>
                  <a:lnTo>
                    <a:pt x="328930" y="569595"/>
                  </a:lnTo>
                  <a:lnTo>
                    <a:pt x="338455" y="613410"/>
                  </a:lnTo>
                  <a:lnTo>
                    <a:pt x="356235" y="654685"/>
                  </a:lnTo>
                  <a:lnTo>
                    <a:pt x="374650" y="672465"/>
                  </a:lnTo>
                  <a:lnTo>
                    <a:pt x="397510" y="676275"/>
                  </a:lnTo>
                  <a:lnTo>
                    <a:pt x="419100" y="666115"/>
                  </a:lnTo>
                  <a:lnTo>
                    <a:pt x="431800" y="644525"/>
                  </a:lnTo>
                  <a:lnTo>
                    <a:pt x="527685" y="210185"/>
                  </a:lnTo>
                  <a:lnTo>
                    <a:pt x="622300" y="210185"/>
                  </a:lnTo>
                  <a:lnTo>
                    <a:pt x="551180" y="610235"/>
                  </a:lnTo>
                  <a:lnTo>
                    <a:pt x="542925" y="662940"/>
                  </a:lnTo>
                  <a:lnTo>
                    <a:pt x="537210" y="716280"/>
                  </a:lnTo>
                  <a:lnTo>
                    <a:pt x="534035" y="769620"/>
                  </a:lnTo>
                  <a:lnTo>
                    <a:pt x="532765" y="823595"/>
                  </a:lnTo>
                  <a:lnTo>
                    <a:pt x="534670" y="876935"/>
                  </a:lnTo>
                  <a:lnTo>
                    <a:pt x="538480" y="930910"/>
                  </a:lnTo>
                  <a:lnTo>
                    <a:pt x="661670" y="2167890"/>
                  </a:lnTo>
                  <a:lnTo>
                    <a:pt x="667385" y="2180590"/>
                  </a:lnTo>
                  <a:lnTo>
                    <a:pt x="678815" y="2188210"/>
                  </a:lnTo>
                  <a:lnTo>
                    <a:pt x="692150" y="2188210"/>
                  </a:lnTo>
                  <a:lnTo>
                    <a:pt x="704215" y="2179955"/>
                  </a:lnTo>
                  <a:lnTo>
                    <a:pt x="735330" y="2139315"/>
                  </a:lnTo>
                  <a:lnTo>
                    <a:pt x="742315" y="2133600"/>
                  </a:lnTo>
                  <a:lnTo>
                    <a:pt x="751205" y="2131695"/>
                  </a:lnTo>
                  <a:lnTo>
                    <a:pt x="759460" y="2134235"/>
                  </a:lnTo>
                  <a:lnTo>
                    <a:pt x="765810" y="2139950"/>
                  </a:lnTo>
                  <a:lnTo>
                    <a:pt x="718820" y="2315845"/>
                  </a:lnTo>
                  <a:lnTo>
                    <a:pt x="715645" y="2331085"/>
                  </a:lnTo>
                  <a:lnTo>
                    <a:pt x="713740" y="2346960"/>
                  </a:lnTo>
                  <a:lnTo>
                    <a:pt x="713105" y="2362200"/>
                  </a:lnTo>
                  <a:lnTo>
                    <a:pt x="715010" y="2378075"/>
                  </a:lnTo>
                  <a:lnTo>
                    <a:pt x="965200" y="3956050"/>
                  </a:lnTo>
                  <a:lnTo>
                    <a:pt x="969010" y="3971290"/>
                  </a:lnTo>
                  <a:lnTo>
                    <a:pt x="966470" y="3978910"/>
                  </a:lnTo>
                  <a:lnTo>
                    <a:pt x="955675" y="3982085"/>
                  </a:lnTo>
                  <a:lnTo>
                    <a:pt x="932180" y="398272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85635" y="5321935"/>
              <a:ext cx="119380" cy="433070"/>
            </a:xfrm>
            <a:custGeom>
              <a:avLst/>
              <a:gdLst/>
              <a:ahLst/>
              <a:cxnLst/>
              <a:rect l="l" t="t" r="r" b="b"/>
              <a:pathLst>
                <a:path w="119379" h="433070">
                  <a:moveTo>
                    <a:pt x="93980" y="0"/>
                  </a:moveTo>
                  <a:lnTo>
                    <a:pt x="71120" y="200659"/>
                  </a:lnTo>
                  <a:lnTo>
                    <a:pt x="58420" y="300989"/>
                  </a:lnTo>
                  <a:lnTo>
                    <a:pt x="52070" y="330200"/>
                  </a:lnTo>
                  <a:lnTo>
                    <a:pt x="47625" y="318769"/>
                  </a:lnTo>
                  <a:lnTo>
                    <a:pt x="43180" y="282575"/>
                  </a:lnTo>
                  <a:lnTo>
                    <a:pt x="38735" y="222884"/>
                  </a:lnTo>
                  <a:lnTo>
                    <a:pt x="34925" y="158750"/>
                  </a:lnTo>
                  <a:lnTo>
                    <a:pt x="30480" y="109219"/>
                  </a:lnTo>
                  <a:lnTo>
                    <a:pt x="26670" y="93344"/>
                  </a:lnTo>
                  <a:lnTo>
                    <a:pt x="23495" y="136525"/>
                  </a:lnTo>
                  <a:lnTo>
                    <a:pt x="22860" y="219075"/>
                  </a:lnTo>
                  <a:lnTo>
                    <a:pt x="24765" y="336550"/>
                  </a:lnTo>
                  <a:lnTo>
                    <a:pt x="6985" y="381000"/>
                  </a:lnTo>
                  <a:lnTo>
                    <a:pt x="0" y="405764"/>
                  </a:lnTo>
                  <a:lnTo>
                    <a:pt x="1905" y="420369"/>
                  </a:lnTo>
                  <a:lnTo>
                    <a:pt x="12065" y="433069"/>
                  </a:lnTo>
                  <a:lnTo>
                    <a:pt x="64135" y="427354"/>
                  </a:lnTo>
                  <a:lnTo>
                    <a:pt x="97155" y="328929"/>
                  </a:lnTo>
                  <a:lnTo>
                    <a:pt x="114300" y="213994"/>
                  </a:lnTo>
                  <a:lnTo>
                    <a:pt x="119380" y="159384"/>
                  </a:lnTo>
                  <a:lnTo>
                    <a:pt x="96520" y="247650"/>
                  </a:lnTo>
                  <a:lnTo>
                    <a:pt x="84455" y="291464"/>
                  </a:lnTo>
                  <a:lnTo>
                    <a:pt x="80010" y="303529"/>
                  </a:lnTo>
                  <a:lnTo>
                    <a:pt x="79375" y="295909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7689" y="5328919"/>
              <a:ext cx="133350" cy="457200"/>
            </a:xfrm>
            <a:custGeom>
              <a:avLst/>
              <a:gdLst/>
              <a:ahLst/>
              <a:cxnLst/>
              <a:rect l="l" t="t" r="r" b="b"/>
              <a:pathLst>
                <a:path w="133350" h="457200">
                  <a:moveTo>
                    <a:pt x="133350" y="0"/>
                  </a:moveTo>
                  <a:lnTo>
                    <a:pt x="93344" y="329565"/>
                  </a:lnTo>
                  <a:lnTo>
                    <a:pt x="86994" y="210185"/>
                  </a:lnTo>
                  <a:lnTo>
                    <a:pt x="83184" y="151765"/>
                  </a:lnTo>
                  <a:lnTo>
                    <a:pt x="80009" y="137795"/>
                  </a:lnTo>
                  <a:lnTo>
                    <a:pt x="76834" y="151130"/>
                  </a:lnTo>
                  <a:lnTo>
                    <a:pt x="75564" y="184150"/>
                  </a:lnTo>
                  <a:lnTo>
                    <a:pt x="76200" y="237490"/>
                  </a:lnTo>
                  <a:lnTo>
                    <a:pt x="77469" y="294005"/>
                  </a:lnTo>
                  <a:lnTo>
                    <a:pt x="78104" y="336550"/>
                  </a:lnTo>
                  <a:lnTo>
                    <a:pt x="75564" y="348615"/>
                  </a:lnTo>
                  <a:lnTo>
                    <a:pt x="62864" y="324485"/>
                  </a:lnTo>
                  <a:lnTo>
                    <a:pt x="41909" y="288290"/>
                  </a:lnTo>
                  <a:lnTo>
                    <a:pt x="18414" y="258445"/>
                  </a:lnTo>
                  <a:lnTo>
                    <a:pt x="0" y="253365"/>
                  </a:lnTo>
                  <a:lnTo>
                    <a:pt x="49529" y="306070"/>
                  </a:lnTo>
                  <a:lnTo>
                    <a:pt x="70484" y="339090"/>
                  </a:lnTo>
                  <a:lnTo>
                    <a:pt x="66039" y="367030"/>
                  </a:lnTo>
                  <a:lnTo>
                    <a:pt x="41909" y="403860"/>
                  </a:lnTo>
                  <a:lnTo>
                    <a:pt x="76200" y="441325"/>
                  </a:lnTo>
                  <a:lnTo>
                    <a:pt x="94614" y="457200"/>
                  </a:lnTo>
                  <a:lnTo>
                    <a:pt x="104139" y="455295"/>
                  </a:lnTo>
                  <a:lnTo>
                    <a:pt x="111125" y="438785"/>
                  </a:lnTo>
                  <a:lnTo>
                    <a:pt x="117475" y="372745"/>
                  </a:lnTo>
                  <a:lnTo>
                    <a:pt x="120650" y="313690"/>
                  </a:lnTo>
                  <a:lnTo>
                    <a:pt x="130809" y="52070"/>
                  </a:lnTo>
                  <a:lnTo>
                    <a:pt x="132079" y="1397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49719" y="1583054"/>
              <a:ext cx="377825" cy="429323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645910" y="1583054"/>
              <a:ext cx="377825" cy="4227830"/>
            </a:xfrm>
            <a:custGeom>
              <a:avLst/>
              <a:gdLst/>
              <a:ahLst/>
              <a:cxnLst/>
              <a:rect l="l" t="t" r="r" b="b"/>
              <a:pathLst>
                <a:path w="377825" h="4227830">
                  <a:moveTo>
                    <a:pt x="0" y="4226560"/>
                  </a:moveTo>
                  <a:lnTo>
                    <a:pt x="93980" y="2801620"/>
                  </a:lnTo>
                  <a:lnTo>
                    <a:pt x="97155" y="2749550"/>
                  </a:lnTo>
                  <a:lnTo>
                    <a:pt x="99060" y="2698115"/>
                  </a:lnTo>
                  <a:lnTo>
                    <a:pt x="100965" y="2646045"/>
                  </a:lnTo>
                  <a:lnTo>
                    <a:pt x="101600" y="2593975"/>
                  </a:lnTo>
                  <a:lnTo>
                    <a:pt x="101600" y="2541905"/>
                  </a:lnTo>
                  <a:lnTo>
                    <a:pt x="100965" y="2489835"/>
                  </a:lnTo>
                  <a:lnTo>
                    <a:pt x="51435" y="368300"/>
                  </a:lnTo>
                  <a:lnTo>
                    <a:pt x="51435" y="365125"/>
                  </a:lnTo>
                  <a:lnTo>
                    <a:pt x="50165" y="358140"/>
                  </a:lnTo>
                  <a:lnTo>
                    <a:pt x="48895" y="346075"/>
                  </a:lnTo>
                  <a:lnTo>
                    <a:pt x="47625" y="330835"/>
                  </a:lnTo>
                  <a:lnTo>
                    <a:pt x="45720" y="312420"/>
                  </a:lnTo>
                  <a:lnTo>
                    <a:pt x="43180" y="291465"/>
                  </a:lnTo>
                  <a:lnTo>
                    <a:pt x="40640" y="268605"/>
                  </a:lnTo>
                  <a:lnTo>
                    <a:pt x="38100" y="243840"/>
                  </a:lnTo>
                  <a:lnTo>
                    <a:pt x="35560" y="218440"/>
                  </a:lnTo>
                  <a:lnTo>
                    <a:pt x="33020" y="193040"/>
                  </a:lnTo>
                  <a:lnTo>
                    <a:pt x="30480" y="167640"/>
                  </a:lnTo>
                  <a:lnTo>
                    <a:pt x="27940" y="142875"/>
                  </a:lnTo>
                  <a:lnTo>
                    <a:pt x="25400" y="119380"/>
                  </a:lnTo>
                  <a:lnTo>
                    <a:pt x="22860" y="97790"/>
                  </a:lnTo>
                  <a:lnTo>
                    <a:pt x="20955" y="78105"/>
                  </a:lnTo>
                  <a:lnTo>
                    <a:pt x="19685" y="61595"/>
                  </a:lnTo>
                  <a:lnTo>
                    <a:pt x="18415" y="48895"/>
                  </a:lnTo>
                  <a:lnTo>
                    <a:pt x="17780" y="40005"/>
                  </a:lnTo>
                  <a:lnTo>
                    <a:pt x="17145" y="35560"/>
                  </a:lnTo>
                  <a:lnTo>
                    <a:pt x="17780" y="36830"/>
                  </a:lnTo>
                  <a:lnTo>
                    <a:pt x="18415" y="43180"/>
                  </a:lnTo>
                  <a:lnTo>
                    <a:pt x="20320" y="55880"/>
                  </a:lnTo>
                  <a:lnTo>
                    <a:pt x="22225" y="74930"/>
                  </a:lnTo>
                  <a:lnTo>
                    <a:pt x="25400" y="101600"/>
                  </a:lnTo>
                  <a:lnTo>
                    <a:pt x="29845" y="136525"/>
                  </a:lnTo>
                  <a:lnTo>
                    <a:pt x="34290" y="179070"/>
                  </a:lnTo>
                  <a:lnTo>
                    <a:pt x="40640" y="231140"/>
                  </a:lnTo>
                  <a:lnTo>
                    <a:pt x="47625" y="292735"/>
                  </a:lnTo>
                  <a:lnTo>
                    <a:pt x="55880" y="363855"/>
                  </a:lnTo>
                  <a:lnTo>
                    <a:pt x="10160" y="0"/>
                  </a:lnTo>
                </a:path>
                <a:path w="377825" h="4227830">
                  <a:moveTo>
                    <a:pt x="169545" y="0"/>
                  </a:moveTo>
                  <a:lnTo>
                    <a:pt x="203200" y="1501775"/>
                  </a:lnTo>
                  <a:lnTo>
                    <a:pt x="208915" y="1557020"/>
                  </a:lnTo>
                  <a:lnTo>
                    <a:pt x="212725" y="1574800"/>
                  </a:lnTo>
                  <a:lnTo>
                    <a:pt x="242570" y="1724025"/>
                  </a:lnTo>
                  <a:lnTo>
                    <a:pt x="245745" y="1729740"/>
                  </a:lnTo>
                  <a:lnTo>
                    <a:pt x="250825" y="1732915"/>
                  </a:lnTo>
                  <a:lnTo>
                    <a:pt x="257175" y="1733550"/>
                  </a:lnTo>
                  <a:lnTo>
                    <a:pt x="262890" y="1730375"/>
                  </a:lnTo>
                  <a:lnTo>
                    <a:pt x="352425" y="1653540"/>
                  </a:lnTo>
                  <a:lnTo>
                    <a:pt x="358140" y="1650365"/>
                  </a:lnTo>
                  <a:lnTo>
                    <a:pt x="364490" y="1649730"/>
                  </a:lnTo>
                  <a:lnTo>
                    <a:pt x="370205" y="1651000"/>
                  </a:lnTo>
                  <a:lnTo>
                    <a:pt x="375285" y="1654810"/>
                  </a:lnTo>
                  <a:lnTo>
                    <a:pt x="377190" y="1656080"/>
                  </a:lnTo>
                  <a:lnTo>
                    <a:pt x="377190" y="1658620"/>
                  </a:lnTo>
                  <a:lnTo>
                    <a:pt x="375920" y="1659890"/>
                  </a:lnTo>
                  <a:lnTo>
                    <a:pt x="347980" y="1703070"/>
                  </a:lnTo>
                  <a:lnTo>
                    <a:pt x="323850" y="1748790"/>
                  </a:lnTo>
                  <a:lnTo>
                    <a:pt x="304800" y="1796415"/>
                  </a:lnTo>
                  <a:lnTo>
                    <a:pt x="290195" y="1845310"/>
                  </a:lnTo>
                  <a:lnTo>
                    <a:pt x="280035" y="1895475"/>
                  </a:lnTo>
                  <a:lnTo>
                    <a:pt x="275590" y="1946275"/>
                  </a:lnTo>
                  <a:lnTo>
                    <a:pt x="275590" y="1997710"/>
                  </a:lnTo>
                  <a:lnTo>
                    <a:pt x="326390" y="3070225"/>
                  </a:lnTo>
                  <a:lnTo>
                    <a:pt x="374015" y="4149090"/>
                  </a:lnTo>
                  <a:lnTo>
                    <a:pt x="377825" y="4173855"/>
                  </a:lnTo>
                  <a:lnTo>
                    <a:pt x="376555" y="4190365"/>
                  </a:lnTo>
                  <a:lnTo>
                    <a:pt x="366395" y="4205605"/>
                  </a:lnTo>
                  <a:lnTo>
                    <a:pt x="344170" y="422783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3289" y="1583054"/>
              <a:ext cx="8582025" cy="166877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770244" y="2306954"/>
              <a:ext cx="2846705" cy="117475"/>
            </a:xfrm>
            <a:custGeom>
              <a:avLst/>
              <a:gdLst/>
              <a:ahLst/>
              <a:cxnLst/>
              <a:rect l="l" t="t" r="r" b="b"/>
              <a:pathLst>
                <a:path w="2846704" h="117475">
                  <a:moveTo>
                    <a:pt x="16509" y="0"/>
                  </a:moveTo>
                  <a:lnTo>
                    <a:pt x="11429" y="1905"/>
                  </a:lnTo>
                  <a:lnTo>
                    <a:pt x="0" y="6350"/>
                  </a:lnTo>
                  <a:lnTo>
                    <a:pt x="11429" y="11430"/>
                  </a:lnTo>
                  <a:lnTo>
                    <a:pt x="17144" y="12065"/>
                  </a:lnTo>
                  <a:lnTo>
                    <a:pt x="26034" y="12700"/>
                  </a:lnTo>
                  <a:lnTo>
                    <a:pt x="12700" y="9525"/>
                  </a:lnTo>
                  <a:lnTo>
                    <a:pt x="33654" y="9525"/>
                  </a:lnTo>
                  <a:lnTo>
                    <a:pt x="34184" y="6350"/>
                  </a:lnTo>
                  <a:lnTo>
                    <a:pt x="34289" y="5715"/>
                  </a:lnTo>
                  <a:lnTo>
                    <a:pt x="28575" y="2540"/>
                  </a:lnTo>
                  <a:lnTo>
                    <a:pt x="16509" y="0"/>
                  </a:lnTo>
                  <a:close/>
                </a:path>
                <a:path w="2846704" h="117475">
                  <a:moveTo>
                    <a:pt x="28575" y="9525"/>
                  </a:moveTo>
                  <a:lnTo>
                    <a:pt x="12700" y="9525"/>
                  </a:lnTo>
                  <a:lnTo>
                    <a:pt x="21589" y="10795"/>
                  </a:lnTo>
                  <a:lnTo>
                    <a:pt x="26034" y="10795"/>
                  </a:lnTo>
                  <a:lnTo>
                    <a:pt x="28575" y="9525"/>
                  </a:lnTo>
                  <a:close/>
                </a:path>
                <a:path w="2846704" h="117475">
                  <a:moveTo>
                    <a:pt x="2822575" y="93345"/>
                  </a:moveTo>
                  <a:lnTo>
                    <a:pt x="2817495" y="99060"/>
                  </a:lnTo>
                  <a:lnTo>
                    <a:pt x="2813684" y="104775"/>
                  </a:lnTo>
                  <a:lnTo>
                    <a:pt x="2811145" y="111125"/>
                  </a:lnTo>
                  <a:lnTo>
                    <a:pt x="2809875" y="115570"/>
                  </a:lnTo>
                  <a:lnTo>
                    <a:pt x="2814954" y="116840"/>
                  </a:lnTo>
                  <a:lnTo>
                    <a:pt x="2821304" y="117475"/>
                  </a:lnTo>
                  <a:lnTo>
                    <a:pt x="2827654" y="117475"/>
                  </a:lnTo>
                  <a:lnTo>
                    <a:pt x="2830195" y="116840"/>
                  </a:lnTo>
                  <a:lnTo>
                    <a:pt x="2839084" y="114300"/>
                  </a:lnTo>
                  <a:lnTo>
                    <a:pt x="2837814" y="113665"/>
                  </a:lnTo>
                  <a:lnTo>
                    <a:pt x="2841625" y="109855"/>
                  </a:lnTo>
                  <a:lnTo>
                    <a:pt x="2844800" y="108585"/>
                  </a:lnTo>
                  <a:lnTo>
                    <a:pt x="2846704" y="104140"/>
                  </a:lnTo>
                  <a:lnTo>
                    <a:pt x="2844164" y="103505"/>
                  </a:lnTo>
                  <a:lnTo>
                    <a:pt x="2842895" y="101600"/>
                  </a:lnTo>
                  <a:lnTo>
                    <a:pt x="2840354" y="99695"/>
                  </a:lnTo>
                  <a:lnTo>
                    <a:pt x="2840989" y="99060"/>
                  </a:lnTo>
                  <a:lnTo>
                    <a:pt x="2830829" y="95885"/>
                  </a:lnTo>
                  <a:lnTo>
                    <a:pt x="2825750" y="95885"/>
                  </a:lnTo>
                  <a:lnTo>
                    <a:pt x="2822575" y="93345"/>
                  </a:lnTo>
                  <a:close/>
                </a:path>
                <a:path w="2846704" h="117475">
                  <a:moveTo>
                    <a:pt x="2809875" y="115570"/>
                  </a:moveTo>
                  <a:lnTo>
                    <a:pt x="2806700" y="115570"/>
                  </a:lnTo>
                  <a:lnTo>
                    <a:pt x="2809239" y="116840"/>
                  </a:lnTo>
                  <a:lnTo>
                    <a:pt x="2809875" y="115570"/>
                  </a:lnTo>
                  <a:close/>
                </a:path>
                <a:path w="2846704" h="117475">
                  <a:moveTo>
                    <a:pt x="2800350" y="111760"/>
                  </a:moveTo>
                  <a:lnTo>
                    <a:pt x="2801620" y="113665"/>
                  </a:lnTo>
                  <a:lnTo>
                    <a:pt x="2806700" y="115570"/>
                  </a:lnTo>
                  <a:lnTo>
                    <a:pt x="2800350" y="111760"/>
                  </a:lnTo>
                  <a:close/>
                </a:path>
              </a:pathLst>
            </a:custGeom>
            <a:solidFill>
              <a:srgbClr val="938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40830" y="5466080"/>
              <a:ext cx="110489" cy="371475"/>
            </a:xfrm>
            <a:custGeom>
              <a:avLst/>
              <a:gdLst/>
              <a:ahLst/>
              <a:cxnLst/>
              <a:rect l="l" t="t" r="r" b="b"/>
              <a:pathLst>
                <a:path w="110490" h="371475">
                  <a:moveTo>
                    <a:pt x="70485" y="0"/>
                  </a:moveTo>
                  <a:lnTo>
                    <a:pt x="60960" y="170179"/>
                  </a:lnTo>
                  <a:lnTo>
                    <a:pt x="55245" y="255269"/>
                  </a:lnTo>
                  <a:lnTo>
                    <a:pt x="50800" y="280669"/>
                  </a:lnTo>
                  <a:lnTo>
                    <a:pt x="45085" y="271779"/>
                  </a:lnTo>
                  <a:lnTo>
                    <a:pt x="35560" y="231139"/>
                  </a:lnTo>
                  <a:lnTo>
                    <a:pt x="23495" y="167004"/>
                  </a:lnTo>
                  <a:lnTo>
                    <a:pt x="12065" y="108584"/>
                  </a:lnTo>
                  <a:lnTo>
                    <a:pt x="4445" y="87629"/>
                  </a:lnTo>
                  <a:lnTo>
                    <a:pt x="4445" y="123824"/>
                  </a:lnTo>
                  <a:lnTo>
                    <a:pt x="10795" y="192404"/>
                  </a:lnTo>
                  <a:lnTo>
                    <a:pt x="17779" y="259714"/>
                  </a:lnTo>
                  <a:lnTo>
                    <a:pt x="21590" y="289559"/>
                  </a:lnTo>
                  <a:lnTo>
                    <a:pt x="6350" y="328929"/>
                  </a:lnTo>
                  <a:lnTo>
                    <a:pt x="0" y="351154"/>
                  </a:lnTo>
                  <a:lnTo>
                    <a:pt x="3810" y="362584"/>
                  </a:lnTo>
                  <a:lnTo>
                    <a:pt x="15875" y="371474"/>
                  </a:lnTo>
                  <a:lnTo>
                    <a:pt x="72390" y="358774"/>
                  </a:lnTo>
                  <a:lnTo>
                    <a:pt x="99695" y="272414"/>
                  </a:lnTo>
                  <a:lnTo>
                    <a:pt x="109220" y="175259"/>
                  </a:lnTo>
                  <a:lnTo>
                    <a:pt x="110490" y="128269"/>
                  </a:lnTo>
                  <a:lnTo>
                    <a:pt x="92710" y="205104"/>
                  </a:lnTo>
                  <a:lnTo>
                    <a:pt x="83185" y="243204"/>
                  </a:lnTo>
                  <a:lnTo>
                    <a:pt x="79375" y="253999"/>
                  </a:lnTo>
                  <a:lnTo>
                    <a:pt x="78104" y="248284"/>
                  </a:lnTo>
                  <a:lnTo>
                    <a:pt x="76200" y="203199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55105" y="5476239"/>
              <a:ext cx="144145" cy="373380"/>
            </a:xfrm>
            <a:custGeom>
              <a:avLst/>
              <a:gdLst/>
              <a:ahLst/>
              <a:cxnLst/>
              <a:rect l="l" t="t" r="r" b="b"/>
              <a:pathLst>
                <a:path w="144145" h="373379">
                  <a:moveTo>
                    <a:pt x="124460" y="0"/>
                  </a:moveTo>
                  <a:lnTo>
                    <a:pt x="107315" y="279400"/>
                  </a:lnTo>
                  <a:lnTo>
                    <a:pt x="90804" y="181610"/>
                  </a:lnTo>
                  <a:lnTo>
                    <a:pt x="81915" y="133985"/>
                  </a:lnTo>
                  <a:lnTo>
                    <a:pt x="78104" y="122555"/>
                  </a:lnTo>
                  <a:lnTo>
                    <a:pt x="75565" y="133985"/>
                  </a:lnTo>
                  <a:lnTo>
                    <a:pt x="77470" y="171450"/>
                  </a:lnTo>
                  <a:lnTo>
                    <a:pt x="90804" y="280670"/>
                  </a:lnTo>
                  <a:lnTo>
                    <a:pt x="89535" y="297815"/>
                  </a:lnTo>
                  <a:lnTo>
                    <a:pt x="73660" y="280035"/>
                  </a:lnTo>
                  <a:lnTo>
                    <a:pt x="48260" y="253365"/>
                  </a:lnTo>
                  <a:lnTo>
                    <a:pt x="20320" y="231775"/>
                  </a:lnTo>
                  <a:lnTo>
                    <a:pt x="0" y="230505"/>
                  </a:lnTo>
                  <a:lnTo>
                    <a:pt x="57785" y="266065"/>
                  </a:lnTo>
                  <a:lnTo>
                    <a:pt x="83185" y="290830"/>
                  </a:lnTo>
                  <a:lnTo>
                    <a:pt x="81279" y="314325"/>
                  </a:lnTo>
                  <a:lnTo>
                    <a:pt x="57785" y="348615"/>
                  </a:lnTo>
                  <a:lnTo>
                    <a:pt x="94615" y="367030"/>
                  </a:lnTo>
                  <a:lnTo>
                    <a:pt x="115570" y="373380"/>
                  </a:lnTo>
                  <a:lnTo>
                    <a:pt x="127635" y="370205"/>
                  </a:lnTo>
                  <a:lnTo>
                    <a:pt x="139065" y="356235"/>
                  </a:lnTo>
                  <a:lnTo>
                    <a:pt x="144145" y="290195"/>
                  </a:lnTo>
                  <a:lnTo>
                    <a:pt x="138429" y="168910"/>
                  </a:lnTo>
                  <a:lnTo>
                    <a:pt x="129540" y="52070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76694" y="5564505"/>
              <a:ext cx="109855" cy="318135"/>
            </a:xfrm>
            <a:custGeom>
              <a:avLst/>
              <a:gdLst/>
              <a:ahLst/>
              <a:cxnLst/>
              <a:rect l="l" t="t" r="r" b="b"/>
              <a:pathLst>
                <a:path w="109854" h="318135">
                  <a:moveTo>
                    <a:pt x="38100" y="0"/>
                  </a:moveTo>
                  <a:lnTo>
                    <a:pt x="34289" y="173354"/>
                  </a:lnTo>
                  <a:lnTo>
                    <a:pt x="33020" y="211454"/>
                  </a:lnTo>
                  <a:lnTo>
                    <a:pt x="31750" y="216534"/>
                  </a:lnTo>
                  <a:lnTo>
                    <a:pt x="27939" y="207644"/>
                  </a:lnTo>
                  <a:lnTo>
                    <a:pt x="18414" y="174624"/>
                  </a:lnTo>
                  <a:lnTo>
                    <a:pt x="0" y="109219"/>
                  </a:lnTo>
                  <a:lnTo>
                    <a:pt x="1904" y="148589"/>
                  </a:lnTo>
                  <a:lnTo>
                    <a:pt x="12064" y="232409"/>
                  </a:lnTo>
                  <a:lnTo>
                    <a:pt x="40004" y="306069"/>
                  </a:lnTo>
                  <a:lnTo>
                    <a:pt x="94614" y="318134"/>
                  </a:lnTo>
                  <a:lnTo>
                    <a:pt x="106679" y="310514"/>
                  </a:lnTo>
                  <a:lnTo>
                    <a:pt x="109854" y="300354"/>
                  </a:lnTo>
                  <a:lnTo>
                    <a:pt x="104139" y="281939"/>
                  </a:lnTo>
                  <a:lnTo>
                    <a:pt x="88264" y="247649"/>
                  </a:lnTo>
                  <a:lnTo>
                    <a:pt x="98425" y="165734"/>
                  </a:lnTo>
                  <a:lnTo>
                    <a:pt x="103504" y="106679"/>
                  </a:lnTo>
                  <a:lnTo>
                    <a:pt x="103504" y="76199"/>
                  </a:lnTo>
                  <a:lnTo>
                    <a:pt x="95884" y="93344"/>
                  </a:lnTo>
                  <a:lnTo>
                    <a:pt x="74295" y="198119"/>
                  </a:lnTo>
                  <a:lnTo>
                    <a:pt x="65404" y="232409"/>
                  </a:lnTo>
                  <a:lnTo>
                    <a:pt x="59689" y="239394"/>
                  </a:lnTo>
                  <a:lnTo>
                    <a:pt x="55245" y="217804"/>
                  </a:lnTo>
                  <a:lnTo>
                    <a:pt x="48895" y="14541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30669" y="5573394"/>
              <a:ext cx="138430" cy="318770"/>
            </a:xfrm>
            <a:custGeom>
              <a:avLst/>
              <a:gdLst/>
              <a:ahLst/>
              <a:cxnLst/>
              <a:rect l="l" t="t" r="r" b="b"/>
              <a:pathLst>
                <a:path w="138429" h="318770">
                  <a:moveTo>
                    <a:pt x="14604" y="0"/>
                  </a:moveTo>
                  <a:lnTo>
                    <a:pt x="10795" y="45720"/>
                  </a:lnTo>
                  <a:lnTo>
                    <a:pt x="3809" y="148590"/>
                  </a:lnTo>
                  <a:lnTo>
                    <a:pt x="0" y="255270"/>
                  </a:lnTo>
                  <a:lnTo>
                    <a:pt x="6350" y="313055"/>
                  </a:lnTo>
                  <a:lnTo>
                    <a:pt x="9525" y="316865"/>
                  </a:lnTo>
                  <a:lnTo>
                    <a:pt x="23495" y="317500"/>
                  </a:lnTo>
                  <a:lnTo>
                    <a:pt x="29209" y="318770"/>
                  </a:lnTo>
                  <a:lnTo>
                    <a:pt x="67309" y="286385"/>
                  </a:lnTo>
                  <a:lnTo>
                    <a:pt x="78739" y="242570"/>
                  </a:lnTo>
                  <a:lnTo>
                    <a:pt x="86995" y="228600"/>
                  </a:lnTo>
                  <a:lnTo>
                    <a:pt x="104775" y="215900"/>
                  </a:lnTo>
                  <a:lnTo>
                    <a:pt x="138429" y="198120"/>
                  </a:lnTo>
                  <a:lnTo>
                    <a:pt x="118745" y="199390"/>
                  </a:lnTo>
                  <a:lnTo>
                    <a:pt x="92075" y="217170"/>
                  </a:lnTo>
                  <a:lnTo>
                    <a:pt x="67309" y="239395"/>
                  </a:lnTo>
                  <a:lnTo>
                    <a:pt x="52070" y="254635"/>
                  </a:lnTo>
                  <a:lnTo>
                    <a:pt x="50800" y="239395"/>
                  </a:lnTo>
                  <a:lnTo>
                    <a:pt x="55879" y="196215"/>
                  </a:lnTo>
                  <a:lnTo>
                    <a:pt x="62864" y="146685"/>
                  </a:lnTo>
                  <a:lnTo>
                    <a:pt x="64134" y="114935"/>
                  </a:lnTo>
                  <a:lnTo>
                    <a:pt x="61595" y="104775"/>
                  </a:lnTo>
                  <a:lnTo>
                    <a:pt x="57784" y="114300"/>
                  </a:lnTo>
                  <a:lnTo>
                    <a:pt x="49529" y="154940"/>
                  </a:lnTo>
                  <a:lnTo>
                    <a:pt x="34289" y="238125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73579" y="5321935"/>
              <a:ext cx="144780" cy="589280"/>
            </a:xfrm>
            <a:custGeom>
              <a:avLst/>
              <a:gdLst/>
              <a:ahLst/>
              <a:cxnLst/>
              <a:rect l="l" t="t" r="r" b="b"/>
              <a:pathLst>
                <a:path w="144780" h="589279">
                  <a:moveTo>
                    <a:pt x="52705" y="0"/>
                  </a:moveTo>
                  <a:lnTo>
                    <a:pt x="42544" y="393064"/>
                  </a:lnTo>
                  <a:lnTo>
                    <a:pt x="40639" y="402589"/>
                  </a:lnTo>
                  <a:lnTo>
                    <a:pt x="36194" y="386079"/>
                  </a:lnTo>
                  <a:lnTo>
                    <a:pt x="23494" y="325754"/>
                  </a:lnTo>
                  <a:lnTo>
                    <a:pt x="0" y="203834"/>
                  </a:lnTo>
                  <a:lnTo>
                    <a:pt x="1269" y="277494"/>
                  </a:lnTo>
                  <a:lnTo>
                    <a:pt x="13969" y="432434"/>
                  </a:lnTo>
                  <a:lnTo>
                    <a:pt x="50164" y="569594"/>
                  </a:lnTo>
                  <a:lnTo>
                    <a:pt x="123825" y="589279"/>
                  </a:lnTo>
                  <a:lnTo>
                    <a:pt x="139700" y="574675"/>
                  </a:lnTo>
                  <a:lnTo>
                    <a:pt x="144780" y="556894"/>
                  </a:lnTo>
                  <a:lnTo>
                    <a:pt x="137159" y="521969"/>
                  </a:lnTo>
                  <a:lnTo>
                    <a:pt x="116205" y="459104"/>
                  </a:lnTo>
                  <a:lnTo>
                    <a:pt x="121284" y="411479"/>
                  </a:lnTo>
                  <a:lnTo>
                    <a:pt x="130809" y="305434"/>
                  </a:lnTo>
                  <a:lnTo>
                    <a:pt x="139064" y="196214"/>
                  </a:lnTo>
                  <a:lnTo>
                    <a:pt x="139700" y="139064"/>
                  </a:lnTo>
                  <a:lnTo>
                    <a:pt x="134619" y="147319"/>
                  </a:lnTo>
                  <a:lnTo>
                    <a:pt x="127634" y="182879"/>
                  </a:lnTo>
                  <a:lnTo>
                    <a:pt x="118744" y="234950"/>
                  </a:lnTo>
                  <a:lnTo>
                    <a:pt x="92709" y="401954"/>
                  </a:lnTo>
                  <a:lnTo>
                    <a:pt x="85725" y="430529"/>
                  </a:lnTo>
                  <a:lnTo>
                    <a:pt x="78105" y="444500"/>
                  </a:lnTo>
                  <a:lnTo>
                    <a:pt x="72389" y="404494"/>
                  </a:lnTo>
                  <a:lnTo>
                    <a:pt x="64769" y="26987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41525" y="5337810"/>
              <a:ext cx="189230" cy="593090"/>
            </a:xfrm>
            <a:custGeom>
              <a:avLst/>
              <a:gdLst/>
              <a:ahLst/>
              <a:cxnLst/>
              <a:rect l="l" t="t" r="r" b="b"/>
              <a:pathLst>
                <a:path w="189230" h="593089">
                  <a:moveTo>
                    <a:pt x="26035" y="0"/>
                  </a:moveTo>
                  <a:lnTo>
                    <a:pt x="19685" y="83184"/>
                  </a:lnTo>
                  <a:lnTo>
                    <a:pt x="7619" y="267969"/>
                  </a:lnTo>
                  <a:lnTo>
                    <a:pt x="0" y="461009"/>
                  </a:lnTo>
                  <a:lnTo>
                    <a:pt x="6985" y="565784"/>
                  </a:lnTo>
                  <a:lnTo>
                    <a:pt x="21589" y="587375"/>
                  </a:lnTo>
                  <a:lnTo>
                    <a:pt x="38100" y="593089"/>
                  </a:lnTo>
                  <a:lnTo>
                    <a:pt x="65405" y="582294"/>
                  </a:lnTo>
                  <a:lnTo>
                    <a:pt x="114300" y="553719"/>
                  </a:lnTo>
                  <a:lnTo>
                    <a:pt x="82550" y="499109"/>
                  </a:lnTo>
                  <a:lnTo>
                    <a:pt x="80644" y="461644"/>
                  </a:lnTo>
                  <a:lnTo>
                    <a:pt x="113664" y="422909"/>
                  </a:lnTo>
                  <a:lnTo>
                    <a:pt x="189230" y="365125"/>
                  </a:lnTo>
                  <a:lnTo>
                    <a:pt x="162560" y="367664"/>
                  </a:lnTo>
                  <a:lnTo>
                    <a:pt x="126364" y="401954"/>
                  </a:lnTo>
                  <a:lnTo>
                    <a:pt x="92710" y="444500"/>
                  </a:lnTo>
                  <a:lnTo>
                    <a:pt x="71755" y="472439"/>
                  </a:lnTo>
                  <a:lnTo>
                    <a:pt x="69214" y="462279"/>
                  </a:lnTo>
                  <a:lnTo>
                    <a:pt x="72389" y="422275"/>
                  </a:lnTo>
                  <a:lnTo>
                    <a:pt x="85089" y="301625"/>
                  </a:lnTo>
                  <a:lnTo>
                    <a:pt x="90169" y="247014"/>
                  </a:lnTo>
                  <a:lnTo>
                    <a:pt x="90805" y="212725"/>
                  </a:lnTo>
                  <a:lnTo>
                    <a:pt x="87630" y="194309"/>
                  </a:lnTo>
                  <a:lnTo>
                    <a:pt x="81914" y="212089"/>
                  </a:lnTo>
                  <a:lnTo>
                    <a:pt x="70485" y="288289"/>
                  </a:lnTo>
                  <a:lnTo>
                    <a:pt x="48260" y="443229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58034" y="5478144"/>
              <a:ext cx="144145" cy="504190"/>
            </a:xfrm>
            <a:custGeom>
              <a:avLst/>
              <a:gdLst/>
              <a:ahLst/>
              <a:cxnLst/>
              <a:rect l="l" t="t" r="r" b="b"/>
              <a:pathLst>
                <a:path w="144144" h="504189">
                  <a:moveTo>
                    <a:pt x="94614" y="0"/>
                  </a:moveTo>
                  <a:lnTo>
                    <a:pt x="80009" y="230505"/>
                  </a:lnTo>
                  <a:lnTo>
                    <a:pt x="71754" y="345440"/>
                  </a:lnTo>
                  <a:lnTo>
                    <a:pt x="65404" y="380365"/>
                  </a:lnTo>
                  <a:lnTo>
                    <a:pt x="58419" y="368300"/>
                  </a:lnTo>
                  <a:lnTo>
                    <a:pt x="50800" y="337820"/>
                  </a:lnTo>
                  <a:lnTo>
                    <a:pt x="22225" y="170815"/>
                  </a:lnTo>
                  <a:lnTo>
                    <a:pt x="13969" y="131445"/>
                  </a:lnTo>
                  <a:lnTo>
                    <a:pt x="8254" y="120015"/>
                  </a:lnTo>
                  <a:lnTo>
                    <a:pt x="8254" y="168910"/>
                  </a:lnTo>
                  <a:lnTo>
                    <a:pt x="15239" y="262255"/>
                  </a:lnTo>
                  <a:lnTo>
                    <a:pt x="24129" y="352425"/>
                  </a:lnTo>
                  <a:lnTo>
                    <a:pt x="27939" y="393065"/>
                  </a:lnTo>
                  <a:lnTo>
                    <a:pt x="7619" y="447040"/>
                  </a:lnTo>
                  <a:lnTo>
                    <a:pt x="0" y="476885"/>
                  </a:lnTo>
                  <a:lnTo>
                    <a:pt x="4444" y="492125"/>
                  </a:lnTo>
                  <a:lnTo>
                    <a:pt x="19684" y="504190"/>
                  </a:lnTo>
                  <a:lnTo>
                    <a:pt x="91439" y="485775"/>
                  </a:lnTo>
                  <a:lnTo>
                    <a:pt x="128269" y="368300"/>
                  </a:lnTo>
                  <a:lnTo>
                    <a:pt x="142239" y="235585"/>
                  </a:lnTo>
                  <a:lnTo>
                    <a:pt x="144144" y="172720"/>
                  </a:lnTo>
                  <a:lnTo>
                    <a:pt x="120014" y="277495"/>
                  </a:lnTo>
                  <a:lnTo>
                    <a:pt x="107314" y="328930"/>
                  </a:lnTo>
                  <a:lnTo>
                    <a:pt x="102234" y="343535"/>
                  </a:lnTo>
                  <a:lnTo>
                    <a:pt x="100964" y="335280"/>
                  </a:lnTo>
                  <a:lnTo>
                    <a:pt x="99059" y="274955"/>
                  </a:lnTo>
                  <a:lnTo>
                    <a:pt x="94614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50084" y="5492749"/>
              <a:ext cx="183515" cy="494665"/>
            </a:xfrm>
            <a:custGeom>
              <a:avLst/>
              <a:gdLst/>
              <a:ahLst/>
              <a:cxnLst/>
              <a:rect l="l" t="t" r="r" b="b"/>
              <a:pathLst>
                <a:path w="183514" h="494664">
                  <a:moveTo>
                    <a:pt x="162559" y="0"/>
                  </a:moveTo>
                  <a:lnTo>
                    <a:pt x="136525" y="379094"/>
                  </a:lnTo>
                  <a:lnTo>
                    <a:pt x="116839" y="247014"/>
                  </a:lnTo>
                  <a:lnTo>
                    <a:pt x="106044" y="182880"/>
                  </a:lnTo>
                  <a:lnTo>
                    <a:pt x="100964" y="167639"/>
                  </a:lnTo>
                  <a:lnTo>
                    <a:pt x="97789" y="183514"/>
                  </a:lnTo>
                  <a:lnTo>
                    <a:pt x="98425" y="220344"/>
                  </a:lnTo>
                  <a:lnTo>
                    <a:pt x="104775" y="280035"/>
                  </a:lnTo>
                  <a:lnTo>
                    <a:pt x="111759" y="342900"/>
                  </a:lnTo>
                  <a:lnTo>
                    <a:pt x="116204" y="390525"/>
                  </a:lnTo>
                  <a:lnTo>
                    <a:pt x="113664" y="404494"/>
                  </a:lnTo>
                  <a:lnTo>
                    <a:pt x="93979" y="381000"/>
                  </a:lnTo>
                  <a:lnTo>
                    <a:pt x="60959" y="345439"/>
                  </a:lnTo>
                  <a:lnTo>
                    <a:pt x="26034" y="316864"/>
                  </a:lnTo>
                  <a:lnTo>
                    <a:pt x="0" y="315594"/>
                  </a:lnTo>
                  <a:lnTo>
                    <a:pt x="43814" y="343535"/>
                  </a:lnTo>
                  <a:lnTo>
                    <a:pt x="67309" y="363855"/>
                  </a:lnTo>
                  <a:lnTo>
                    <a:pt x="78739" y="386080"/>
                  </a:lnTo>
                  <a:lnTo>
                    <a:pt x="85089" y="420369"/>
                  </a:lnTo>
                  <a:lnTo>
                    <a:pt x="95250" y="453390"/>
                  </a:lnTo>
                  <a:lnTo>
                    <a:pt x="111759" y="478790"/>
                  </a:lnTo>
                  <a:lnTo>
                    <a:pt x="133350" y="492759"/>
                  </a:lnTo>
                  <a:lnTo>
                    <a:pt x="157479" y="494665"/>
                  </a:lnTo>
                  <a:lnTo>
                    <a:pt x="165100" y="492759"/>
                  </a:lnTo>
                  <a:lnTo>
                    <a:pt x="171450" y="488950"/>
                  </a:lnTo>
                  <a:lnTo>
                    <a:pt x="175894" y="482600"/>
                  </a:lnTo>
                  <a:lnTo>
                    <a:pt x="183514" y="393064"/>
                  </a:lnTo>
                  <a:lnTo>
                    <a:pt x="177800" y="229235"/>
                  </a:lnTo>
                  <a:lnTo>
                    <a:pt x="168275" y="71119"/>
                  </a:lnTo>
                  <a:lnTo>
                    <a:pt x="16255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81144" y="1583054"/>
              <a:ext cx="1254760" cy="363918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34764" y="1583054"/>
              <a:ext cx="1510030" cy="46056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14625" y="1583054"/>
              <a:ext cx="2780029" cy="461708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714625" y="1583054"/>
              <a:ext cx="2779395" cy="4640580"/>
            </a:xfrm>
            <a:custGeom>
              <a:avLst/>
              <a:gdLst/>
              <a:ahLst/>
              <a:cxnLst/>
              <a:rect l="l" t="t" r="r" b="b"/>
              <a:pathLst>
                <a:path w="2779395" h="4640580">
                  <a:moveTo>
                    <a:pt x="1544954" y="781050"/>
                  </a:moveTo>
                  <a:lnTo>
                    <a:pt x="1753235" y="720090"/>
                  </a:lnTo>
                  <a:lnTo>
                    <a:pt x="1790064" y="697230"/>
                  </a:lnTo>
                  <a:lnTo>
                    <a:pt x="2353945" y="86995"/>
                  </a:lnTo>
                  <a:lnTo>
                    <a:pt x="2381250" y="50800"/>
                  </a:lnTo>
                  <a:lnTo>
                    <a:pt x="2402204" y="10160"/>
                  </a:lnTo>
                  <a:lnTo>
                    <a:pt x="2406650" y="0"/>
                  </a:lnTo>
                </a:path>
                <a:path w="2779395" h="4640580">
                  <a:moveTo>
                    <a:pt x="2477135" y="0"/>
                  </a:moveTo>
                  <a:lnTo>
                    <a:pt x="2478404" y="2540"/>
                  </a:lnTo>
                  <a:lnTo>
                    <a:pt x="2493010" y="10795"/>
                  </a:lnTo>
                  <a:lnTo>
                    <a:pt x="2510790" y="11430"/>
                  </a:lnTo>
                  <a:lnTo>
                    <a:pt x="2558415" y="0"/>
                  </a:lnTo>
                </a:path>
                <a:path w="2779395" h="4640580">
                  <a:moveTo>
                    <a:pt x="2779395" y="0"/>
                  </a:moveTo>
                  <a:lnTo>
                    <a:pt x="2646679" y="38735"/>
                  </a:lnTo>
                  <a:lnTo>
                    <a:pt x="2600325" y="53975"/>
                  </a:lnTo>
                  <a:lnTo>
                    <a:pt x="2555875" y="73025"/>
                  </a:lnTo>
                  <a:lnTo>
                    <a:pt x="2512695" y="95250"/>
                  </a:lnTo>
                  <a:lnTo>
                    <a:pt x="2472054" y="120650"/>
                  </a:lnTo>
                  <a:lnTo>
                    <a:pt x="2433320" y="149860"/>
                  </a:lnTo>
                  <a:lnTo>
                    <a:pt x="2396490" y="180975"/>
                  </a:lnTo>
                  <a:lnTo>
                    <a:pt x="2362200" y="215265"/>
                  </a:lnTo>
                  <a:lnTo>
                    <a:pt x="2331085" y="252730"/>
                  </a:lnTo>
                  <a:lnTo>
                    <a:pt x="1831339" y="892810"/>
                  </a:lnTo>
                  <a:lnTo>
                    <a:pt x="1821179" y="903605"/>
                  </a:lnTo>
                  <a:lnTo>
                    <a:pt x="1809750" y="913130"/>
                  </a:lnTo>
                  <a:lnTo>
                    <a:pt x="1796414" y="920750"/>
                  </a:lnTo>
                  <a:lnTo>
                    <a:pt x="1782445" y="926465"/>
                  </a:lnTo>
                  <a:lnTo>
                    <a:pt x="1737360" y="942340"/>
                  </a:lnTo>
                  <a:lnTo>
                    <a:pt x="1694179" y="962660"/>
                  </a:lnTo>
                  <a:lnTo>
                    <a:pt x="1653539" y="986155"/>
                  </a:lnTo>
                  <a:lnTo>
                    <a:pt x="1614804" y="1013460"/>
                  </a:lnTo>
                  <a:lnTo>
                    <a:pt x="1578610" y="1044575"/>
                  </a:lnTo>
                  <a:lnTo>
                    <a:pt x="1546225" y="1078865"/>
                  </a:lnTo>
                  <a:lnTo>
                    <a:pt x="1516379" y="1115695"/>
                  </a:lnTo>
                  <a:lnTo>
                    <a:pt x="1489710" y="1155700"/>
                  </a:lnTo>
                  <a:lnTo>
                    <a:pt x="1169035" y="1694180"/>
                  </a:lnTo>
                  <a:lnTo>
                    <a:pt x="1143635" y="1738630"/>
                  </a:lnTo>
                  <a:lnTo>
                    <a:pt x="1120775" y="1784350"/>
                  </a:lnTo>
                  <a:lnTo>
                    <a:pt x="1099185" y="1831340"/>
                  </a:lnTo>
                  <a:lnTo>
                    <a:pt x="1080135" y="1878330"/>
                  </a:lnTo>
                  <a:lnTo>
                    <a:pt x="1062989" y="1926590"/>
                  </a:lnTo>
                  <a:lnTo>
                    <a:pt x="1047750" y="1975485"/>
                  </a:lnTo>
                  <a:lnTo>
                    <a:pt x="1035050" y="2025015"/>
                  </a:lnTo>
                  <a:lnTo>
                    <a:pt x="1024254" y="2075180"/>
                  </a:lnTo>
                  <a:lnTo>
                    <a:pt x="1016000" y="2125345"/>
                  </a:lnTo>
                  <a:lnTo>
                    <a:pt x="1009014" y="2176145"/>
                  </a:lnTo>
                  <a:lnTo>
                    <a:pt x="1005204" y="2227580"/>
                  </a:lnTo>
                  <a:lnTo>
                    <a:pt x="1000760" y="2303780"/>
                  </a:lnTo>
                  <a:lnTo>
                    <a:pt x="998220" y="2344420"/>
                  </a:lnTo>
                  <a:lnTo>
                    <a:pt x="995679" y="2386965"/>
                  </a:lnTo>
                  <a:lnTo>
                    <a:pt x="993775" y="2431415"/>
                  </a:lnTo>
                  <a:lnTo>
                    <a:pt x="991235" y="2476500"/>
                  </a:lnTo>
                  <a:lnTo>
                    <a:pt x="988695" y="2523490"/>
                  </a:lnTo>
                  <a:lnTo>
                    <a:pt x="986154" y="2571750"/>
                  </a:lnTo>
                  <a:lnTo>
                    <a:pt x="983614" y="2620645"/>
                  </a:lnTo>
                  <a:lnTo>
                    <a:pt x="981075" y="2671445"/>
                  </a:lnTo>
                  <a:lnTo>
                    <a:pt x="978535" y="2722880"/>
                  </a:lnTo>
                  <a:lnTo>
                    <a:pt x="976629" y="2775585"/>
                  </a:lnTo>
                  <a:lnTo>
                    <a:pt x="974089" y="2828925"/>
                  </a:lnTo>
                  <a:lnTo>
                    <a:pt x="971550" y="2882900"/>
                  </a:lnTo>
                  <a:lnTo>
                    <a:pt x="969645" y="2938145"/>
                  </a:lnTo>
                  <a:lnTo>
                    <a:pt x="967104" y="2994025"/>
                  </a:lnTo>
                  <a:lnTo>
                    <a:pt x="965200" y="3049905"/>
                  </a:lnTo>
                  <a:lnTo>
                    <a:pt x="963295" y="3106420"/>
                  </a:lnTo>
                  <a:lnTo>
                    <a:pt x="961389" y="3163570"/>
                  </a:lnTo>
                  <a:lnTo>
                    <a:pt x="959485" y="3221355"/>
                  </a:lnTo>
                  <a:lnTo>
                    <a:pt x="957579" y="3278505"/>
                  </a:lnTo>
                  <a:lnTo>
                    <a:pt x="956310" y="3336925"/>
                  </a:lnTo>
                  <a:lnTo>
                    <a:pt x="954404" y="3394710"/>
                  </a:lnTo>
                  <a:lnTo>
                    <a:pt x="953135" y="3452495"/>
                  </a:lnTo>
                  <a:lnTo>
                    <a:pt x="952500" y="3510280"/>
                  </a:lnTo>
                  <a:lnTo>
                    <a:pt x="951229" y="3568065"/>
                  </a:lnTo>
                  <a:lnTo>
                    <a:pt x="950595" y="3625215"/>
                  </a:lnTo>
                  <a:lnTo>
                    <a:pt x="949960" y="3682365"/>
                  </a:lnTo>
                  <a:lnTo>
                    <a:pt x="949325" y="3738880"/>
                  </a:lnTo>
                  <a:lnTo>
                    <a:pt x="949325" y="3795395"/>
                  </a:lnTo>
                  <a:lnTo>
                    <a:pt x="949325" y="3850640"/>
                  </a:lnTo>
                  <a:lnTo>
                    <a:pt x="949325" y="3905885"/>
                  </a:lnTo>
                  <a:lnTo>
                    <a:pt x="949960" y="3959860"/>
                  </a:lnTo>
                  <a:lnTo>
                    <a:pt x="950595" y="4013835"/>
                  </a:lnTo>
                  <a:lnTo>
                    <a:pt x="951864" y="4065905"/>
                  </a:lnTo>
                  <a:lnTo>
                    <a:pt x="953135" y="4117975"/>
                  </a:lnTo>
                  <a:lnTo>
                    <a:pt x="954404" y="4168140"/>
                  </a:lnTo>
                  <a:lnTo>
                    <a:pt x="956310" y="4217670"/>
                  </a:lnTo>
                  <a:lnTo>
                    <a:pt x="958214" y="4265930"/>
                  </a:lnTo>
                  <a:lnTo>
                    <a:pt x="960754" y="4312285"/>
                  </a:lnTo>
                  <a:lnTo>
                    <a:pt x="963295" y="4358005"/>
                  </a:lnTo>
                  <a:lnTo>
                    <a:pt x="966470" y="4401820"/>
                  </a:lnTo>
                  <a:lnTo>
                    <a:pt x="969645" y="4444365"/>
                  </a:lnTo>
                  <a:lnTo>
                    <a:pt x="973454" y="4485005"/>
                  </a:lnTo>
                  <a:lnTo>
                    <a:pt x="977264" y="4524375"/>
                  </a:lnTo>
                  <a:lnTo>
                    <a:pt x="981710" y="4561205"/>
                  </a:lnTo>
                  <a:lnTo>
                    <a:pt x="786764" y="4618355"/>
                  </a:lnTo>
                  <a:lnTo>
                    <a:pt x="619125" y="4640580"/>
                  </a:lnTo>
                  <a:lnTo>
                    <a:pt x="387985" y="4631055"/>
                  </a:lnTo>
                  <a:lnTo>
                    <a:pt x="0" y="4592320"/>
                  </a:lnTo>
                  <a:lnTo>
                    <a:pt x="66675" y="3651885"/>
                  </a:lnTo>
                  <a:lnTo>
                    <a:pt x="106680" y="3110865"/>
                  </a:lnTo>
                  <a:lnTo>
                    <a:pt x="137794" y="2764155"/>
                  </a:lnTo>
                  <a:lnTo>
                    <a:pt x="175894" y="2406650"/>
                  </a:lnTo>
                  <a:lnTo>
                    <a:pt x="288925" y="1771015"/>
                  </a:lnTo>
                  <a:lnTo>
                    <a:pt x="476250" y="932180"/>
                  </a:lnTo>
                  <a:lnTo>
                    <a:pt x="651510" y="201930"/>
                  </a:lnTo>
                  <a:lnTo>
                    <a:pt x="701675" y="0"/>
                  </a:lnTo>
                </a:path>
                <a:path w="2779395" h="4640580">
                  <a:moveTo>
                    <a:pt x="1400175" y="0"/>
                  </a:moveTo>
                  <a:lnTo>
                    <a:pt x="1099820" y="1164590"/>
                  </a:lnTo>
                  <a:lnTo>
                    <a:pt x="1101725" y="1187450"/>
                  </a:lnTo>
                  <a:lnTo>
                    <a:pt x="1116329" y="1202055"/>
                  </a:lnTo>
                  <a:lnTo>
                    <a:pt x="1137285" y="1205230"/>
                  </a:lnTo>
                  <a:lnTo>
                    <a:pt x="1156335" y="1193800"/>
                  </a:lnTo>
                  <a:lnTo>
                    <a:pt x="1416050" y="871855"/>
                  </a:lnTo>
                  <a:lnTo>
                    <a:pt x="1439545" y="849630"/>
                  </a:lnTo>
                  <a:lnTo>
                    <a:pt x="1478279" y="817880"/>
                  </a:lnTo>
                  <a:lnTo>
                    <a:pt x="1518285" y="790575"/>
                  </a:lnTo>
                  <a:lnTo>
                    <a:pt x="1544954" y="78105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19169" y="5644514"/>
              <a:ext cx="36830" cy="40640"/>
            </a:xfrm>
            <a:custGeom>
              <a:avLst/>
              <a:gdLst/>
              <a:ahLst/>
              <a:cxnLst/>
              <a:rect l="l" t="t" r="r" b="b"/>
              <a:pathLst>
                <a:path w="36829" h="40639">
                  <a:moveTo>
                    <a:pt x="10159" y="635"/>
                  </a:moveTo>
                  <a:lnTo>
                    <a:pt x="7619" y="1905"/>
                  </a:lnTo>
                  <a:lnTo>
                    <a:pt x="5714" y="2540"/>
                  </a:lnTo>
                  <a:lnTo>
                    <a:pt x="634" y="8255"/>
                  </a:lnTo>
                  <a:lnTo>
                    <a:pt x="0" y="14605"/>
                  </a:lnTo>
                  <a:lnTo>
                    <a:pt x="0" y="17145"/>
                  </a:lnTo>
                  <a:lnTo>
                    <a:pt x="634" y="31115"/>
                  </a:lnTo>
                  <a:lnTo>
                    <a:pt x="6350" y="36830"/>
                  </a:lnTo>
                  <a:lnTo>
                    <a:pt x="17144" y="40005"/>
                  </a:lnTo>
                  <a:lnTo>
                    <a:pt x="20954" y="40640"/>
                  </a:lnTo>
                  <a:lnTo>
                    <a:pt x="26669" y="38100"/>
                  </a:lnTo>
                  <a:lnTo>
                    <a:pt x="28575" y="36830"/>
                  </a:lnTo>
                  <a:lnTo>
                    <a:pt x="32384" y="33020"/>
                  </a:lnTo>
                  <a:lnTo>
                    <a:pt x="32384" y="31115"/>
                  </a:lnTo>
                  <a:lnTo>
                    <a:pt x="34925" y="23495"/>
                  </a:lnTo>
                  <a:lnTo>
                    <a:pt x="33019" y="23495"/>
                  </a:lnTo>
                  <a:lnTo>
                    <a:pt x="27939" y="17145"/>
                  </a:lnTo>
                  <a:lnTo>
                    <a:pt x="25400" y="17145"/>
                  </a:lnTo>
                  <a:lnTo>
                    <a:pt x="26669" y="14605"/>
                  </a:lnTo>
                  <a:lnTo>
                    <a:pt x="23494" y="11430"/>
                  </a:lnTo>
                  <a:lnTo>
                    <a:pt x="19050" y="5715"/>
                  </a:lnTo>
                  <a:lnTo>
                    <a:pt x="15239" y="1270"/>
                  </a:lnTo>
                  <a:lnTo>
                    <a:pt x="13969" y="1270"/>
                  </a:lnTo>
                  <a:lnTo>
                    <a:pt x="10159" y="635"/>
                  </a:lnTo>
                  <a:close/>
                </a:path>
                <a:path w="36829" h="40639">
                  <a:moveTo>
                    <a:pt x="31114" y="10160"/>
                  </a:moveTo>
                  <a:lnTo>
                    <a:pt x="27939" y="12065"/>
                  </a:lnTo>
                  <a:lnTo>
                    <a:pt x="26669" y="14605"/>
                  </a:lnTo>
                  <a:lnTo>
                    <a:pt x="27939" y="16510"/>
                  </a:lnTo>
                  <a:lnTo>
                    <a:pt x="28575" y="16510"/>
                  </a:lnTo>
                  <a:lnTo>
                    <a:pt x="33019" y="23495"/>
                  </a:lnTo>
                  <a:lnTo>
                    <a:pt x="34925" y="23495"/>
                  </a:lnTo>
                  <a:lnTo>
                    <a:pt x="36829" y="17145"/>
                  </a:lnTo>
                  <a:lnTo>
                    <a:pt x="36194" y="16510"/>
                  </a:lnTo>
                  <a:lnTo>
                    <a:pt x="33654" y="12065"/>
                  </a:lnTo>
                  <a:lnTo>
                    <a:pt x="31114" y="10160"/>
                  </a:lnTo>
                  <a:close/>
                </a:path>
                <a:path w="36829" h="40639">
                  <a:moveTo>
                    <a:pt x="27939" y="16510"/>
                  </a:moveTo>
                  <a:lnTo>
                    <a:pt x="25400" y="17145"/>
                  </a:lnTo>
                  <a:lnTo>
                    <a:pt x="27939" y="17145"/>
                  </a:lnTo>
                  <a:lnTo>
                    <a:pt x="27939" y="16510"/>
                  </a:lnTo>
                  <a:close/>
                </a:path>
                <a:path w="36829" h="40639">
                  <a:moveTo>
                    <a:pt x="13969" y="0"/>
                  </a:moveTo>
                  <a:lnTo>
                    <a:pt x="13969" y="1270"/>
                  </a:lnTo>
                  <a:lnTo>
                    <a:pt x="15239" y="127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19169" y="5644514"/>
              <a:ext cx="36830" cy="40640"/>
            </a:xfrm>
            <a:custGeom>
              <a:avLst/>
              <a:gdLst/>
              <a:ahLst/>
              <a:cxnLst/>
              <a:rect l="l" t="t" r="r" b="b"/>
              <a:pathLst>
                <a:path w="36829" h="40639">
                  <a:moveTo>
                    <a:pt x="33019" y="23495"/>
                  </a:moveTo>
                  <a:lnTo>
                    <a:pt x="28575" y="17145"/>
                  </a:lnTo>
                  <a:lnTo>
                    <a:pt x="23494" y="11430"/>
                  </a:lnTo>
                  <a:lnTo>
                    <a:pt x="19050" y="5715"/>
                  </a:lnTo>
                  <a:lnTo>
                    <a:pt x="13969" y="0"/>
                  </a:lnTo>
                  <a:lnTo>
                    <a:pt x="13969" y="1270"/>
                  </a:lnTo>
                  <a:lnTo>
                    <a:pt x="10159" y="635"/>
                  </a:lnTo>
                  <a:lnTo>
                    <a:pt x="8889" y="1270"/>
                  </a:lnTo>
                  <a:lnTo>
                    <a:pt x="7619" y="1905"/>
                  </a:lnTo>
                  <a:lnTo>
                    <a:pt x="5714" y="2540"/>
                  </a:lnTo>
                  <a:lnTo>
                    <a:pt x="4444" y="4445"/>
                  </a:lnTo>
                  <a:lnTo>
                    <a:pt x="634" y="8255"/>
                  </a:lnTo>
                  <a:lnTo>
                    <a:pt x="0" y="16510"/>
                  </a:lnTo>
                  <a:lnTo>
                    <a:pt x="0" y="20955"/>
                  </a:lnTo>
                  <a:lnTo>
                    <a:pt x="20954" y="40640"/>
                  </a:lnTo>
                  <a:lnTo>
                    <a:pt x="24764" y="38735"/>
                  </a:lnTo>
                  <a:lnTo>
                    <a:pt x="32384" y="31115"/>
                  </a:lnTo>
                  <a:lnTo>
                    <a:pt x="33654" y="27940"/>
                  </a:lnTo>
                  <a:lnTo>
                    <a:pt x="34925" y="23495"/>
                  </a:lnTo>
                  <a:lnTo>
                    <a:pt x="36829" y="17145"/>
                  </a:lnTo>
                  <a:lnTo>
                    <a:pt x="34289" y="13335"/>
                  </a:lnTo>
                  <a:lnTo>
                    <a:pt x="33654" y="12065"/>
                  </a:lnTo>
                  <a:lnTo>
                    <a:pt x="31114" y="10160"/>
                  </a:lnTo>
                  <a:lnTo>
                    <a:pt x="29209" y="11430"/>
                  </a:lnTo>
                  <a:lnTo>
                    <a:pt x="27939" y="12065"/>
                  </a:lnTo>
                  <a:lnTo>
                    <a:pt x="25400" y="17145"/>
                  </a:lnTo>
                  <a:lnTo>
                    <a:pt x="28575" y="16510"/>
                  </a:lnTo>
                  <a:lnTo>
                    <a:pt x="33019" y="23495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99154" y="5722619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23495" y="0"/>
                  </a:moveTo>
                  <a:lnTo>
                    <a:pt x="15875" y="1270"/>
                  </a:lnTo>
                  <a:lnTo>
                    <a:pt x="8890" y="5715"/>
                  </a:lnTo>
                  <a:lnTo>
                    <a:pt x="3175" y="13335"/>
                  </a:lnTo>
                  <a:lnTo>
                    <a:pt x="0" y="22225"/>
                  </a:lnTo>
                  <a:lnTo>
                    <a:pt x="0" y="22860"/>
                  </a:lnTo>
                  <a:lnTo>
                    <a:pt x="635" y="24130"/>
                  </a:lnTo>
                  <a:lnTo>
                    <a:pt x="1905" y="26035"/>
                  </a:lnTo>
                  <a:lnTo>
                    <a:pt x="2540" y="26035"/>
                  </a:lnTo>
                  <a:lnTo>
                    <a:pt x="10160" y="25400"/>
                  </a:lnTo>
                  <a:lnTo>
                    <a:pt x="17145" y="20955"/>
                  </a:lnTo>
                  <a:lnTo>
                    <a:pt x="21590" y="14605"/>
                  </a:lnTo>
                  <a:lnTo>
                    <a:pt x="22860" y="14605"/>
                  </a:lnTo>
                  <a:lnTo>
                    <a:pt x="25400" y="12065"/>
                  </a:lnTo>
                  <a:lnTo>
                    <a:pt x="26670" y="9525"/>
                  </a:lnTo>
                  <a:lnTo>
                    <a:pt x="26035" y="7620"/>
                  </a:lnTo>
                  <a:lnTo>
                    <a:pt x="25400" y="6985"/>
                  </a:lnTo>
                  <a:lnTo>
                    <a:pt x="26035" y="5715"/>
                  </a:lnTo>
                  <a:lnTo>
                    <a:pt x="26035" y="5080"/>
                  </a:lnTo>
                  <a:lnTo>
                    <a:pt x="26670" y="2540"/>
                  </a:lnTo>
                  <a:lnTo>
                    <a:pt x="26035" y="635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99154" y="5722619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0" y="22225"/>
                  </a:moveTo>
                  <a:lnTo>
                    <a:pt x="2540" y="26035"/>
                  </a:lnTo>
                  <a:lnTo>
                    <a:pt x="3810" y="26035"/>
                  </a:lnTo>
                  <a:lnTo>
                    <a:pt x="10160" y="25400"/>
                  </a:lnTo>
                  <a:lnTo>
                    <a:pt x="17145" y="20955"/>
                  </a:lnTo>
                  <a:lnTo>
                    <a:pt x="21590" y="14605"/>
                  </a:lnTo>
                  <a:lnTo>
                    <a:pt x="22225" y="14605"/>
                  </a:lnTo>
                  <a:lnTo>
                    <a:pt x="22860" y="14605"/>
                  </a:lnTo>
                  <a:lnTo>
                    <a:pt x="23495" y="13970"/>
                  </a:lnTo>
                  <a:lnTo>
                    <a:pt x="25400" y="12065"/>
                  </a:lnTo>
                  <a:lnTo>
                    <a:pt x="26670" y="9525"/>
                  </a:lnTo>
                  <a:lnTo>
                    <a:pt x="26035" y="7620"/>
                  </a:lnTo>
                  <a:lnTo>
                    <a:pt x="25400" y="6985"/>
                  </a:lnTo>
                  <a:lnTo>
                    <a:pt x="26035" y="7620"/>
                  </a:lnTo>
                  <a:lnTo>
                    <a:pt x="25400" y="6985"/>
                  </a:lnTo>
                  <a:lnTo>
                    <a:pt x="26035" y="5715"/>
                  </a:lnTo>
                  <a:lnTo>
                    <a:pt x="26035" y="5080"/>
                  </a:lnTo>
                  <a:lnTo>
                    <a:pt x="26670" y="2540"/>
                  </a:lnTo>
                  <a:lnTo>
                    <a:pt x="26035" y="635"/>
                  </a:lnTo>
                  <a:lnTo>
                    <a:pt x="23495" y="0"/>
                  </a:lnTo>
                  <a:lnTo>
                    <a:pt x="15875" y="1270"/>
                  </a:lnTo>
                  <a:lnTo>
                    <a:pt x="8890" y="5715"/>
                  </a:lnTo>
                  <a:lnTo>
                    <a:pt x="3175" y="13335"/>
                  </a:lnTo>
                  <a:lnTo>
                    <a:pt x="0" y="22225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35350" y="5904864"/>
              <a:ext cx="27305" cy="74295"/>
            </a:xfrm>
            <a:custGeom>
              <a:avLst/>
              <a:gdLst/>
              <a:ahLst/>
              <a:cxnLst/>
              <a:rect l="l" t="t" r="r" b="b"/>
              <a:pathLst>
                <a:path w="27304" h="74295">
                  <a:moveTo>
                    <a:pt x="19685" y="0"/>
                  </a:moveTo>
                  <a:lnTo>
                    <a:pt x="13335" y="0"/>
                  </a:lnTo>
                  <a:lnTo>
                    <a:pt x="1904" y="38100"/>
                  </a:lnTo>
                  <a:lnTo>
                    <a:pt x="0" y="62230"/>
                  </a:lnTo>
                  <a:lnTo>
                    <a:pt x="1270" y="71120"/>
                  </a:lnTo>
                  <a:lnTo>
                    <a:pt x="5714" y="73660"/>
                  </a:lnTo>
                  <a:lnTo>
                    <a:pt x="6985" y="73660"/>
                  </a:lnTo>
                  <a:lnTo>
                    <a:pt x="7620" y="73025"/>
                  </a:lnTo>
                  <a:lnTo>
                    <a:pt x="8254" y="74295"/>
                  </a:lnTo>
                  <a:lnTo>
                    <a:pt x="9525" y="74295"/>
                  </a:lnTo>
                  <a:lnTo>
                    <a:pt x="10795" y="72390"/>
                  </a:lnTo>
                  <a:lnTo>
                    <a:pt x="15875" y="71120"/>
                  </a:lnTo>
                  <a:lnTo>
                    <a:pt x="20954" y="64135"/>
                  </a:lnTo>
                  <a:lnTo>
                    <a:pt x="24764" y="52070"/>
                  </a:lnTo>
                  <a:lnTo>
                    <a:pt x="26670" y="40005"/>
                  </a:lnTo>
                  <a:lnTo>
                    <a:pt x="27304" y="29210"/>
                  </a:lnTo>
                  <a:lnTo>
                    <a:pt x="26035" y="19050"/>
                  </a:lnTo>
                  <a:lnTo>
                    <a:pt x="24129" y="10160"/>
                  </a:lnTo>
                  <a:lnTo>
                    <a:pt x="22225" y="5080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35350" y="5904864"/>
              <a:ext cx="27305" cy="74295"/>
            </a:xfrm>
            <a:custGeom>
              <a:avLst/>
              <a:gdLst/>
              <a:ahLst/>
              <a:cxnLst/>
              <a:rect l="l" t="t" r="r" b="b"/>
              <a:pathLst>
                <a:path w="27304" h="74295">
                  <a:moveTo>
                    <a:pt x="635" y="53975"/>
                  </a:moveTo>
                  <a:lnTo>
                    <a:pt x="0" y="62230"/>
                  </a:lnTo>
                  <a:lnTo>
                    <a:pt x="1270" y="71120"/>
                  </a:lnTo>
                  <a:lnTo>
                    <a:pt x="4445" y="73025"/>
                  </a:lnTo>
                  <a:lnTo>
                    <a:pt x="5714" y="73660"/>
                  </a:lnTo>
                  <a:lnTo>
                    <a:pt x="6985" y="73660"/>
                  </a:lnTo>
                  <a:lnTo>
                    <a:pt x="7620" y="73025"/>
                  </a:lnTo>
                  <a:lnTo>
                    <a:pt x="8254" y="74295"/>
                  </a:lnTo>
                  <a:lnTo>
                    <a:pt x="9525" y="74295"/>
                  </a:lnTo>
                  <a:lnTo>
                    <a:pt x="10795" y="72390"/>
                  </a:lnTo>
                  <a:lnTo>
                    <a:pt x="15875" y="71120"/>
                  </a:lnTo>
                  <a:lnTo>
                    <a:pt x="20954" y="64135"/>
                  </a:lnTo>
                  <a:lnTo>
                    <a:pt x="24764" y="52070"/>
                  </a:lnTo>
                  <a:lnTo>
                    <a:pt x="26670" y="40005"/>
                  </a:lnTo>
                  <a:lnTo>
                    <a:pt x="27304" y="29210"/>
                  </a:lnTo>
                  <a:lnTo>
                    <a:pt x="26035" y="19050"/>
                  </a:lnTo>
                  <a:lnTo>
                    <a:pt x="24129" y="10160"/>
                  </a:lnTo>
                  <a:lnTo>
                    <a:pt x="22225" y="5080"/>
                  </a:lnTo>
                  <a:lnTo>
                    <a:pt x="19685" y="0"/>
                  </a:lnTo>
                  <a:lnTo>
                    <a:pt x="16510" y="0"/>
                  </a:lnTo>
                  <a:lnTo>
                    <a:pt x="13335" y="0"/>
                  </a:lnTo>
                  <a:lnTo>
                    <a:pt x="1904" y="38100"/>
                  </a:lnTo>
                  <a:lnTo>
                    <a:pt x="635" y="46355"/>
                  </a:lnTo>
                  <a:lnTo>
                    <a:pt x="635" y="53975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91229" y="5963919"/>
              <a:ext cx="23495" cy="64769"/>
            </a:xfrm>
            <a:custGeom>
              <a:avLst/>
              <a:gdLst/>
              <a:ahLst/>
              <a:cxnLst/>
              <a:rect l="l" t="t" r="r" b="b"/>
              <a:pathLst>
                <a:path w="23495" h="64770">
                  <a:moveTo>
                    <a:pt x="17145" y="0"/>
                  </a:moveTo>
                  <a:lnTo>
                    <a:pt x="0" y="40639"/>
                  </a:lnTo>
                  <a:lnTo>
                    <a:pt x="0" y="53974"/>
                  </a:lnTo>
                  <a:lnTo>
                    <a:pt x="1270" y="61594"/>
                  </a:lnTo>
                  <a:lnTo>
                    <a:pt x="4445" y="64134"/>
                  </a:lnTo>
                  <a:lnTo>
                    <a:pt x="5715" y="64134"/>
                  </a:lnTo>
                  <a:lnTo>
                    <a:pt x="6350" y="63499"/>
                  </a:lnTo>
                  <a:lnTo>
                    <a:pt x="6985" y="64769"/>
                  </a:lnTo>
                  <a:lnTo>
                    <a:pt x="8255" y="64769"/>
                  </a:lnTo>
                  <a:lnTo>
                    <a:pt x="8890" y="62229"/>
                  </a:lnTo>
                  <a:lnTo>
                    <a:pt x="13335" y="61594"/>
                  </a:lnTo>
                  <a:lnTo>
                    <a:pt x="17780" y="55879"/>
                  </a:lnTo>
                  <a:lnTo>
                    <a:pt x="20955" y="45084"/>
                  </a:lnTo>
                  <a:lnTo>
                    <a:pt x="22860" y="34924"/>
                  </a:lnTo>
                  <a:lnTo>
                    <a:pt x="23495" y="25399"/>
                  </a:lnTo>
                  <a:lnTo>
                    <a:pt x="22225" y="16509"/>
                  </a:lnTo>
                  <a:lnTo>
                    <a:pt x="19050" y="3809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91229" y="5963919"/>
              <a:ext cx="23495" cy="64769"/>
            </a:xfrm>
            <a:custGeom>
              <a:avLst/>
              <a:gdLst/>
              <a:ahLst/>
              <a:cxnLst/>
              <a:rect l="l" t="t" r="r" b="b"/>
              <a:pathLst>
                <a:path w="23495" h="64770">
                  <a:moveTo>
                    <a:pt x="0" y="46989"/>
                  </a:moveTo>
                  <a:lnTo>
                    <a:pt x="0" y="53974"/>
                  </a:lnTo>
                  <a:lnTo>
                    <a:pt x="1270" y="61594"/>
                  </a:lnTo>
                  <a:lnTo>
                    <a:pt x="3810" y="63499"/>
                  </a:lnTo>
                  <a:lnTo>
                    <a:pt x="4445" y="64134"/>
                  </a:lnTo>
                  <a:lnTo>
                    <a:pt x="5715" y="64134"/>
                  </a:lnTo>
                  <a:lnTo>
                    <a:pt x="6350" y="63499"/>
                  </a:lnTo>
                  <a:lnTo>
                    <a:pt x="6985" y="64769"/>
                  </a:lnTo>
                  <a:lnTo>
                    <a:pt x="8255" y="64769"/>
                  </a:lnTo>
                  <a:lnTo>
                    <a:pt x="8890" y="62229"/>
                  </a:lnTo>
                  <a:lnTo>
                    <a:pt x="13335" y="61594"/>
                  </a:lnTo>
                  <a:lnTo>
                    <a:pt x="17780" y="55879"/>
                  </a:lnTo>
                  <a:lnTo>
                    <a:pt x="20955" y="45084"/>
                  </a:lnTo>
                  <a:lnTo>
                    <a:pt x="22860" y="34924"/>
                  </a:lnTo>
                  <a:lnTo>
                    <a:pt x="23495" y="25399"/>
                  </a:lnTo>
                  <a:lnTo>
                    <a:pt x="22225" y="16509"/>
                  </a:lnTo>
                  <a:lnTo>
                    <a:pt x="20320" y="8889"/>
                  </a:lnTo>
                  <a:lnTo>
                    <a:pt x="19050" y="3809"/>
                  </a:lnTo>
                  <a:lnTo>
                    <a:pt x="17145" y="0"/>
                  </a:lnTo>
                  <a:lnTo>
                    <a:pt x="13970" y="0"/>
                  </a:lnTo>
                  <a:lnTo>
                    <a:pt x="11430" y="0"/>
                  </a:lnTo>
                  <a:lnTo>
                    <a:pt x="0" y="40639"/>
                  </a:lnTo>
                  <a:lnTo>
                    <a:pt x="0" y="46989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43910" y="5588635"/>
              <a:ext cx="304165" cy="248285"/>
            </a:xfrm>
            <a:custGeom>
              <a:avLst/>
              <a:gdLst/>
              <a:ahLst/>
              <a:cxnLst/>
              <a:rect l="l" t="t" r="r" b="b"/>
              <a:pathLst>
                <a:path w="304164" h="248285">
                  <a:moveTo>
                    <a:pt x="1904" y="229869"/>
                  </a:moveTo>
                  <a:lnTo>
                    <a:pt x="1269" y="231775"/>
                  </a:lnTo>
                  <a:lnTo>
                    <a:pt x="635" y="232409"/>
                  </a:lnTo>
                  <a:lnTo>
                    <a:pt x="635" y="235584"/>
                  </a:lnTo>
                  <a:lnTo>
                    <a:pt x="0" y="236854"/>
                  </a:lnTo>
                  <a:lnTo>
                    <a:pt x="0" y="241300"/>
                  </a:lnTo>
                  <a:lnTo>
                    <a:pt x="635" y="243839"/>
                  </a:lnTo>
                  <a:lnTo>
                    <a:pt x="1904" y="246379"/>
                  </a:lnTo>
                  <a:lnTo>
                    <a:pt x="3175" y="248284"/>
                  </a:lnTo>
                  <a:lnTo>
                    <a:pt x="3175" y="241300"/>
                  </a:lnTo>
                  <a:lnTo>
                    <a:pt x="3810" y="238125"/>
                  </a:lnTo>
                  <a:lnTo>
                    <a:pt x="2539" y="236854"/>
                  </a:lnTo>
                  <a:lnTo>
                    <a:pt x="1904" y="233679"/>
                  </a:lnTo>
                  <a:lnTo>
                    <a:pt x="1904" y="229869"/>
                  </a:lnTo>
                  <a:close/>
                </a:path>
                <a:path w="304164" h="248285">
                  <a:moveTo>
                    <a:pt x="275589" y="1904"/>
                  </a:moveTo>
                  <a:lnTo>
                    <a:pt x="273685" y="1904"/>
                  </a:lnTo>
                  <a:lnTo>
                    <a:pt x="271779" y="3175"/>
                  </a:lnTo>
                  <a:lnTo>
                    <a:pt x="271144" y="6350"/>
                  </a:lnTo>
                  <a:lnTo>
                    <a:pt x="270510" y="7619"/>
                  </a:lnTo>
                  <a:lnTo>
                    <a:pt x="270510" y="8254"/>
                  </a:lnTo>
                  <a:lnTo>
                    <a:pt x="266700" y="13334"/>
                  </a:lnTo>
                  <a:lnTo>
                    <a:pt x="264794" y="20319"/>
                  </a:lnTo>
                  <a:lnTo>
                    <a:pt x="261619" y="34925"/>
                  </a:lnTo>
                  <a:lnTo>
                    <a:pt x="261619" y="42544"/>
                  </a:lnTo>
                  <a:lnTo>
                    <a:pt x="263525" y="50164"/>
                  </a:lnTo>
                  <a:lnTo>
                    <a:pt x="263525" y="53339"/>
                  </a:lnTo>
                  <a:lnTo>
                    <a:pt x="264794" y="54609"/>
                  </a:lnTo>
                  <a:lnTo>
                    <a:pt x="266064" y="58419"/>
                  </a:lnTo>
                  <a:lnTo>
                    <a:pt x="267969" y="61594"/>
                  </a:lnTo>
                  <a:lnTo>
                    <a:pt x="270510" y="62864"/>
                  </a:lnTo>
                  <a:lnTo>
                    <a:pt x="269875" y="64769"/>
                  </a:lnTo>
                  <a:lnTo>
                    <a:pt x="270510" y="66039"/>
                  </a:lnTo>
                  <a:lnTo>
                    <a:pt x="271144" y="66039"/>
                  </a:lnTo>
                  <a:lnTo>
                    <a:pt x="278129" y="67309"/>
                  </a:lnTo>
                  <a:lnTo>
                    <a:pt x="285114" y="64769"/>
                  </a:lnTo>
                  <a:lnTo>
                    <a:pt x="292100" y="58419"/>
                  </a:lnTo>
                  <a:lnTo>
                    <a:pt x="295275" y="53975"/>
                  </a:lnTo>
                  <a:lnTo>
                    <a:pt x="271779" y="53975"/>
                  </a:lnTo>
                  <a:lnTo>
                    <a:pt x="270510" y="52069"/>
                  </a:lnTo>
                  <a:lnTo>
                    <a:pt x="269239" y="46989"/>
                  </a:lnTo>
                  <a:lnTo>
                    <a:pt x="269239" y="41275"/>
                  </a:lnTo>
                  <a:lnTo>
                    <a:pt x="269875" y="38100"/>
                  </a:lnTo>
                  <a:lnTo>
                    <a:pt x="270510" y="37464"/>
                  </a:lnTo>
                  <a:lnTo>
                    <a:pt x="271144" y="35559"/>
                  </a:lnTo>
                  <a:lnTo>
                    <a:pt x="302894" y="35559"/>
                  </a:lnTo>
                  <a:lnTo>
                    <a:pt x="304164" y="27939"/>
                  </a:lnTo>
                  <a:lnTo>
                    <a:pt x="303529" y="17779"/>
                  </a:lnTo>
                  <a:lnTo>
                    <a:pt x="300354" y="9525"/>
                  </a:lnTo>
                  <a:lnTo>
                    <a:pt x="297814" y="4444"/>
                  </a:lnTo>
                  <a:lnTo>
                    <a:pt x="295910" y="3175"/>
                  </a:lnTo>
                  <a:lnTo>
                    <a:pt x="276225" y="3175"/>
                  </a:lnTo>
                  <a:lnTo>
                    <a:pt x="276225" y="2539"/>
                  </a:lnTo>
                  <a:lnTo>
                    <a:pt x="275589" y="1904"/>
                  </a:lnTo>
                  <a:close/>
                </a:path>
                <a:path w="304164" h="248285">
                  <a:moveTo>
                    <a:pt x="302894" y="35559"/>
                  </a:moveTo>
                  <a:lnTo>
                    <a:pt x="271144" y="35559"/>
                  </a:lnTo>
                  <a:lnTo>
                    <a:pt x="271144" y="42544"/>
                  </a:lnTo>
                  <a:lnTo>
                    <a:pt x="272414" y="43814"/>
                  </a:lnTo>
                  <a:lnTo>
                    <a:pt x="272414" y="46989"/>
                  </a:lnTo>
                  <a:lnTo>
                    <a:pt x="271953" y="52069"/>
                  </a:lnTo>
                  <a:lnTo>
                    <a:pt x="271837" y="53339"/>
                  </a:lnTo>
                  <a:lnTo>
                    <a:pt x="271779" y="53975"/>
                  </a:lnTo>
                  <a:lnTo>
                    <a:pt x="295275" y="53975"/>
                  </a:lnTo>
                  <a:lnTo>
                    <a:pt x="297814" y="50164"/>
                  </a:lnTo>
                  <a:lnTo>
                    <a:pt x="302260" y="39369"/>
                  </a:lnTo>
                  <a:lnTo>
                    <a:pt x="302894" y="35559"/>
                  </a:lnTo>
                  <a:close/>
                </a:path>
                <a:path w="304164" h="248285">
                  <a:moveTo>
                    <a:pt x="285114" y="0"/>
                  </a:moveTo>
                  <a:lnTo>
                    <a:pt x="280669" y="634"/>
                  </a:lnTo>
                  <a:lnTo>
                    <a:pt x="276225" y="3175"/>
                  </a:lnTo>
                  <a:lnTo>
                    <a:pt x="295910" y="3175"/>
                  </a:lnTo>
                  <a:lnTo>
                    <a:pt x="293369" y="1904"/>
                  </a:lnTo>
                  <a:lnTo>
                    <a:pt x="285114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43910" y="5588635"/>
              <a:ext cx="304165" cy="248285"/>
            </a:xfrm>
            <a:custGeom>
              <a:avLst/>
              <a:gdLst/>
              <a:ahLst/>
              <a:cxnLst/>
              <a:rect l="l" t="t" r="r" b="b"/>
              <a:pathLst>
                <a:path w="304164" h="248285">
                  <a:moveTo>
                    <a:pt x="0" y="241300"/>
                  </a:moveTo>
                  <a:lnTo>
                    <a:pt x="0" y="238125"/>
                  </a:lnTo>
                  <a:lnTo>
                    <a:pt x="635" y="235584"/>
                  </a:lnTo>
                  <a:lnTo>
                    <a:pt x="635" y="232409"/>
                  </a:lnTo>
                  <a:lnTo>
                    <a:pt x="1269" y="231775"/>
                  </a:lnTo>
                  <a:lnTo>
                    <a:pt x="1904" y="230504"/>
                  </a:lnTo>
                  <a:lnTo>
                    <a:pt x="1904" y="229869"/>
                  </a:lnTo>
                  <a:lnTo>
                    <a:pt x="1904" y="231775"/>
                  </a:lnTo>
                  <a:lnTo>
                    <a:pt x="1904" y="233679"/>
                  </a:lnTo>
                  <a:lnTo>
                    <a:pt x="2539" y="235584"/>
                  </a:lnTo>
                  <a:lnTo>
                    <a:pt x="2539" y="236854"/>
                  </a:lnTo>
                  <a:lnTo>
                    <a:pt x="3175" y="237489"/>
                  </a:lnTo>
                  <a:lnTo>
                    <a:pt x="3810" y="238125"/>
                  </a:lnTo>
                  <a:lnTo>
                    <a:pt x="3175" y="241300"/>
                  </a:lnTo>
                  <a:lnTo>
                    <a:pt x="3175" y="244475"/>
                  </a:lnTo>
                  <a:lnTo>
                    <a:pt x="3175" y="248284"/>
                  </a:lnTo>
                  <a:lnTo>
                    <a:pt x="1904" y="246379"/>
                  </a:lnTo>
                  <a:lnTo>
                    <a:pt x="635" y="243839"/>
                  </a:lnTo>
                  <a:lnTo>
                    <a:pt x="0" y="241300"/>
                  </a:lnTo>
                  <a:close/>
                </a:path>
                <a:path w="304164" h="248285">
                  <a:moveTo>
                    <a:pt x="269239" y="46989"/>
                  </a:moveTo>
                  <a:lnTo>
                    <a:pt x="269239" y="43814"/>
                  </a:lnTo>
                  <a:lnTo>
                    <a:pt x="269239" y="41275"/>
                  </a:lnTo>
                  <a:lnTo>
                    <a:pt x="269875" y="38100"/>
                  </a:lnTo>
                  <a:lnTo>
                    <a:pt x="270510" y="37464"/>
                  </a:lnTo>
                  <a:lnTo>
                    <a:pt x="270510" y="36194"/>
                  </a:lnTo>
                  <a:lnTo>
                    <a:pt x="271144" y="35559"/>
                  </a:lnTo>
                  <a:lnTo>
                    <a:pt x="271144" y="37464"/>
                  </a:lnTo>
                  <a:lnTo>
                    <a:pt x="271144" y="39369"/>
                  </a:lnTo>
                  <a:lnTo>
                    <a:pt x="271144" y="41275"/>
                  </a:lnTo>
                  <a:lnTo>
                    <a:pt x="271144" y="42544"/>
                  </a:lnTo>
                  <a:lnTo>
                    <a:pt x="271779" y="43179"/>
                  </a:lnTo>
                  <a:lnTo>
                    <a:pt x="272414" y="43814"/>
                  </a:lnTo>
                  <a:lnTo>
                    <a:pt x="272414" y="46989"/>
                  </a:lnTo>
                  <a:lnTo>
                    <a:pt x="271779" y="50164"/>
                  </a:lnTo>
                  <a:lnTo>
                    <a:pt x="271779" y="53975"/>
                  </a:lnTo>
                  <a:lnTo>
                    <a:pt x="270510" y="52069"/>
                  </a:lnTo>
                  <a:lnTo>
                    <a:pt x="269875" y="49529"/>
                  </a:lnTo>
                  <a:lnTo>
                    <a:pt x="269239" y="46989"/>
                  </a:lnTo>
                  <a:close/>
                </a:path>
                <a:path w="304164" h="248285">
                  <a:moveTo>
                    <a:pt x="263525" y="26669"/>
                  </a:moveTo>
                  <a:lnTo>
                    <a:pt x="261619" y="34925"/>
                  </a:lnTo>
                  <a:lnTo>
                    <a:pt x="261619" y="42544"/>
                  </a:lnTo>
                  <a:lnTo>
                    <a:pt x="262889" y="48894"/>
                  </a:lnTo>
                  <a:lnTo>
                    <a:pt x="262889" y="49529"/>
                  </a:lnTo>
                  <a:lnTo>
                    <a:pt x="263525" y="50164"/>
                  </a:lnTo>
                  <a:lnTo>
                    <a:pt x="263525" y="50800"/>
                  </a:lnTo>
                  <a:lnTo>
                    <a:pt x="263525" y="51434"/>
                  </a:lnTo>
                  <a:lnTo>
                    <a:pt x="263525" y="52069"/>
                  </a:lnTo>
                  <a:lnTo>
                    <a:pt x="263525" y="53339"/>
                  </a:lnTo>
                  <a:lnTo>
                    <a:pt x="264160" y="53975"/>
                  </a:lnTo>
                  <a:lnTo>
                    <a:pt x="264794" y="54609"/>
                  </a:lnTo>
                  <a:lnTo>
                    <a:pt x="266064" y="58419"/>
                  </a:lnTo>
                  <a:lnTo>
                    <a:pt x="267969" y="61594"/>
                  </a:lnTo>
                  <a:lnTo>
                    <a:pt x="270510" y="62864"/>
                  </a:lnTo>
                  <a:lnTo>
                    <a:pt x="269875" y="64769"/>
                  </a:lnTo>
                  <a:lnTo>
                    <a:pt x="270510" y="66039"/>
                  </a:lnTo>
                  <a:lnTo>
                    <a:pt x="271144" y="66039"/>
                  </a:lnTo>
                  <a:lnTo>
                    <a:pt x="278129" y="67309"/>
                  </a:lnTo>
                  <a:lnTo>
                    <a:pt x="285114" y="64769"/>
                  </a:lnTo>
                  <a:lnTo>
                    <a:pt x="292100" y="58419"/>
                  </a:lnTo>
                  <a:lnTo>
                    <a:pt x="297814" y="50164"/>
                  </a:lnTo>
                  <a:lnTo>
                    <a:pt x="302260" y="39369"/>
                  </a:lnTo>
                  <a:lnTo>
                    <a:pt x="304164" y="27939"/>
                  </a:lnTo>
                  <a:lnTo>
                    <a:pt x="303529" y="17779"/>
                  </a:lnTo>
                  <a:lnTo>
                    <a:pt x="285114" y="0"/>
                  </a:lnTo>
                  <a:lnTo>
                    <a:pt x="280669" y="634"/>
                  </a:lnTo>
                  <a:lnTo>
                    <a:pt x="276225" y="3175"/>
                  </a:lnTo>
                  <a:lnTo>
                    <a:pt x="276225" y="2539"/>
                  </a:lnTo>
                  <a:lnTo>
                    <a:pt x="275589" y="1904"/>
                  </a:lnTo>
                  <a:lnTo>
                    <a:pt x="274954" y="1904"/>
                  </a:lnTo>
                  <a:lnTo>
                    <a:pt x="273685" y="1904"/>
                  </a:lnTo>
                  <a:lnTo>
                    <a:pt x="271779" y="3175"/>
                  </a:lnTo>
                  <a:lnTo>
                    <a:pt x="271144" y="5714"/>
                  </a:lnTo>
                  <a:lnTo>
                    <a:pt x="271144" y="6350"/>
                  </a:lnTo>
                  <a:lnTo>
                    <a:pt x="270510" y="7619"/>
                  </a:lnTo>
                  <a:lnTo>
                    <a:pt x="270510" y="8254"/>
                  </a:lnTo>
                  <a:lnTo>
                    <a:pt x="266700" y="13334"/>
                  </a:lnTo>
                  <a:lnTo>
                    <a:pt x="264794" y="20319"/>
                  </a:lnTo>
                  <a:lnTo>
                    <a:pt x="263525" y="26669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194164" y="4812031"/>
              <a:ext cx="164465" cy="50163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607049" y="5381624"/>
              <a:ext cx="157480" cy="638810"/>
            </a:xfrm>
            <a:custGeom>
              <a:avLst/>
              <a:gdLst/>
              <a:ahLst/>
              <a:cxnLst/>
              <a:rect l="l" t="t" r="r" b="b"/>
              <a:pathLst>
                <a:path w="157479" h="638810">
                  <a:moveTo>
                    <a:pt x="57150" y="0"/>
                  </a:moveTo>
                  <a:lnTo>
                    <a:pt x="48895" y="349885"/>
                  </a:lnTo>
                  <a:lnTo>
                    <a:pt x="46354" y="426085"/>
                  </a:lnTo>
                  <a:lnTo>
                    <a:pt x="44450" y="436880"/>
                  </a:lnTo>
                  <a:lnTo>
                    <a:pt x="39370" y="418464"/>
                  </a:lnTo>
                  <a:lnTo>
                    <a:pt x="26035" y="353060"/>
                  </a:lnTo>
                  <a:lnTo>
                    <a:pt x="0" y="220980"/>
                  </a:lnTo>
                  <a:lnTo>
                    <a:pt x="1270" y="300989"/>
                  </a:lnTo>
                  <a:lnTo>
                    <a:pt x="15239" y="468630"/>
                  </a:lnTo>
                  <a:lnTo>
                    <a:pt x="54610" y="617220"/>
                  </a:lnTo>
                  <a:lnTo>
                    <a:pt x="135254" y="638810"/>
                  </a:lnTo>
                  <a:lnTo>
                    <a:pt x="152400" y="623570"/>
                  </a:lnTo>
                  <a:lnTo>
                    <a:pt x="157479" y="603250"/>
                  </a:lnTo>
                  <a:lnTo>
                    <a:pt x="149225" y="565785"/>
                  </a:lnTo>
                  <a:lnTo>
                    <a:pt x="127000" y="497839"/>
                  </a:lnTo>
                  <a:lnTo>
                    <a:pt x="132079" y="446405"/>
                  </a:lnTo>
                  <a:lnTo>
                    <a:pt x="142875" y="331469"/>
                  </a:lnTo>
                  <a:lnTo>
                    <a:pt x="151764" y="212725"/>
                  </a:lnTo>
                  <a:lnTo>
                    <a:pt x="152400" y="150494"/>
                  </a:lnTo>
                  <a:lnTo>
                    <a:pt x="146685" y="160019"/>
                  </a:lnTo>
                  <a:lnTo>
                    <a:pt x="139064" y="198119"/>
                  </a:lnTo>
                  <a:lnTo>
                    <a:pt x="129539" y="254635"/>
                  </a:lnTo>
                  <a:lnTo>
                    <a:pt x="109854" y="383539"/>
                  </a:lnTo>
                  <a:lnTo>
                    <a:pt x="100964" y="435610"/>
                  </a:lnTo>
                  <a:lnTo>
                    <a:pt x="93345" y="466725"/>
                  </a:lnTo>
                  <a:lnTo>
                    <a:pt x="85089" y="481964"/>
                  </a:lnTo>
                  <a:lnTo>
                    <a:pt x="78739" y="438785"/>
                  </a:lnTo>
                  <a:lnTo>
                    <a:pt x="70485" y="29273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81344" y="5398769"/>
              <a:ext cx="206375" cy="643255"/>
            </a:xfrm>
            <a:custGeom>
              <a:avLst/>
              <a:gdLst/>
              <a:ahLst/>
              <a:cxnLst/>
              <a:rect l="l" t="t" r="r" b="b"/>
              <a:pathLst>
                <a:path w="206375" h="643254">
                  <a:moveTo>
                    <a:pt x="27939" y="0"/>
                  </a:moveTo>
                  <a:lnTo>
                    <a:pt x="20954" y="90170"/>
                  </a:lnTo>
                  <a:lnTo>
                    <a:pt x="8254" y="290830"/>
                  </a:lnTo>
                  <a:lnTo>
                    <a:pt x="0" y="499745"/>
                  </a:lnTo>
                  <a:lnTo>
                    <a:pt x="7619" y="613410"/>
                  </a:lnTo>
                  <a:lnTo>
                    <a:pt x="23494" y="636270"/>
                  </a:lnTo>
                  <a:lnTo>
                    <a:pt x="41275" y="643255"/>
                  </a:lnTo>
                  <a:lnTo>
                    <a:pt x="71119" y="631190"/>
                  </a:lnTo>
                  <a:lnTo>
                    <a:pt x="123825" y="600710"/>
                  </a:lnTo>
                  <a:lnTo>
                    <a:pt x="90169" y="541655"/>
                  </a:lnTo>
                  <a:lnTo>
                    <a:pt x="86994" y="500380"/>
                  </a:lnTo>
                  <a:lnTo>
                    <a:pt x="123189" y="458470"/>
                  </a:lnTo>
                  <a:lnTo>
                    <a:pt x="206375" y="396240"/>
                  </a:lnTo>
                  <a:lnTo>
                    <a:pt x="177164" y="398780"/>
                  </a:lnTo>
                  <a:lnTo>
                    <a:pt x="137794" y="435610"/>
                  </a:lnTo>
                  <a:lnTo>
                    <a:pt x="100329" y="481965"/>
                  </a:lnTo>
                  <a:lnTo>
                    <a:pt x="78104" y="512445"/>
                  </a:lnTo>
                  <a:lnTo>
                    <a:pt x="75564" y="501650"/>
                  </a:lnTo>
                  <a:lnTo>
                    <a:pt x="78739" y="457835"/>
                  </a:lnTo>
                  <a:lnTo>
                    <a:pt x="92709" y="327025"/>
                  </a:lnTo>
                  <a:lnTo>
                    <a:pt x="97789" y="267970"/>
                  </a:lnTo>
                  <a:lnTo>
                    <a:pt x="98425" y="231140"/>
                  </a:lnTo>
                  <a:lnTo>
                    <a:pt x="94614" y="210820"/>
                  </a:lnTo>
                  <a:lnTo>
                    <a:pt x="88900" y="230505"/>
                  </a:lnTo>
                  <a:lnTo>
                    <a:pt x="76200" y="312420"/>
                  </a:lnTo>
                  <a:lnTo>
                    <a:pt x="52704" y="48069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99124" y="5550535"/>
              <a:ext cx="156845" cy="546735"/>
            </a:xfrm>
            <a:custGeom>
              <a:avLst/>
              <a:gdLst/>
              <a:ahLst/>
              <a:cxnLst/>
              <a:rect l="l" t="t" r="r" b="b"/>
              <a:pathLst>
                <a:path w="156845" h="546735">
                  <a:moveTo>
                    <a:pt x="102870" y="0"/>
                  </a:moveTo>
                  <a:lnTo>
                    <a:pt x="87629" y="249554"/>
                  </a:lnTo>
                  <a:lnTo>
                    <a:pt x="78104" y="374650"/>
                  </a:lnTo>
                  <a:lnTo>
                    <a:pt x="71120" y="412114"/>
                  </a:lnTo>
                  <a:lnTo>
                    <a:pt x="63500" y="398779"/>
                  </a:lnTo>
                  <a:lnTo>
                    <a:pt x="55245" y="366394"/>
                  </a:lnTo>
                  <a:lnTo>
                    <a:pt x="34925" y="245744"/>
                  </a:lnTo>
                  <a:lnTo>
                    <a:pt x="24129" y="184784"/>
                  </a:lnTo>
                  <a:lnTo>
                    <a:pt x="15239" y="142239"/>
                  </a:lnTo>
                  <a:lnTo>
                    <a:pt x="9525" y="130175"/>
                  </a:lnTo>
                  <a:lnTo>
                    <a:pt x="8889" y="183514"/>
                  </a:lnTo>
                  <a:lnTo>
                    <a:pt x="16510" y="283844"/>
                  </a:lnTo>
                  <a:lnTo>
                    <a:pt x="26035" y="382269"/>
                  </a:lnTo>
                  <a:lnTo>
                    <a:pt x="30479" y="426084"/>
                  </a:lnTo>
                  <a:lnTo>
                    <a:pt x="8254" y="484504"/>
                  </a:lnTo>
                  <a:lnTo>
                    <a:pt x="0" y="516889"/>
                  </a:lnTo>
                  <a:lnTo>
                    <a:pt x="4445" y="533399"/>
                  </a:lnTo>
                  <a:lnTo>
                    <a:pt x="21589" y="546735"/>
                  </a:lnTo>
                  <a:lnTo>
                    <a:pt x="99695" y="527049"/>
                  </a:lnTo>
                  <a:lnTo>
                    <a:pt x="140335" y="399414"/>
                  </a:lnTo>
                  <a:lnTo>
                    <a:pt x="154939" y="255269"/>
                  </a:lnTo>
                  <a:lnTo>
                    <a:pt x="156845" y="187325"/>
                  </a:lnTo>
                  <a:lnTo>
                    <a:pt x="130810" y="300354"/>
                  </a:lnTo>
                  <a:lnTo>
                    <a:pt x="116839" y="356869"/>
                  </a:lnTo>
                  <a:lnTo>
                    <a:pt x="111760" y="372109"/>
                  </a:lnTo>
                  <a:lnTo>
                    <a:pt x="109854" y="363219"/>
                  </a:lnTo>
                  <a:lnTo>
                    <a:pt x="107950" y="297814"/>
                  </a:lnTo>
                  <a:lnTo>
                    <a:pt x="10287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81014" y="5566410"/>
              <a:ext cx="200025" cy="535940"/>
            </a:xfrm>
            <a:custGeom>
              <a:avLst/>
              <a:gdLst/>
              <a:ahLst/>
              <a:cxnLst/>
              <a:rect l="l" t="t" r="r" b="b"/>
              <a:pathLst>
                <a:path w="200025" h="535939">
                  <a:moveTo>
                    <a:pt x="177164" y="0"/>
                  </a:moveTo>
                  <a:lnTo>
                    <a:pt x="148589" y="410844"/>
                  </a:lnTo>
                  <a:lnTo>
                    <a:pt x="127000" y="267969"/>
                  </a:lnTo>
                  <a:lnTo>
                    <a:pt x="115570" y="198119"/>
                  </a:lnTo>
                  <a:lnTo>
                    <a:pt x="109855" y="181609"/>
                  </a:lnTo>
                  <a:lnTo>
                    <a:pt x="106045" y="198754"/>
                  </a:lnTo>
                  <a:lnTo>
                    <a:pt x="106680" y="229869"/>
                  </a:lnTo>
                  <a:lnTo>
                    <a:pt x="111125" y="280669"/>
                  </a:lnTo>
                  <a:lnTo>
                    <a:pt x="123825" y="391794"/>
                  </a:lnTo>
                  <a:lnTo>
                    <a:pt x="126364" y="428624"/>
                  </a:lnTo>
                  <a:lnTo>
                    <a:pt x="123189" y="438149"/>
                  </a:lnTo>
                  <a:lnTo>
                    <a:pt x="102235" y="412749"/>
                  </a:lnTo>
                  <a:lnTo>
                    <a:pt x="66675" y="374014"/>
                  </a:lnTo>
                  <a:lnTo>
                    <a:pt x="28575" y="343534"/>
                  </a:lnTo>
                  <a:lnTo>
                    <a:pt x="0" y="341629"/>
                  </a:lnTo>
                  <a:lnTo>
                    <a:pt x="47625" y="372109"/>
                  </a:lnTo>
                  <a:lnTo>
                    <a:pt x="73660" y="394334"/>
                  </a:lnTo>
                  <a:lnTo>
                    <a:pt x="85725" y="418464"/>
                  </a:lnTo>
                  <a:lnTo>
                    <a:pt x="92710" y="455294"/>
                  </a:lnTo>
                  <a:lnTo>
                    <a:pt x="103505" y="491489"/>
                  </a:lnTo>
                  <a:lnTo>
                    <a:pt x="121920" y="518794"/>
                  </a:lnTo>
                  <a:lnTo>
                    <a:pt x="145414" y="534035"/>
                  </a:lnTo>
                  <a:lnTo>
                    <a:pt x="172085" y="535939"/>
                  </a:lnTo>
                  <a:lnTo>
                    <a:pt x="179705" y="534035"/>
                  </a:lnTo>
                  <a:lnTo>
                    <a:pt x="186689" y="529589"/>
                  </a:lnTo>
                  <a:lnTo>
                    <a:pt x="191770" y="523239"/>
                  </a:lnTo>
                  <a:lnTo>
                    <a:pt x="200025" y="426084"/>
                  </a:lnTo>
                  <a:lnTo>
                    <a:pt x="193675" y="248284"/>
                  </a:lnTo>
                  <a:lnTo>
                    <a:pt x="182880" y="76834"/>
                  </a:lnTo>
                  <a:lnTo>
                    <a:pt x="17716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49269" y="5660389"/>
              <a:ext cx="135890" cy="515620"/>
            </a:xfrm>
            <a:custGeom>
              <a:avLst/>
              <a:gdLst/>
              <a:ahLst/>
              <a:cxnLst/>
              <a:rect l="l" t="t" r="r" b="b"/>
              <a:pathLst>
                <a:path w="135889" h="515620">
                  <a:moveTo>
                    <a:pt x="49530" y="0"/>
                  </a:moveTo>
                  <a:lnTo>
                    <a:pt x="41910" y="281940"/>
                  </a:lnTo>
                  <a:lnTo>
                    <a:pt x="40005" y="344170"/>
                  </a:lnTo>
                  <a:lnTo>
                    <a:pt x="38735" y="352425"/>
                  </a:lnTo>
                  <a:lnTo>
                    <a:pt x="33655" y="337820"/>
                  </a:lnTo>
                  <a:lnTo>
                    <a:pt x="22225" y="285115"/>
                  </a:lnTo>
                  <a:lnTo>
                    <a:pt x="0" y="177800"/>
                  </a:lnTo>
                  <a:lnTo>
                    <a:pt x="1269" y="242570"/>
                  </a:lnTo>
                  <a:lnTo>
                    <a:pt x="12700" y="378460"/>
                  </a:lnTo>
                  <a:lnTo>
                    <a:pt x="46990" y="498475"/>
                  </a:lnTo>
                  <a:lnTo>
                    <a:pt x="116840" y="515620"/>
                  </a:lnTo>
                  <a:lnTo>
                    <a:pt x="132080" y="503555"/>
                  </a:lnTo>
                  <a:lnTo>
                    <a:pt x="135890" y="487045"/>
                  </a:lnTo>
                  <a:lnTo>
                    <a:pt x="128905" y="457200"/>
                  </a:lnTo>
                  <a:lnTo>
                    <a:pt x="109855" y="401955"/>
                  </a:lnTo>
                  <a:lnTo>
                    <a:pt x="114300" y="360045"/>
                  </a:lnTo>
                  <a:lnTo>
                    <a:pt x="123190" y="267335"/>
                  </a:lnTo>
                  <a:lnTo>
                    <a:pt x="131444" y="171450"/>
                  </a:lnTo>
                  <a:lnTo>
                    <a:pt x="131444" y="121285"/>
                  </a:lnTo>
                  <a:lnTo>
                    <a:pt x="125730" y="132715"/>
                  </a:lnTo>
                  <a:lnTo>
                    <a:pt x="117475" y="173355"/>
                  </a:lnTo>
                  <a:lnTo>
                    <a:pt x="97790" y="292735"/>
                  </a:lnTo>
                  <a:lnTo>
                    <a:pt x="88265" y="345440"/>
                  </a:lnTo>
                  <a:lnTo>
                    <a:pt x="80644" y="377190"/>
                  </a:lnTo>
                  <a:lnTo>
                    <a:pt x="73660" y="389255"/>
                  </a:lnTo>
                  <a:lnTo>
                    <a:pt x="67944" y="354330"/>
                  </a:lnTo>
                  <a:lnTo>
                    <a:pt x="60960" y="236220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114039" y="5674360"/>
              <a:ext cx="178435" cy="520065"/>
            </a:xfrm>
            <a:custGeom>
              <a:avLst/>
              <a:gdLst/>
              <a:ahLst/>
              <a:cxnLst/>
              <a:rect l="l" t="t" r="r" b="b"/>
              <a:pathLst>
                <a:path w="178435" h="520064">
                  <a:moveTo>
                    <a:pt x="24130" y="0"/>
                  </a:moveTo>
                  <a:lnTo>
                    <a:pt x="18415" y="73025"/>
                  </a:lnTo>
                  <a:lnTo>
                    <a:pt x="6985" y="234950"/>
                  </a:lnTo>
                  <a:lnTo>
                    <a:pt x="0" y="403859"/>
                  </a:lnTo>
                  <a:lnTo>
                    <a:pt x="6350" y="495299"/>
                  </a:lnTo>
                  <a:lnTo>
                    <a:pt x="20320" y="514349"/>
                  </a:lnTo>
                  <a:lnTo>
                    <a:pt x="35560" y="520064"/>
                  </a:lnTo>
                  <a:lnTo>
                    <a:pt x="61595" y="510539"/>
                  </a:lnTo>
                  <a:lnTo>
                    <a:pt x="107315" y="485139"/>
                  </a:lnTo>
                  <a:lnTo>
                    <a:pt x="78105" y="437514"/>
                  </a:lnTo>
                  <a:lnTo>
                    <a:pt x="75565" y="404494"/>
                  </a:lnTo>
                  <a:lnTo>
                    <a:pt x="106680" y="370839"/>
                  </a:lnTo>
                  <a:lnTo>
                    <a:pt x="178435" y="320039"/>
                  </a:lnTo>
                  <a:lnTo>
                    <a:pt x="153035" y="322579"/>
                  </a:lnTo>
                  <a:lnTo>
                    <a:pt x="118745" y="352424"/>
                  </a:lnTo>
                  <a:lnTo>
                    <a:pt x="86995" y="389254"/>
                  </a:lnTo>
                  <a:lnTo>
                    <a:pt x="67945" y="414019"/>
                  </a:lnTo>
                  <a:lnTo>
                    <a:pt x="65405" y="400049"/>
                  </a:lnTo>
                  <a:lnTo>
                    <a:pt x="69850" y="351154"/>
                  </a:lnTo>
                  <a:lnTo>
                    <a:pt x="77470" y="286384"/>
                  </a:lnTo>
                  <a:lnTo>
                    <a:pt x="83820" y="224789"/>
                  </a:lnTo>
                  <a:lnTo>
                    <a:pt x="85090" y="186689"/>
                  </a:lnTo>
                  <a:lnTo>
                    <a:pt x="81915" y="170814"/>
                  </a:lnTo>
                  <a:lnTo>
                    <a:pt x="76835" y="186054"/>
                  </a:lnTo>
                  <a:lnTo>
                    <a:pt x="66040" y="252729"/>
                  </a:lnTo>
                  <a:lnTo>
                    <a:pt x="45720" y="388619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129279" y="5796914"/>
              <a:ext cx="135890" cy="441959"/>
            </a:xfrm>
            <a:custGeom>
              <a:avLst/>
              <a:gdLst/>
              <a:ahLst/>
              <a:cxnLst/>
              <a:rect l="l" t="t" r="r" b="b"/>
              <a:pathLst>
                <a:path w="135889" h="441960">
                  <a:moveTo>
                    <a:pt x="88900" y="0"/>
                  </a:moveTo>
                  <a:lnTo>
                    <a:pt x="75564" y="201930"/>
                  </a:lnTo>
                  <a:lnTo>
                    <a:pt x="67309" y="302895"/>
                  </a:lnTo>
                  <a:lnTo>
                    <a:pt x="61594" y="332740"/>
                  </a:lnTo>
                  <a:lnTo>
                    <a:pt x="54609" y="322580"/>
                  </a:lnTo>
                  <a:lnTo>
                    <a:pt x="46355" y="288290"/>
                  </a:lnTo>
                  <a:lnTo>
                    <a:pt x="35559" y="230505"/>
                  </a:lnTo>
                  <a:lnTo>
                    <a:pt x="24764" y="168275"/>
                  </a:lnTo>
                  <a:lnTo>
                    <a:pt x="14605" y="120015"/>
                  </a:lnTo>
                  <a:lnTo>
                    <a:pt x="8255" y="105410"/>
                  </a:lnTo>
                  <a:lnTo>
                    <a:pt x="7619" y="147955"/>
                  </a:lnTo>
                  <a:lnTo>
                    <a:pt x="14605" y="229870"/>
                  </a:lnTo>
                  <a:lnTo>
                    <a:pt x="26669" y="344170"/>
                  </a:lnTo>
                  <a:lnTo>
                    <a:pt x="6984" y="391795"/>
                  </a:lnTo>
                  <a:lnTo>
                    <a:pt x="0" y="417830"/>
                  </a:lnTo>
                  <a:lnTo>
                    <a:pt x="3809" y="431165"/>
                  </a:lnTo>
                  <a:lnTo>
                    <a:pt x="19050" y="441960"/>
                  </a:lnTo>
                  <a:lnTo>
                    <a:pt x="86359" y="425450"/>
                  </a:lnTo>
                  <a:lnTo>
                    <a:pt x="121284" y="322580"/>
                  </a:lnTo>
                  <a:lnTo>
                    <a:pt x="133984" y="206375"/>
                  </a:lnTo>
                  <a:lnTo>
                    <a:pt x="135890" y="151130"/>
                  </a:lnTo>
                  <a:lnTo>
                    <a:pt x="113030" y="243205"/>
                  </a:lnTo>
                  <a:lnTo>
                    <a:pt x="100964" y="288290"/>
                  </a:lnTo>
                  <a:lnTo>
                    <a:pt x="96519" y="300990"/>
                  </a:lnTo>
                  <a:lnTo>
                    <a:pt x="95250" y="294005"/>
                  </a:lnTo>
                  <a:lnTo>
                    <a:pt x="93344" y="24066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27679" y="5809614"/>
              <a:ext cx="173355" cy="432434"/>
            </a:xfrm>
            <a:custGeom>
              <a:avLst/>
              <a:gdLst/>
              <a:ahLst/>
              <a:cxnLst/>
              <a:rect l="l" t="t" r="r" b="b"/>
              <a:pathLst>
                <a:path w="173355" h="432435">
                  <a:moveTo>
                    <a:pt x="153034" y="0"/>
                  </a:moveTo>
                  <a:lnTo>
                    <a:pt x="128905" y="331470"/>
                  </a:lnTo>
                  <a:lnTo>
                    <a:pt x="110489" y="215900"/>
                  </a:lnTo>
                  <a:lnTo>
                    <a:pt x="100330" y="159385"/>
                  </a:lnTo>
                  <a:lnTo>
                    <a:pt x="95250" y="146050"/>
                  </a:lnTo>
                  <a:lnTo>
                    <a:pt x="92075" y="160020"/>
                  </a:lnTo>
                  <a:lnTo>
                    <a:pt x="93980" y="204470"/>
                  </a:lnTo>
                  <a:lnTo>
                    <a:pt x="102234" y="273050"/>
                  </a:lnTo>
                  <a:lnTo>
                    <a:pt x="109219" y="333375"/>
                  </a:lnTo>
                  <a:lnTo>
                    <a:pt x="106680" y="353695"/>
                  </a:lnTo>
                  <a:lnTo>
                    <a:pt x="88264" y="333375"/>
                  </a:lnTo>
                  <a:lnTo>
                    <a:pt x="57784" y="302260"/>
                  </a:lnTo>
                  <a:lnTo>
                    <a:pt x="24764" y="277495"/>
                  </a:lnTo>
                  <a:lnTo>
                    <a:pt x="0" y="275590"/>
                  </a:lnTo>
                  <a:lnTo>
                    <a:pt x="41275" y="300355"/>
                  </a:lnTo>
                  <a:lnTo>
                    <a:pt x="63500" y="318135"/>
                  </a:lnTo>
                  <a:lnTo>
                    <a:pt x="74294" y="337820"/>
                  </a:lnTo>
                  <a:lnTo>
                    <a:pt x="80644" y="367665"/>
                  </a:lnTo>
                  <a:lnTo>
                    <a:pt x="90169" y="396875"/>
                  </a:lnTo>
                  <a:lnTo>
                    <a:pt x="105409" y="419100"/>
                  </a:lnTo>
                  <a:lnTo>
                    <a:pt x="125730" y="431165"/>
                  </a:lnTo>
                  <a:lnTo>
                    <a:pt x="148589" y="432435"/>
                  </a:lnTo>
                  <a:lnTo>
                    <a:pt x="155575" y="431165"/>
                  </a:lnTo>
                  <a:lnTo>
                    <a:pt x="161925" y="427990"/>
                  </a:lnTo>
                  <a:lnTo>
                    <a:pt x="165734" y="422275"/>
                  </a:lnTo>
                  <a:lnTo>
                    <a:pt x="173355" y="344170"/>
                  </a:lnTo>
                  <a:lnTo>
                    <a:pt x="167639" y="200025"/>
                  </a:lnTo>
                  <a:lnTo>
                    <a:pt x="158114" y="61595"/>
                  </a:lnTo>
                  <a:lnTo>
                    <a:pt x="15303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04819" y="5229860"/>
              <a:ext cx="2820035" cy="102933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992119" y="5090794"/>
              <a:ext cx="2837815" cy="1173480"/>
            </a:xfrm>
            <a:custGeom>
              <a:avLst/>
              <a:gdLst/>
              <a:ahLst/>
              <a:cxnLst/>
              <a:rect l="l" t="t" r="r" b="b"/>
              <a:pathLst>
                <a:path w="2837815" h="1173479">
                  <a:moveTo>
                    <a:pt x="703580" y="415925"/>
                  </a:moveTo>
                  <a:lnTo>
                    <a:pt x="697865" y="417195"/>
                  </a:lnTo>
                  <a:lnTo>
                    <a:pt x="692784" y="419735"/>
                  </a:lnTo>
                  <a:lnTo>
                    <a:pt x="687705" y="421640"/>
                  </a:lnTo>
                  <a:lnTo>
                    <a:pt x="683894" y="425450"/>
                  </a:lnTo>
                  <a:lnTo>
                    <a:pt x="679450" y="427990"/>
                  </a:lnTo>
                  <a:lnTo>
                    <a:pt x="421005" y="612775"/>
                  </a:lnTo>
                  <a:lnTo>
                    <a:pt x="10794" y="1108710"/>
                  </a:lnTo>
                  <a:lnTo>
                    <a:pt x="10160" y="1109980"/>
                  </a:lnTo>
                  <a:lnTo>
                    <a:pt x="8890" y="1110615"/>
                  </a:lnTo>
                  <a:lnTo>
                    <a:pt x="8255" y="1111885"/>
                  </a:lnTo>
                  <a:lnTo>
                    <a:pt x="0" y="1132840"/>
                  </a:lnTo>
                  <a:lnTo>
                    <a:pt x="4444" y="1153160"/>
                  </a:lnTo>
                  <a:lnTo>
                    <a:pt x="18415" y="1168400"/>
                  </a:lnTo>
                  <a:lnTo>
                    <a:pt x="39369" y="1173480"/>
                  </a:lnTo>
                  <a:lnTo>
                    <a:pt x="953769" y="1168400"/>
                  </a:lnTo>
                  <a:lnTo>
                    <a:pt x="34925" y="1162050"/>
                  </a:lnTo>
                  <a:lnTo>
                    <a:pt x="31115" y="1161415"/>
                  </a:lnTo>
                  <a:lnTo>
                    <a:pt x="26669" y="1159510"/>
                  </a:lnTo>
                  <a:lnTo>
                    <a:pt x="17780" y="1151890"/>
                  </a:lnTo>
                  <a:lnTo>
                    <a:pt x="12700" y="1141730"/>
                  </a:lnTo>
                  <a:lnTo>
                    <a:pt x="12700" y="1129665"/>
                  </a:lnTo>
                  <a:lnTo>
                    <a:pt x="17780" y="1119505"/>
                  </a:lnTo>
                  <a:lnTo>
                    <a:pt x="407034" y="632460"/>
                  </a:lnTo>
                  <a:lnTo>
                    <a:pt x="410209" y="628015"/>
                  </a:lnTo>
                  <a:lnTo>
                    <a:pt x="414019" y="625475"/>
                  </a:lnTo>
                  <a:lnTo>
                    <a:pt x="417830" y="622300"/>
                  </a:lnTo>
                  <a:lnTo>
                    <a:pt x="687705" y="426720"/>
                  </a:lnTo>
                  <a:lnTo>
                    <a:pt x="694055" y="422275"/>
                  </a:lnTo>
                  <a:lnTo>
                    <a:pt x="701040" y="420370"/>
                  </a:lnTo>
                  <a:lnTo>
                    <a:pt x="730884" y="420370"/>
                  </a:lnTo>
                  <a:lnTo>
                    <a:pt x="708659" y="416560"/>
                  </a:lnTo>
                  <a:lnTo>
                    <a:pt x="703580" y="415925"/>
                  </a:lnTo>
                  <a:close/>
                </a:path>
                <a:path w="2837815" h="1173479">
                  <a:moveTo>
                    <a:pt x="2138045" y="69850"/>
                  </a:moveTo>
                  <a:lnTo>
                    <a:pt x="2009775" y="69850"/>
                  </a:lnTo>
                  <a:lnTo>
                    <a:pt x="2018665" y="71120"/>
                  </a:lnTo>
                  <a:lnTo>
                    <a:pt x="2028190" y="71755"/>
                  </a:lnTo>
                  <a:lnTo>
                    <a:pt x="2230755" y="93980"/>
                  </a:lnTo>
                  <a:lnTo>
                    <a:pt x="2237740" y="95250"/>
                  </a:lnTo>
                  <a:lnTo>
                    <a:pt x="2243455" y="97790"/>
                  </a:lnTo>
                  <a:lnTo>
                    <a:pt x="2248535" y="102235"/>
                  </a:lnTo>
                  <a:lnTo>
                    <a:pt x="2252345" y="107950"/>
                  </a:lnTo>
                  <a:lnTo>
                    <a:pt x="2780665" y="853440"/>
                  </a:lnTo>
                  <a:lnTo>
                    <a:pt x="2802890" y="890270"/>
                  </a:lnTo>
                  <a:lnTo>
                    <a:pt x="2820035" y="929640"/>
                  </a:lnTo>
                  <a:lnTo>
                    <a:pt x="2830830" y="971550"/>
                  </a:lnTo>
                  <a:lnTo>
                    <a:pt x="2835910" y="1014095"/>
                  </a:lnTo>
                  <a:lnTo>
                    <a:pt x="2836545" y="1014095"/>
                  </a:lnTo>
                  <a:lnTo>
                    <a:pt x="2835275" y="1014730"/>
                  </a:lnTo>
                  <a:lnTo>
                    <a:pt x="2837815" y="1014730"/>
                  </a:lnTo>
                  <a:lnTo>
                    <a:pt x="2837180" y="1014095"/>
                  </a:lnTo>
                  <a:lnTo>
                    <a:pt x="2837180" y="1012190"/>
                  </a:lnTo>
                  <a:lnTo>
                    <a:pt x="2835986" y="992505"/>
                  </a:lnTo>
                  <a:lnTo>
                    <a:pt x="2835910" y="991235"/>
                  </a:lnTo>
                  <a:lnTo>
                    <a:pt x="2832735" y="970280"/>
                  </a:lnTo>
                  <a:lnTo>
                    <a:pt x="2823210" y="929005"/>
                  </a:lnTo>
                  <a:lnTo>
                    <a:pt x="2806700" y="888365"/>
                  </a:lnTo>
                  <a:lnTo>
                    <a:pt x="2784475" y="850900"/>
                  </a:lnTo>
                  <a:lnTo>
                    <a:pt x="2343785" y="213360"/>
                  </a:lnTo>
                  <a:lnTo>
                    <a:pt x="2314575" y="172085"/>
                  </a:lnTo>
                  <a:lnTo>
                    <a:pt x="2285365" y="131445"/>
                  </a:lnTo>
                  <a:lnTo>
                    <a:pt x="2256155" y="90170"/>
                  </a:lnTo>
                  <a:lnTo>
                    <a:pt x="2250440" y="86360"/>
                  </a:lnTo>
                  <a:lnTo>
                    <a:pt x="2244725" y="83185"/>
                  </a:lnTo>
                  <a:lnTo>
                    <a:pt x="2238375" y="81280"/>
                  </a:lnTo>
                  <a:lnTo>
                    <a:pt x="2232025" y="80010"/>
                  </a:lnTo>
                  <a:lnTo>
                    <a:pt x="2138045" y="69850"/>
                  </a:lnTo>
                  <a:close/>
                </a:path>
                <a:path w="2837815" h="1173479">
                  <a:moveTo>
                    <a:pt x="730884" y="420370"/>
                  </a:moveTo>
                  <a:lnTo>
                    <a:pt x="708659" y="420370"/>
                  </a:lnTo>
                  <a:lnTo>
                    <a:pt x="765809" y="430530"/>
                  </a:lnTo>
                  <a:lnTo>
                    <a:pt x="765809" y="427990"/>
                  </a:lnTo>
                  <a:lnTo>
                    <a:pt x="761365" y="427990"/>
                  </a:lnTo>
                  <a:lnTo>
                    <a:pt x="762000" y="425450"/>
                  </a:lnTo>
                  <a:lnTo>
                    <a:pt x="730884" y="420370"/>
                  </a:lnTo>
                  <a:close/>
                </a:path>
                <a:path w="2837815" h="1173479">
                  <a:moveTo>
                    <a:pt x="762000" y="425450"/>
                  </a:moveTo>
                  <a:lnTo>
                    <a:pt x="761365" y="427990"/>
                  </a:lnTo>
                  <a:lnTo>
                    <a:pt x="764540" y="426085"/>
                  </a:lnTo>
                  <a:lnTo>
                    <a:pt x="762000" y="425450"/>
                  </a:lnTo>
                  <a:close/>
                </a:path>
                <a:path w="2837815" h="1173479">
                  <a:moveTo>
                    <a:pt x="1405255" y="0"/>
                  </a:moveTo>
                  <a:lnTo>
                    <a:pt x="1330325" y="6350"/>
                  </a:lnTo>
                  <a:lnTo>
                    <a:pt x="1278890" y="18415"/>
                  </a:lnTo>
                  <a:lnTo>
                    <a:pt x="1230630" y="38100"/>
                  </a:lnTo>
                  <a:lnTo>
                    <a:pt x="1184275" y="62865"/>
                  </a:lnTo>
                  <a:lnTo>
                    <a:pt x="1141095" y="93345"/>
                  </a:lnTo>
                  <a:lnTo>
                    <a:pt x="779780" y="355600"/>
                  </a:lnTo>
                  <a:lnTo>
                    <a:pt x="762297" y="415925"/>
                  </a:lnTo>
                  <a:lnTo>
                    <a:pt x="762178" y="419735"/>
                  </a:lnTo>
                  <a:lnTo>
                    <a:pt x="762119" y="421640"/>
                  </a:lnTo>
                  <a:lnTo>
                    <a:pt x="762000" y="425450"/>
                  </a:lnTo>
                  <a:lnTo>
                    <a:pt x="764540" y="426085"/>
                  </a:lnTo>
                  <a:lnTo>
                    <a:pt x="761365" y="427990"/>
                  </a:lnTo>
                  <a:lnTo>
                    <a:pt x="765809" y="427990"/>
                  </a:lnTo>
                  <a:lnTo>
                    <a:pt x="768350" y="384810"/>
                  </a:lnTo>
                  <a:lnTo>
                    <a:pt x="768350" y="377825"/>
                  </a:lnTo>
                  <a:lnTo>
                    <a:pt x="770890" y="371475"/>
                  </a:lnTo>
                  <a:lnTo>
                    <a:pt x="774700" y="366395"/>
                  </a:lnTo>
                  <a:lnTo>
                    <a:pt x="777240" y="363220"/>
                  </a:lnTo>
                  <a:lnTo>
                    <a:pt x="779780" y="361315"/>
                  </a:lnTo>
                  <a:lnTo>
                    <a:pt x="782955" y="359410"/>
                  </a:lnTo>
                  <a:lnTo>
                    <a:pt x="1143000" y="102870"/>
                  </a:lnTo>
                  <a:lnTo>
                    <a:pt x="1181734" y="75565"/>
                  </a:lnTo>
                  <a:lnTo>
                    <a:pt x="1238250" y="45085"/>
                  </a:lnTo>
                  <a:lnTo>
                    <a:pt x="1298575" y="24130"/>
                  </a:lnTo>
                  <a:lnTo>
                    <a:pt x="1341120" y="15875"/>
                  </a:lnTo>
                  <a:lnTo>
                    <a:pt x="1383665" y="12065"/>
                  </a:lnTo>
                  <a:lnTo>
                    <a:pt x="1537970" y="12065"/>
                  </a:lnTo>
                  <a:lnTo>
                    <a:pt x="1449070" y="3175"/>
                  </a:lnTo>
                  <a:lnTo>
                    <a:pt x="1426845" y="1270"/>
                  </a:lnTo>
                  <a:lnTo>
                    <a:pt x="1405255" y="0"/>
                  </a:lnTo>
                  <a:close/>
                </a:path>
                <a:path w="2837815" h="1173479">
                  <a:moveTo>
                    <a:pt x="1537970" y="12065"/>
                  </a:moveTo>
                  <a:lnTo>
                    <a:pt x="1405255" y="12065"/>
                  </a:lnTo>
                  <a:lnTo>
                    <a:pt x="1426845" y="13335"/>
                  </a:lnTo>
                  <a:lnTo>
                    <a:pt x="1447800" y="15240"/>
                  </a:lnTo>
                  <a:lnTo>
                    <a:pt x="1885950" y="59690"/>
                  </a:lnTo>
                  <a:lnTo>
                    <a:pt x="1891665" y="62865"/>
                  </a:lnTo>
                  <a:lnTo>
                    <a:pt x="1900555" y="71755"/>
                  </a:lnTo>
                  <a:lnTo>
                    <a:pt x="1900555" y="76835"/>
                  </a:lnTo>
                  <a:lnTo>
                    <a:pt x="1904365" y="84455"/>
                  </a:lnTo>
                  <a:lnTo>
                    <a:pt x="1915795" y="96520"/>
                  </a:lnTo>
                  <a:lnTo>
                    <a:pt x="1931034" y="102870"/>
                  </a:lnTo>
                  <a:lnTo>
                    <a:pt x="1946909" y="102870"/>
                  </a:lnTo>
                  <a:lnTo>
                    <a:pt x="1962150" y="95885"/>
                  </a:lnTo>
                  <a:lnTo>
                    <a:pt x="1971040" y="89535"/>
                  </a:lnTo>
                  <a:lnTo>
                    <a:pt x="1934845" y="89535"/>
                  </a:lnTo>
                  <a:lnTo>
                    <a:pt x="1925320" y="85725"/>
                  </a:lnTo>
                  <a:lnTo>
                    <a:pt x="1917700" y="78105"/>
                  </a:lnTo>
                  <a:lnTo>
                    <a:pt x="1912620" y="67945"/>
                  </a:lnTo>
                  <a:lnTo>
                    <a:pt x="1907540" y="59690"/>
                  </a:lnTo>
                  <a:lnTo>
                    <a:pt x="1900555" y="52705"/>
                  </a:lnTo>
                  <a:lnTo>
                    <a:pt x="1891665" y="47625"/>
                  </a:lnTo>
                  <a:lnTo>
                    <a:pt x="1882140" y="45085"/>
                  </a:lnTo>
                  <a:lnTo>
                    <a:pt x="1537970" y="12065"/>
                  </a:lnTo>
                  <a:close/>
                </a:path>
                <a:path w="2837815" h="1173479">
                  <a:moveTo>
                    <a:pt x="2007870" y="55245"/>
                  </a:moveTo>
                  <a:lnTo>
                    <a:pt x="1999615" y="56515"/>
                  </a:lnTo>
                  <a:lnTo>
                    <a:pt x="1991359" y="59690"/>
                  </a:lnTo>
                  <a:lnTo>
                    <a:pt x="1983740" y="62230"/>
                  </a:lnTo>
                  <a:lnTo>
                    <a:pt x="1951355" y="86360"/>
                  </a:lnTo>
                  <a:lnTo>
                    <a:pt x="1948815" y="87630"/>
                  </a:lnTo>
                  <a:lnTo>
                    <a:pt x="1946275" y="88265"/>
                  </a:lnTo>
                  <a:lnTo>
                    <a:pt x="1934845" y="89535"/>
                  </a:lnTo>
                  <a:lnTo>
                    <a:pt x="1971040" y="89535"/>
                  </a:lnTo>
                  <a:lnTo>
                    <a:pt x="1988184" y="76835"/>
                  </a:lnTo>
                  <a:lnTo>
                    <a:pt x="1993900" y="73025"/>
                  </a:lnTo>
                  <a:lnTo>
                    <a:pt x="2002790" y="70485"/>
                  </a:lnTo>
                  <a:lnTo>
                    <a:pt x="2009775" y="69850"/>
                  </a:lnTo>
                  <a:lnTo>
                    <a:pt x="2138045" y="69850"/>
                  </a:lnTo>
                  <a:lnTo>
                    <a:pt x="2016125" y="56515"/>
                  </a:lnTo>
                  <a:lnTo>
                    <a:pt x="2007870" y="5524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768974" y="5688330"/>
              <a:ext cx="95885" cy="435609"/>
            </a:xfrm>
            <a:custGeom>
              <a:avLst/>
              <a:gdLst/>
              <a:ahLst/>
              <a:cxnLst/>
              <a:rect l="l" t="t" r="r" b="b"/>
              <a:pathLst>
                <a:path w="95885" h="435610">
                  <a:moveTo>
                    <a:pt x="74295" y="0"/>
                  </a:moveTo>
                  <a:lnTo>
                    <a:pt x="56514" y="201929"/>
                  </a:lnTo>
                  <a:lnTo>
                    <a:pt x="46989" y="302894"/>
                  </a:lnTo>
                  <a:lnTo>
                    <a:pt x="41910" y="332104"/>
                  </a:lnTo>
                  <a:lnTo>
                    <a:pt x="38100" y="320674"/>
                  </a:lnTo>
                  <a:lnTo>
                    <a:pt x="34289" y="284479"/>
                  </a:lnTo>
                  <a:lnTo>
                    <a:pt x="26670" y="160654"/>
                  </a:lnTo>
                  <a:lnTo>
                    <a:pt x="22860" y="110489"/>
                  </a:lnTo>
                  <a:lnTo>
                    <a:pt x="19685" y="94614"/>
                  </a:lnTo>
                  <a:lnTo>
                    <a:pt x="17145" y="137794"/>
                  </a:lnTo>
                  <a:lnTo>
                    <a:pt x="17779" y="220979"/>
                  </a:lnTo>
                  <a:lnTo>
                    <a:pt x="19685" y="338454"/>
                  </a:lnTo>
                  <a:lnTo>
                    <a:pt x="5714" y="383539"/>
                  </a:lnTo>
                  <a:lnTo>
                    <a:pt x="0" y="408304"/>
                  </a:lnTo>
                  <a:lnTo>
                    <a:pt x="1904" y="422909"/>
                  </a:lnTo>
                  <a:lnTo>
                    <a:pt x="10160" y="435609"/>
                  </a:lnTo>
                  <a:lnTo>
                    <a:pt x="52704" y="429259"/>
                  </a:lnTo>
                  <a:lnTo>
                    <a:pt x="78739" y="330834"/>
                  </a:lnTo>
                  <a:lnTo>
                    <a:pt x="92075" y="215264"/>
                  </a:lnTo>
                  <a:lnTo>
                    <a:pt x="95885" y="160019"/>
                  </a:lnTo>
                  <a:lnTo>
                    <a:pt x="77470" y="248919"/>
                  </a:lnTo>
                  <a:lnTo>
                    <a:pt x="67945" y="292734"/>
                  </a:lnTo>
                  <a:lnTo>
                    <a:pt x="64770" y="304799"/>
                  </a:lnTo>
                  <a:lnTo>
                    <a:pt x="64135" y="297814"/>
                  </a:lnTo>
                  <a:lnTo>
                    <a:pt x="65404" y="243839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712460" y="5695314"/>
              <a:ext cx="110489" cy="454659"/>
            </a:xfrm>
            <a:custGeom>
              <a:avLst/>
              <a:gdLst/>
              <a:ahLst/>
              <a:cxnLst/>
              <a:rect l="l" t="t" r="r" b="b"/>
              <a:pathLst>
                <a:path w="110489" h="454660">
                  <a:moveTo>
                    <a:pt x="106679" y="0"/>
                  </a:moveTo>
                  <a:lnTo>
                    <a:pt x="76200" y="330835"/>
                  </a:lnTo>
                  <a:lnTo>
                    <a:pt x="70485" y="211455"/>
                  </a:lnTo>
                  <a:lnTo>
                    <a:pt x="66675" y="153035"/>
                  </a:lnTo>
                  <a:lnTo>
                    <a:pt x="64135" y="139065"/>
                  </a:lnTo>
                  <a:lnTo>
                    <a:pt x="61594" y="152400"/>
                  </a:lnTo>
                  <a:lnTo>
                    <a:pt x="60325" y="185420"/>
                  </a:lnTo>
                  <a:lnTo>
                    <a:pt x="61594" y="238760"/>
                  </a:lnTo>
                  <a:lnTo>
                    <a:pt x="63500" y="295275"/>
                  </a:lnTo>
                  <a:lnTo>
                    <a:pt x="63500" y="338455"/>
                  </a:lnTo>
                  <a:lnTo>
                    <a:pt x="61594" y="349885"/>
                  </a:lnTo>
                  <a:lnTo>
                    <a:pt x="51435" y="326390"/>
                  </a:lnTo>
                  <a:lnTo>
                    <a:pt x="33654" y="290195"/>
                  </a:lnTo>
                  <a:lnTo>
                    <a:pt x="14604" y="260350"/>
                  </a:lnTo>
                  <a:lnTo>
                    <a:pt x="0" y="255270"/>
                  </a:lnTo>
                  <a:lnTo>
                    <a:pt x="36194" y="331470"/>
                  </a:lnTo>
                  <a:lnTo>
                    <a:pt x="51435" y="376555"/>
                  </a:lnTo>
                  <a:lnTo>
                    <a:pt x="47625" y="409575"/>
                  </a:lnTo>
                  <a:lnTo>
                    <a:pt x="27939" y="447040"/>
                  </a:lnTo>
                  <a:lnTo>
                    <a:pt x="62864" y="454660"/>
                  </a:lnTo>
                  <a:lnTo>
                    <a:pt x="102869" y="434340"/>
                  </a:lnTo>
                  <a:lnTo>
                    <a:pt x="109219" y="354965"/>
                  </a:lnTo>
                  <a:lnTo>
                    <a:pt x="110489" y="207010"/>
                  </a:lnTo>
                  <a:lnTo>
                    <a:pt x="108585" y="64135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13154" y="5424805"/>
              <a:ext cx="135255" cy="577215"/>
            </a:xfrm>
            <a:custGeom>
              <a:avLst/>
              <a:gdLst/>
              <a:ahLst/>
              <a:cxnLst/>
              <a:rect l="l" t="t" r="r" b="b"/>
              <a:pathLst>
                <a:path w="135255" h="577214">
                  <a:moveTo>
                    <a:pt x="107314" y="0"/>
                  </a:moveTo>
                  <a:lnTo>
                    <a:pt x="80644" y="267969"/>
                  </a:lnTo>
                  <a:lnTo>
                    <a:pt x="66039" y="401319"/>
                  </a:lnTo>
                  <a:lnTo>
                    <a:pt x="58419" y="440689"/>
                  </a:lnTo>
                  <a:lnTo>
                    <a:pt x="53339" y="424814"/>
                  </a:lnTo>
                  <a:lnTo>
                    <a:pt x="50164" y="394969"/>
                  </a:lnTo>
                  <a:lnTo>
                    <a:pt x="46989" y="345439"/>
                  </a:lnTo>
                  <a:lnTo>
                    <a:pt x="36829" y="170179"/>
                  </a:lnTo>
                  <a:lnTo>
                    <a:pt x="33654" y="133984"/>
                  </a:lnTo>
                  <a:lnTo>
                    <a:pt x="30479" y="124459"/>
                  </a:lnTo>
                  <a:lnTo>
                    <a:pt x="26669" y="181609"/>
                  </a:lnTo>
                  <a:lnTo>
                    <a:pt x="26034" y="292734"/>
                  </a:lnTo>
                  <a:lnTo>
                    <a:pt x="27939" y="448309"/>
                  </a:lnTo>
                  <a:lnTo>
                    <a:pt x="7619" y="507999"/>
                  </a:lnTo>
                  <a:lnTo>
                    <a:pt x="0" y="541654"/>
                  </a:lnTo>
                  <a:lnTo>
                    <a:pt x="1904" y="560704"/>
                  </a:lnTo>
                  <a:lnTo>
                    <a:pt x="13969" y="577214"/>
                  </a:lnTo>
                  <a:lnTo>
                    <a:pt x="72389" y="569594"/>
                  </a:lnTo>
                  <a:lnTo>
                    <a:pt x="109854" y="438784"/>
                  </a:lnTo>
                  <a:lnTo>
                    <a:pt x="129539" y="285749"/>
                  </a:lnTo>
                  <a:lnTo>
                    <a:pt x="135254" y="212089"/>
                  </a:lnTo>
                  <a:lnTo>
                    <a:pt x="109219" y="330199"/>
                  </a:lnTo>
                  <a:lnTo>
                    <a:pt x="95250" y="388619"/>
                  </a:lnTo>
                  <a:lnTo>
                    <a:pt x="90804" y="404494"/>
                  </a:lnTo>
                  <a:lnTo>
                    <a:pt x="90169" y="394969"/>
                  </a:lnTo>
                  <a:lnTo>
                    <a:pt x="92709" y="323849"/>
                  </a:lnTo>
                  <a:lnTo>
                    <a:pt x="107314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36319" y="5434330"/>
              <a:ext cx="150495" cy="591185"/>
            </a:xfrm>
            <a:custGeom>
              <a:avLst/>
              <a:gdLst/>
              <a:ahLst/>
              <a:cxnLst/>
              <a:rect l="l" t="t" r="r" b="b"/>
              <a:pathLst>
                <a:path w="150494" h="591185">
                  <a:moveTo>
                    <a:pt x="150495" y="0"/>
                  </a:moveTo>
                  <a:lnTo>
                    <a:pt x="104775" y="439419"/>
                  </a:lnTo>
                  <a:lnTo>
                    <a:pt x="97790" y="280669"/>
                  </a:lnTo>
                  <a:lnTo>
                    <a:pt x="93345" y="203199"/>
                  </a:lnTo>
                  <a:lnTo>
                    <a:pt x="90170" y="184784"/>
                  </a:lnTo>
                  <a:lnTo>
                    <a:pt x="86360" y="202564"/>
                  </a:lnTo>
                  <a:lnTo>
                    <a:pt x="85090" y="236219"/>
                  </a:lnTo>
                  <a:lnTo>
                    <a:pt x="85090" y="292099"/>
                  </a:lnTo>
                  <a:lnTo>
                    <a:pt x="87630" y="414654"/>
                  </a:lnTo>
                  <a:lnTo>
                    <a:pt x="87630" y="455294"/>
                  </a:lnTo>
                  <a:lnTo>
                    <a:pt x="84455" y="464819"/>
                  </a:lnTo>
                  <a:lnTo>
                    <a:pt x="70485" y="433704"/>
                  </a:lnTo>
                  <a:lnTo>
                    <a:pt x="46355" y="385444"/>
                  </a:lnTo>
                  <a:lnTo>
                    <a:pt x="20320" y="345439"/>
                  </a:lnTo>
                  <a:lnTo>
                    <a:pt x="0" y="338454"/>
                  </a:lnTo>
                  <a:lnTo>
                    <a:pt x="55245" y="408304"/>
                  </a:lnTo>
                  <a:lnTo>
                    <a:pt x="78740" y="452754"/>
                  </a:lnTo>
                  <a:lnTo>
                    <a:pt x="74295" y="490219"/>
                  </a:lnTo>
                  <a:lnTo>
                    <a:pt x="46355" y="539114"/>
                  </a:lnTo>
                  <a:lnTo>
                    <a:pt x="82550" y="575944"/>
                  </a:lnTo>
                  <a:lnTo>
                    <a:pt x="103505" y="591184"/>
                  </a:lnTo>
                  <a:lnTo>
                    <a:pt x="116205" y="588009"/>
                  </a:lnTo>
                  <a:lnTo>
                    <a:pt x="129540" y="568959"/>
                  </a:lnTo>
                  <a:lnTo>
                    <a:pt x="141605" y="464819"/>
                  </a:lnTo>
                  <a:lnTo>
                    <a:pt x="147955" y="271144"/>
                  </a:lnTo>
                  <a:lnTo>
                    <a:pt x="150495" y="83819"/>
                  </a:lnTo>
                  <a:lnTo>
                    <a:pt x="15049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74544" y="1583054"/>
              <a:ext cx="749934" cy="446151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2098675" y="1583054"/>
              <a:ext cx="726440" cy="4316730"/>
            </a:xfrm>
            <a:custGeom>
              <a:avLst/>
              <a:gdLst/>
              <a:ahLst/>
              <a:cxnLst/>
              <a:rect l="l" t="t" r="r" b="b"/>
              <a:pathLst>
                <a:path w="726439" h="4316730">
                  <a:moveTo>
                    <a:pt x="0" y="4054475"/>
                  </a:moveTo>
                  <a:lnTo>
                    <a:pt x="347344" y="0"/>
                  </a:lnTo>
                </a:path>
                <a:path w="726439" h="4316730">
                  <a:moveTo>
                    <a:pt x="726439" y="0"/>
                  </a:moveTo>
                  <a:lnTo>
                    <a:pt x="563244" y="2167890"/>
                  </a:lnTo>
                  <a:lnTo>
                    <a:pt x="567055" y="2184400"/>
                  </a:lnTo>
                  <a:lnTo>
                    <a:pt x="579119" y="2195830"/>
                  </a:lnTo>
                  <a:lnTo>
                    <a:pt x="594994" y="2199005"/>
                  </a:lnTo>
                  <a:lnTo>
                    <a:pt x="610869" y="2192020"/>
                  </a:lnTo>
                  <a:lnTo>
                    <a:pt x="671194" y="2141220"/>
                  </a:lnTo>
                  <a:lnTo>
                    <a:pt x="680085" y="2137410"/>
                  </a:lnTo>
                  <a:lnTo>
                    <a:pt x="689610" y="2138045"/>
                  </a:lnTo>
                  <a:lnTo>
                    <a:pt x="697230" y="2143760"/>
                  </a:lnTo>
                  <a:lnTo>
                    <a:pt x="701675" y="2152650"/>
                  </a:lnTo>
                  <a:lnTo>
                    <a:pt x="702310" y="2160270"/>
                  </a:lnTo>
                  <a:lnTo>
                    <a:pt x="700405" y="2167890"/>
                  </a:lnTo>
                  <a:lnTo>
                    <a:pt x="696594" y="2173605"/>
                  </a:lnTo>
                  <a:lnTo>
                    <a:pt x="627380" y="2270760"/>
                  </a:lnTo>
                  <a:lnTo>
                    <a:pt x="602614" y="2310765"/>
                  </a:lnTo>
                  <a:lnTo>
                    <a:pt x="584835" y="2353945"/>
                  </a:lnTo>
                  <a:lnTo>
                    <a:pt x="573405" y="2399665"/>
                  </a:lnTo>
                  <a:lnTo>
                    <a:pt x="568960" y="2446655"/>
                  </a:lnTo>
                  <a:lnTo>
                    <a:pt x="537210" y="431673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3289" y="1583054"/>
              <a:ext cx="237490" cy="451929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021714" y="1583054"/>
              <a:ext cx="139065" cy="4366895"/>
            </a:xfrm>
            <a:custGeom>
              <a:avLst/>
              <a:gdLst/>
              <a:ahLst/>
              <a:cxnLst/>
              <a:rect l="l" t="t" r="r" b="b"/>
              <a:pathLst>
                <a:path w="139065" h="4366895">
                  <a:moveTo>
                    <a:pt x="73025" y="0"/>
                  </a:moveTo>
                  <a:lnTo>
                    <a:pt x="0" y="1302385"/>
                  </a:lnTo>
                  <a:lnTo>
                    <a:pt x="3175" y="1315720"/>
                  </a:lnTo>
                  <a:lnTo>
                    <a:pt x="13334" y="1324610"/>
                  </a:lnTo>
                  <a:lnTo>
                    <a:pt x="26034" y="1327150"/>
                  </a:lnTo>
                  <a:lnTo>
                    <a:pt x="38734" y="1321435"/>
                  </a:lnTo>
                  <a:lnTo>
                    <a:pt x="61594" y="1301750"/>
                  </a:lnTo>
                  <a:lnTo>
                    <a:pt x="70484" y="1297305"/>
                  </a:lnTo>
                  <a:lnTo>
                    <a:pt x="79375" y="1297305"/>
                  </a:lnTo>
                  <a:lnTo>
                    <a:pt x="87629" y="1301115"/>
                  </a:lnTo>
                  <a:lnTo>
                    <a:pt x="93344" y="1308735"/>
                  </a:lnTo>
                  <a:lnTo>
                    <a:pt x="95884" y="1313815"/>
                  </a:lnTo>
                  <a:lnTo>
                    <a:pt x="95250" y="1320800"/>
                  </a:lnTo>
                  <a:lnTo>
                    <a:pt x="90804" y="1324610"/>
                  </a:lnTo>
                  <a:lnTo>
                    <a:pt x="60325" y="1363980"/>
                  </a:lnTo>
                  <a:lnTo>
                    <a:pt x="38734" y="1408430"/>
                  </a:lnTo>
                  <a:lnTo>
                    <a:pt x="26034" y="1456055"/>
                  </a:lnTo>
                  <a:lnTo>
                    <a:pt x="22225" y="1505585"/>
                  </a:lnTo>
                  <a:lnTo>
                    <a:pt x="97790" y="3830320"/>
                  </a:lnTo>
                  <a:lnTo>
                    <a:pt x="139065" y="4366895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089150" y="5354319"/>
              <a:ext cx="127635" cy="608330"/>
            </a:xfrm>
            <a:custGeom>
              <a:avLst/>
              <a:gdLst/>
              <a:ahLst/>
              <a:cxnLst/>
              <a:rect l="l" t="t" r="r" b="b"/>
              <a:pathLst>
                <a:path w="127635" h="608329">
                  <a:moveTo>
                    <a:pt x="81280" y="0"/>
                  </a:moveTo>
                  <a:lnTo>
                    <a:pt x="70485" y="278765"/>
                  </a:lnTo>
                  <a:lnTo>
                    <a:pt x="63500" y="417830"/>
                  </a:lnTo>
                  <a:lnTo>
                    <a:pt x="58419" y="459105"/>
                  </a:lnTo>
                  <a:lnTo>
                    <a:pt x="51435" y="444500"/>
                  </a:lnTo>
                  <a:lnTo>
                    <a:pt x="45719" y="414655"/>
                  </a:lnTo>
                  <a:lnTo>
                    <a:pt x="38735" y="365125"/>
                  </a:lnTo>
                  <a:lnTo>
                    <a:pt x="22225" y="241935"/>
                  </a:lnTo>
                  <a:lnTo>
                    <a:pt x="14605" y="188595"/>
                  </a:lnTo>
                  <a:lnTo>
                    <a:pt x="8255" y="152400"/>
                  </a:lnTo>
                  <a:lnTo>
                    <a:pt x="4444" y="143510"/>
                  </a:lnTo>
                  <a:lnTo>
                    <a:pt x="4444" y="202565"/>
                  </a:lnTo>
                  <a:lnTo>
                    <a:pt x="11430" y="315595"/>
                  </a:lnTo>
                  <a:lnTo>
                    <a:pt x="20319" y="424815"/>
                  </a:lnTo>
                  <a:lnTo>
                    <a:pt x="24764" y="473710"/>
                  </a:lnTo>
                  <a:lnTo>
                    <a:pt x="6350" y="539115"/>
                  </a:lnTo>
                  <a:lnTo>
                    <a:pt x="0" y="574675"/>
                  </a:lnTo>
                  <a:lnTo>
                    <a:pt x="3810" y="593725"/>
                  </a:lnTo>
                  <a:lnTo>
                    <a:pt x="17780" y="608330"/>
                  </a:lnTo>
                  <a:lnTo>
                    <a:pt x="83185" y="588010"/>
                  </a:lnTo>
                  <a:lnTo>
                    <a:pt x="115569" y="446405"/>
                  </a:lnTo>
                  <a:lnTo>
                    <a:pt x="126364" y="286385"/>
                  </a:lnTo>
                  <a:lnTo>
                    <a:pt x="127635" y="210185"/>
                  </a:lnTo>
                  <a:lnTo>
                    <a:pt x="106680" y="335915"/>
                  </a:lnTo>
                  <a:lnTo>
                    <a:pt x="95885" y="398780"/>
                  </a:lnTo>
                  <a:lnTo>
                    <a:pt x="91439" y="415925"/>
                  </a:lnTo>
                  <a:lnTo>
                    <a:pt x="90169" y="405765"/>
                  </a:lnTo>
                  <a:lnTo>
                    <a:pt x="88264" y="332740"/>
                  </a:lnTo>
                  <a:lnTo>
                    <a:pt x="8128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989454" y="5370830"/>
              <a:ext cx="167640" cy="612140"/>
            </a:xfrm>
            <a:custGeom>
              <a:avLst/>
              <a:gdLst/>
              <a:ahLst/>
              <a:cxnLst/>
              <a:rect l="l" t="t" r="r" b="b"/>
              <a:pathLst>
                <a:path w="167639" h="612139">
                  <a:moveTo>
                    <a:pt x="144780" y="0"/>
                  </a:moveTo>
                  <a:lnTo>
                    <a:pt x="125094" y="457199"/>
                  </a:lnTo>
                  <a:lnTo>
                    <a:pt x="106044" y="297179"/>
                  </a:lnTo>
                  <a:lnTo>
                    <a:pt x="95250" y="219074"/>
                  </a:lnTo>
                  <a:lnTo>
                    <a:pt x="90805" y="200659"/>
                  </a:lnTo>
                  <a:lnTo>
                    <a:pt x="87630" y="219709"/>
                  </a:lnTo>
                  <a:lnTo>
                    <a:pt x="88264" y="254634"/>
                  </a:lnTo>
                  <a:lnTo>
                    <a:pt x="92709" y="311149"/>
                  </a:lnTo>
                  <a:lnTo>
                    <a:pt x="104139" y="435609"/>
                  </a:lnTo>
                  <a:lnTo>
                    <a:pt x="106680" y="477519"/>
                  </a:lnTo>
                  <a:lnTo>
                    <a:pt x="104139" y="487679"/>
                  </a:lnTo>
                  <a:lnTo>
                    <a:pt x="85725" y="458469"/>
                  </a:lnTo>
                  <a:lnTo>
                    <a:pt x="55880" y="414654"/>
                  </a:lnTo>
                  <a:lnTo>
                    <a:pt x="24130" y="379729"/>
                  </a:lnTo>
                  <a:lnTo>
                    <a:pt x="0" y="377189"/>
                  </a:lnTo>
                  <a:lnTo>
                    <a:pt x="67309" y="436244"/>
                  </a:lnTo>
                  <a:lnTo>
                    <a:pt x="96519" y="476249"/>
                  </a:lnTo>
                  <a:lnTo>
                    <a:pt x="94614" y="515619"/>
                  </a:lnTo>
                  <a:lnTo>
                    <a:pt x="66675" y="571499"/>
                  </a:lnTo>
                  <a:lnTo>
                    <a:pt x="109855" y="601344"/>
                  </a:lnTo>
                  <a:lnTo>
                    <a:pt x="133984" y="612139"/>
                  </a:lnTo>
                  <a:lnTo>
                    <a:pt x="148589" y="605789"/>
                  </a:lnTo>
                  <a:lnTo>
                    <a:pt x="161289" y="583564"/>
                  </a:lnTo>
                  <a:lnTo>
                    <a:pt x="167639" y="475614"/>
                  </a:lnTo>
                  <a:lnTo>
                    <a:pt x="161289" y="276859"/>
                  </a:lnTo>
                  <a:lnTo>
                    <a:pt x="150494" y="85089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014219" y="5515610"/>
              <a:ext cx="127635" cy="520700"/>
            </a:xfrm>
            <a:custGeom>
              <a:avLst/>
              <a:gdLst/>
              <a:ahLst/>
              <a:cxnLst/>
              <a:rect l="l" t="t" r="r" b="b"/>
              <a:pathLst>
                <a:path w="127635" h="520700">
                  <a:moveTo>
                    <a:pt x="43815" y="0"/>
                  </a:moveTo>
                  <a:lnTo>
                    <a:pt x="39369" y="283844"/>
                  </a:lnTo>
                  <a:lnTo>
                    <a:pt x="38100" y="346075"/>
                  </a:lnTo>
                  <a:lnTo>
                    <a:pt x="36830" y="354329"/>
                  </a:lnTo>
                  <a:lnTo>
                    <a:pt x="32385" y="339725"/>
                  </a:lnTo>
                  <a:lnTo>
                    <a:pt x="0" y="178434"/>
                  </a:lnTo>
                  <a:lnTo>
                    <a:pt x="1905" y="243204"/>
                  </a:lnTo>
                  <a:lnTo>
                    <a:pt x="13335" y="380364"/>
                  </a:lnTo>
                  <a:lnTo>
                    <a:pt x="46355" y="501649"/>
                  </a:lnTo>
                  <a:lnTo>
                    <a:pt x="109855" y="520699"/>
                  </a:lnTo>
                  <a:lnTo>
                    <a:pt x="123825" y="508634"/>
                  </a:lnTo>
                  <a:lnTo>
                    <a:pt x="127635" y="492124"/>
                  </a:lnTo>
                  <a:lnTo>
                    <a:pt x="120650" y="461644"/>
                  </a:lnTo>
                  <a:lnTo>
                    <a:pt x="102235" y="405764"/>
                  </a:lnTo>
                  <a:lnTo>
                    <a:pt x="106044" y="363854"/>
                  </a:lnTo>
                  <a:lnTo>
                    <a:pt x="113665" y="270509"/>
                  </a:lnTo>
                  <a:lnTo>
                    <a:pt x="120015" y="174625"/>
                  </a:lnTo>
                  <a:lnTo>
                    <a:pt x="120015" y="123825"/>
                  </a:lnTo>
                  <a:lnTo>
                    <a:pt x="114935" y="135254"/>
                  </a:lnTo>
                  <a:lnTo>
                    <a:pt x="107315" y="176529"/>
                  </a:lnTo>
                  <a:lnTo>
                    <a:pt x="82550" y="348614"/>
                  </a:lnTo>
                  <a:lnTo>
                    <a:pt x="75565" y="380364"/>
                  </a:lnTo>
                  <a:lnTo>
                    <a:pt x="69215" y="392429"/>
                  </a:lnTo>
                  <a:lnTo>
                    <a:pt x="64135" y="356869"/>
                  </a:lnTo>
                  <a:lnTo>
                    <a:pt x="56515" y="238125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092325" y="5532119"/>
              <a:ext cx="151130" cy="517525"/>
            </a:xfrm>
            <a:custGeom>
              <a:avLst/>
              <a:gdLst/>
              <a:ahLst/>
              <a:cxnLst/>
              <a:rect l="l" t="t" r="r" b="b"/>
              <a:pathLst>
                <a:path w="151130" h="517525">
                  <a:moveTo>
                    <a:pt x="6985" y="0"/>
                  </a:moveTo>
                  <a:lnTo>
                    <a:pt x="4444" y="75565"/>
                  </a:lnTo>
                  <a:lnTo>
                    <a:pt x="635" y="245110"/>
                  </a:lnTo>
                  <a:lnTo>
                    <a:pt x="0" y="421005"/>
                  </a:lnTo>
                  <a:lnTo>
                    <a:pt x="8889" y="516255"/>
                  </a:lnTo>
                  <a:lnTo>
                    <a:pt x="14605" y="517525"/>
                  </a:lnTo>
                  <a:lnTo>
                    <a:pt x="22860" y="513080"/>
                  </a:lnTo>
                  <a:lnTo>
                    <a:pt x="31114" y="508000"/>
                  </a:lnTo>
                  <a:lnTo>
                    <a:pt x="37464" y="506095"/>
                  </a:lnTo>
                  <a:lnTo>
                    <a:pt x="54610" y="505460"/>
                  </a:lnTo>
                  <a:lnTo>
                    <a:pt x="64769" y="492125"/>
                  </a:lnTo>
                  <a:lnTo>
                    <a:pt x="70485" y="467360"/>
                  </a:lnTo>
                  <a:lnTo>
                    <a:pt x="75564" y="433705"/>
                  </a:lnTo>
                  <a:lnTo>
                    <a:pt x="81280" y="398145"/>
                  </a:lnTo>
                  <a:lnTo>
                    <a:pt x="91439" y="375285"/>
                  </a:lnTo>
                  <a:lnTo>
                    <a:pt x="112394" y="354330"/>
                  </a:lnTo>
                  <a:lnTo>
                    <a:pt x="151130" y="325120"/>
                  </a:lnTo>
                  <a:lnTo>
                    <a:pt x="128269" y="327025"/>
                  </a:lnTo>
                  <a:lnTo>
                    <a:pt x="97155" y="356235"/>
                  </a:lnTo>
                  <a:lnTo>
                    <a:pt x="67944" y="393065"/>
                  </a:lnTo>
                  <a:lnTo>
                    <a:pt x="50800" y="417195"/>
                  </a:lnTo>
                  <a:lnTo>
                    <a:pt x="48260" y="403225"/>
                  </a:lnTo>
                  <a:lnTo>
                    <a:pt x="52069" y="353695"/>
                  </a:lnTo>
                  <a:lnTo>
                    <a:pt x="58419" y="288925"/>
                  </a:lnTo>
                  <a:lnTo>
                    <a:pt x="64135" y="227330"/>
                  </a:lnTo>
                  <a:lnTo>
                    <a:pt x="64769" y="188595"/>
                  </a:lnTo>
                  <a:lnTo>
                    <a:pt x="61594" y="172720"/>
                  </a:lnTo>
                  <a:lnTo>
                    <a:pt x="57150" y="187960"/>
                  </a:lnTo>
                  <a:lnTo>
                    <a:pt x="47625" y="254635"/>
                  </a:lnTo>
                  <a:lnTo>
                    <a:pt x="29844" y="391160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58084" y="5636260"/>
              <a:ext cx="132080" cy="612140"/>
            </a:xfrm>
            <a:custGeom>
              <a:avLst/>
              <a:gdLst/>
              <a:ahLst/>
              <a:cxnLst/>
              <a:rect l="l" t="t" r="r" b="b"/>
              <a:pathLst>
                <a:path w="132080" h="612139">
                  <a:moveTo>
                    <a:pt x="27304" y="0"/>
                  </a:moveTo>
                  <a:lnTo>
                    <a:pt x="44450" y="418464"/>
                  </a:lnTo>
                  <a:lnTo>
                    <a:pt x="43814" y="428624"/>
                  </a:lnTo>
                  <a:lnTo>
                    <a:pt x="38734" y="412114"/>
                  </a:lnTo>
                  <a:lnTo>
                    <a:pt x="25400" y="349884"/>
                  </a:lnTo>
                  <a:lnTo>
                    <a:pt x="0" y="224789"/>
                  </a:lnTo>
                  <a:lnTo>
                    <a:pt x="5714" y="302894"/>
                  </a:lnTo>
                  <a:lnTo>
                    <a:pt x="24764" y="464819"/>
                  </a:lnTo>
                  <a:lnTo>
                    <a:pt x="60959" y="603885"/>
                  </a:lnTo>
                  <a:lnTo>
                    <a:pt x="118109" y="612139"/>
                  </a:lnTo>
                  <a:lnTo>
                    <a:pt x="129539" y="593724"/>
                  </a:lnTo>
                  <a:lnTo>
                    <a:pt x="132079" y="574039"/>
                  </a:lnTo>
                  <a:lnTo>
                    <a:pt x="123825" y="538479"/>
                  </a:lnTo>
                  <a:lnTo>
                    <a:pt x="104775" y="475614"/>
                  </a:lnTo>
                  <a:lnTo>
                    <a:pt x="105409" y="424179"/>
                  </a:lnTo>
                  <a:lnTo>
                    <a:pt x="106044" y="309879"/>
                  </a:lnTo>
                  <a:lnTo>
                    <a:pt x="105409" y="193039"/>
                  </a:lnTo>
                  <a:lnTo>
                    <a:pt x="102234" y="132079"/>
                  </a:lnTo>
                  <a:lnTo>
                    <a:pt x="99059" y="142239"/>
                  </a:lnTo>
                  <a:lnTo>
                    <a:pt x="95884" y="180339"/>
                  </a:lnTo>
                  <a:lnTo>
                    <a:pt x="85725" y="366394"/>
                  </a:lnTo>
                  <a:lnTo>
                    <a:pt x="82550" y="419099"/>
                  </a:lnTo>
                  <a:lnTo>
                    <a:pt x="79375" y="450849"/>
                  </a:lnTo>
                  <a:lnTo>
                    <a:pt x="74929" y="466724"/>
                  </a:lnTo>
                  <a:lnTo>
                    <a:pt x="67309" y="425449"/>
                  </a:lnTo>
                  <a:lnTo>
                    <a:pt x="53339" y="283844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17775" y="5645785"/>
              <a:ext cx="147320" cy="626110"/>
            </a:xfrm>
            <a:custGeom>
              <a:avLst/>
              <a:gdLst/>
              <a:ahLst/>
              <a:cxnLst/>
              <a:rect l="l" t="t" r="r" b="b"/>
              <a:pathLst>
                <a:path w="147319" h="626110">
                  <a:moveTo>
                    <a:pt x="0" y="0"/>
                  </a:moveTo>
                  <a:lnTo>
                    <a:pt x="0" y="88900"/>
                  </a:lnTo>
                  <a:lnTo>
                    <a:pt x="3175" y="287019"/>
                  </a:lnTo>
                  <a:lnTo>
                    <a:pt x="9525" y="492124"/>
                  </a:lnTo>
                  <a:lnTo>
                    <a:pt x="20955" y="601979"/>
                  </a:lnTo>
                  <a:lnTo>
                    <a:pt x="46355" y="626110"/>
                  </a:lnTo>
                  <a:lnTo>
                    <a:pt x="66675" y="609599"/>
                  </a:lnTo>
                  <a:lnTo>
                    <a:pt x="101600" y="570864"/>
                  </a:lnTo>
                  <a:lnTo>
                    <a:pt x="74294" y="518794"/>
                  </a:lnTo>
                  <a:lnTo>
                    <a:pt x="70485" y="478789"/>
                  </a:lnTo>
                  <a:lnTo>
                    <a:pt x="92710" y="432434"/>
                  </a:lnTo>
                  <a:lnTo>
                    <a:pt x="147319" y="358139"/>
                  </a:lnTo>
                  <a:lnTo>
                    <a:pt x="127000" y="365759"/>
                  </a:lnTo>
                  <a:lnTo>
                    <a:pt x="101600" y="407669"/>
                  </a:lnTo>
                  <a:lnTo>
                    <a:pt x="78105" y="458469"/>
                  </a:lnTo>
                  <a:lnTo>
                    <a:pt x="64769" y="492124"/>
                  </a:lnTo>
                  <a:lnTo>
                    <a:pt x="61594" y="481964"/>
                  </a:lnTo>
                  <a:lnTo>
                    <a:pt x="61594" y="438784"/>
                  </a:lnTo>
                  <a:lnTo>
                    <a:pt x="64135" y="308609"/>
                  </a:lnTo>
                  <a:lnTo>
                    <a:pt x="64135" y="250189"/>
                  </a:lnTo>
                  <a:lnTo>
                    <a:pt x="62230" y="213994"/>
                  </a:lnTo>
                  <a:lnTo>
                    <a:pt x="59055" y="194944"/>
                  </a:lnTo>
                  <a:lnTo>
                    <a:pt x="55880" y="215264"/>
                  </a:lnTo>
                  <a:lnTo>
                    <a:pt x="51435" y="297179"/>
                  </a:lnTo>
                  <a:lnTo>
                    <a:pt x="45085" y="465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25394" y="5708014"/>
              <a:ext cx="575944" cy="59499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2517139" y="5704839"/>
              <a:ext cx="579120" cy="599440"/>
            </a:xfrm>
            <a:custGeom>
              <a:avLst/>
              <a:gdLst/>
              <a:ahLst/>
              <a:cxnLst/>
              <a:rect l="l" t="t" r="r" b="b"/>
              <a:pathLst>
                <a:path w="579119" h="599439">
                  <a:moveTo>
                    <a:pt x="281940" y="0"/>
                  </a:moveTo>
                  <a:lnTo>
                    <a:pt x="240030" y="7620"/>
                  </a:lnTo>
                  <a:lnTo>
                    <a:pt x="196215" y="27940"/>
                  </a:lnTo>
                  <a:lnTo>
                    <a:pt x="156845" y="50800"/>
                  </a:lnTo>
                  <a:lnTo>
                    <a:pt x="122555" y="79375"/>
                  </a:lnTo>
                  <a:lnTo>
                    <a:pt x="93345" y="113665"/>
                  </a:lnTo>
                  <a:lnTo>
                    <a:pt x="69215" y="151765"/>
                  </a:lnTo>
                  <a:lnTo>
                    <a:pt x="52705" y="194310"/>
                  </a:lnTo>
                  <a:lnTo>
                    <a:pt x="42545" y="238125"/>
                  </a:lnTo>
                  <a:lnTo>
                    <a:pt x="34925" y="282575"/>
                  </a:lnTo>
                  <a:lnTo>
                    <a:pt x="20955" y="370840"/>
                  </a:lnTo>
                  <a:lnTo>
                    <a:pt x="8255" y="459740"/>
                  </a:lnTo>
                  <a:lnTo>
                    <a:pt x="1270" y="512445"/>
                  </a:lnTo>
                  <a:lnTo>
                    <a:pt x="0" y="527050"/>
                  </a:lnTo>
                  <a:lnTo>
                    <a:pt x="5715" y="554990"/>
                  </a:lnTo>
                  <a:lnTo>
                    <a:pt x="21590" y="579120"/>
                  </a:lnTo>
                  <a:lnTo>
                    <a:pt x="45720" y="594360"/>
                  </a:lnTo>
                  <a:lnTo>
                    <a:pt x="74295" y="599440"/>
                  </a:lnTo>
                  <a:lnTo>
                    <a:pt x="74295" y="598170"/>
                  </a:lnTo>
                  <a:lnTo>
                    <a:pt x="52705" y="593725"/>
                  </a:lnTo>
                  <a:lnTo>
                    <a:pt x="34290" y="583565"/>
                  </a:lnTo>
                  <a:lnTo>
                    <a:pt x="19685" y="567690"/>
                  </a:lnTo>
                  <a:lnTo>
                    <a:pt x="10160" y="548005"/>
                  </a:lnTo>
                  <a:lnTo>
                    <a:pt x="8255" y="537210"/>
                  </a:lnTo>
                  <a:lnTo>
                    <a:pt x="8255" y="526415"/>
                  </a:lnTo>
                  <a:lnTo>
                    <a:pt x="9525" y="515620"/>
                  </a:lnTo>
                  <a:lnTo>
                    <a:pt x="33020" y="372745"/>
                  </a:lnTo>
                  <a:lnTo>
                    <a:pt x="45720" y="283845"/>
                  </a:lnTo>
                  <a:lnTo>
                    <a:pt x="55245" y="217805"/>
                  </a:lnTo>
                  <a:lnTo>
                    <a:pt x="74295" y="154305"/>
                  </a:lnTo>
                  <a:lnTo>
                    <a:pt x="100330" y="111125"/>
                  </a:lnTo>
                  <a:lnTo>
                    <a:pt x="133350" y="74930"/>
                  </a:lnTo>
                  <a:lnTo>
                    <a:pt x="173355" y="45720"/>
                  </a:lnTo>
                  <a:lnTo>
                    <a:pt x="219075" y="24130"/>
                  </a:lnTo>
                  <a:lnTo>
                    <a:pt x="255270" y="11430"/>
                  </a:lnTo>
                  <a:lnTo>
                    <a:pt x="292735" y="9525"/>
                  </a:lnTo>
                  <a:lnTo>
                    <a:pt x="328930" y="18415"/>
                  </a:lnTo>
                  <a:lnTo>
                    <a:pt x="361315" y="38735"/>
                  </a:lnTo>
                  <a:lnTo>
                    <a:pt x="419735" y="90170"/>
                  </a:lnTo>
                  <a:lnTo>
                    <a:pt x="425450" y="93980"/>
                  </a:lnTo>
                  <a:lnTo>
                    <a:pt x="455930" y="194310"/>
                  </a:lnTo>
                  <a:lnTo>
                    <a:pt x="480695" y="272415"/>
                  </a:lnTo>
                  <a:lnTo>
                    <a:pt x="512445" y="370205"/>
                  </a:lnTo>
                  <a:lnTo>
                    <a:pt x="545465" y="466725"/>
                  </a:lnTo>
                  <a:lnTo>
                    <a:pt x="561975" y="515620"/>
                  </a:lnTo>
                  <a:lnTo>
                    <a:pt x="579120" y="563880"/>
                  </a:lnTo>
                  <a:lnTo>
                    <a:pt x="566420" y="514985"/>
                  </a:lnTo>
                  <a:lnTo>
                    <a:pt x="553085" y="466090"/>
                  </a:lnTo>
                  <a:lnTo>
                    <a:pt x="523875" y="367030"/>
                  </a:lnTo>
                  <a:lnTo>
                    <a:pt x="493395" y="268605"/>
                  </a:lnTo>
                  <a:lnTo>
                    <a:pt x="469900" y="190500"/>
                  </a:lnTo>
                  <a:lnTo>
                    <a:pt x="440055" y="98425"/>
                  </a:lnTo>
                  <a:lnTo>
                    <a:pt x="439420" y="93980"/>
                  </a:lnTo>
                  <a:lnTo>
                    <a:pt x="437515" y="90805"/>
                  </a:lnTo>
                  <a:lnTo>
                    <a:pt x="433705" y="83185"/>
                  </a:lnTo>
                  <a:lnTo>
                    <a:pt x="425450" y="78105"/>
                  </a:lnTo>
                  <a:lnTo>
                    <a:pt x="368935" y="29210"/>
                  </a:lnTo>
                  <a:lnTo>
                    <a:pt x="328295" y="6985"/>
                  </a:lnTo>
                  <a:lnTo>
                    <a:pt x="305435" y="1270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972435" y="5768974"/>
              <a:ext cx="137160" cy="511175"/>
            </a:xfrm>
            <a:custGeom>
              <a:avLst/>
              <a:gdLst/>
              <a:ahLst/>
              <a:cxnLst/>
              <a:rect l="l" t="t" r="r" b="b"/>
              <a:pathLst>
                <a:path w="137160" h="511175">
                  <a:moveTo>
                    <a:pt x="28575" y="0"/>
                  </a:moveTo>
                  <a:lnTo>
                    <a:pt x="43179" y="287020"/>
                  </a:lnTo>
                  <a:lnTo>
                    <a:pt x="45719" y="349884"/>
                  </a:lnTo>
                  <a:lnTo>
                    <a:pt x="45084" y="358775"/>
                  </a:lnTo>
                  <a:lnTo>
                    <a:pt x="40004" y="344805"/>
                  </a:lnTo>
                  <a:lnTo>
                    <a:pt x="0" y="187959"/>
                  </a:lnTo>
                  <a:lnTo>
                    <a:pt x="5714" y="253365"/>
                  </a:lnTo>
                  <a:lnTo>
                    <a:pt x="25400" y="388620"/>
                  </a:lnTo>
                  <a:lnTo>
                    <a:pt x="62864" y="504825"/>
                  </a:lnTo>
                  <a:lnTo>
                    <a:pt x="122554" y="511175"/>
                  </a:lnTo>
                  <a:lnTo>
                    <a:pt x="134619" y="496570"/>
                  </a:lnTo>
                  <a:lnTo>
                    <a:pt x="137159" y="479425"/>
                  </a:lnTo>
                  <a:lnTo>
                    <a:pt x="128904" y="450215"/>
                  </a:lnTo>
                  <a:lnTo>
                    <a:pt x="108584" y="397509"/>
                  </a:lnTo>
                  <a:lnTo>
                    <a:pt x="110489" y="259080"/>
                  </a:lnTo>
                  <a:lnTo>
                    <a:pt x="109854" y="161289"/>
                  </a:lnTo>
                  <a:lnTo>
                    <a:pt x="106044" y="110489"/>
                  </a:lnTo>
                  <a:lnTo>
                    <a:pt x="102234" y="123189"/>
                  </a:lnTo>
                  <a:lnTo>
                    <a:pt x="98425" y="165735"/>
                  </a:lnTo>
                  <a:lnTo>
                    <a:pt x="94614" y="225425"/>
                  </a:lnTo>
                  <a:lnTo>
                    <a:pt x="86359" y="344170"/>
                  </a:lnTo>
                  <a:lnTo>
                    <a:pt x="82550" y="376555"/>
                  </a:lnTo>
                  <a:lnTo>
                    <a:pt x="77469" y="390525"/>
                  </a:lnTo>
                  <a:lnTo>
                    <a:pt x="69850" y="355600"/>
                  </a:lnTo>
                  <a:lnTo>
                    <a:pt x="55244" y="23749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034664" y="5777230"/>
              <a:ext cx="153035" cy="516890"/>
            </a:xfrm>
            <a:custGeom>
              <a:avLst/>
              <a:gdLst/>
              <a:ahLst/>
              <a:cxnLst/>
              <a:rect l="l" t="t" r="r" b="b"/>
              <a:pathLst>
                <a:path w="153035" h="516889">
                  <a:moveTo>
                    <a:pt x="0" y="0"/>
                  </a:moveTo>
                  <a:lnTo>
                    <a:pt x="1905" y="83184"/>
                  </a:lnTo>
                  <a:lnTo>
                    <a:pt x="8890" y="264794"/>
                  </a:lnTo>
                  <a:lnTo>
                    <a:pt x="21590" y="443229"/>
                  </a:lnTo>
                  <a:lnTo>
                    <a:pt x="41910" y="516889"/>
                  </a:lnTo>
                  <a:lnTo>
                    <a:pt x="76200" y="499744"/>
                  </a:lnTo>
                  <a:lnTo>
                    <a:pt x="93980" y="489584"/>
                  </a:lnTo>
                  <a:lnTo>
                    <a:pt x="101600" y="483869"/>
                  </a:lnTo>
                  <a:lnTo>
                    <a:pt x="105410" y="477519"/>
                  </a:lnTo>
                  <a:lnTo>
                    <a:pt x="76835" y="433704"/>
                  </a:lnTo>
                  <a:lnTo>
                    <a:pt x="72390" y="400684"/>
                  </a:lnTo>
                  <a:lnTo>
                    <a:pt x="96520" y="361314"/>
                  </a:lnTo>
                  <a:lnTo>
                    <a:pt x="153035" y="299719"/>
                  </a:lnTo>
                  <a:lnTo>
                    <a:pt x="132080" y="305434"/>
                  </a:lnTo>
                  <a:lnTo>
                    <a:pt x="105410" y="340994"/>
                  </a:lnTo>
                  <a:lnTo>
                    <a:pt x="81280" y="383539"/>
                  </a:lnTo>
                  <a:lnTo>
                    <a:pt x="66675" y="411479"/>
                  </a:lnTo>
                  <a:lnTo>
                    <a:pt x="63500" y="397509"/>
                  </a:lnTo>
                  <a:lnTo>
                    <a:pt x="64135" y="347344"/>
                  </a:lnTo>
                  <a:lnTo>
                    <a:pt x="66040" y="280669"/>
                  </a:lnTo>
                  <a:lnTo>
                    <a:pt x="66675" y="217804"/>
                  </a:lnTo>
                  <a:lnTo>
                    <a:pt x="64770" y="179069"/>
                  </a:lnTo>
                  <a:lnTo>
                    <a:pt x="60960" y="163194"/>
                  </a:lnTo>
                  <a:lnTo>
                    <a:pt x="57785" y="179704"/>
                  </a:lnTo>
                  <a:lnTo>
                    <a:pt x="53340" y="248919"/>
                  </a:lnTo>
                  <a:lnTo>
                    <a:pt x="46355" y="389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22589" y="6302376"/>
              <a:ext cx="454025" cy="10794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62595" y="5643244"/>
              <a:ext cx="777875" cy="66992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110855" y="6367780"/>
              <a:ext cx="334009" cy="4254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269605" y="1583054"/>
              <a:ext cx="1202054" cy="422528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8271509" y="1583054"/>
              <a:ext cx="1202055" cy="4088129"/>
            </a:xfrm>
            <a:custGeom>
              <a:avLst/>
              <a:gdLst/>
              <a:ahLst/>
              <a:cxnLst/>
              <a:rect l="l" t="t" r="r" b="b"/>
              <a:pathLst>
                <a:path w="1202054" h="4088129">
                  <a:moveTo>
                    <a:pt x="0" y="4088130"/>
                  </a:moveTo>
                  <a:lnTo>
                    <a:pt x="356235" y="2052320"/>
                  </a:lnTo>
                  <a:lnTo>
                    <a:pt x="364490" y="2004060"/>
                  </a:lnTo>
                  <a:lnTo>
                    <a:pt x="372110" y="1955165"/>
                  </a:lnTo>
                  <a:lnTo>
                    <a:pt x="378460" y="1906270"/>
                  </a:lnTo>
                  <a:lnTo>
                    <a:pt x="384810" y="1857375"/>
                  </a:lnTo>
                  <a:lnTo>
                    <a:pt x="389890" y="1808480"/>
                  </a:lnTo>
                  <a:lnTo>
                    <a:pt x="394335" y="1759585"/>
                  </a:lnTo>
                  <a:lnTo>
                    <a:pt x="453390" y="1061085"/>
                  </a:lnTo>
                  <a:lnTo>
                    <a:pt x="459740" y="1010285"/>
                  </a:lnTo>
                  <a:lnTo>
                    <a:pt x="469900" y="960755"/>
                  </a:lnTo>
                  <a:lnTo>
                    <a:pt x="483870" y="911225"/>
                  </a:lnTo>
                  <a:lnTo>
                    <a:pt x="501015" y="863600"/>
                  </a:lnTo>
                  <a:lnTo>
                    <a:pt x="507365" y="848995"/>
                  </a:lnTo>
                  <a:lnTo>
                    <a:pt x="524510" y="800100"/>
                  </a:lnTo>
                  <a:lnTo>
                    <a:pt x="536575" y="750570"/>
                  </a:lnTo>
                  <a:lnTo>
                    <a:pt x="544195" y="701040"/>
                  </a:lnTo>
                  <a:lnTo>
                    <a:pt x="548640" y="650875"/>
                  </a:lnTo>
                  <a:lnTo>
                    <a:pt x="549910" y="600075"/>
                  </a:lnTo>
                  <a:lnTo>
                    <a:pt x="549275" y="549275"/>
                  </a:lnTo>
                  <a:lnTo>
                    <a:pt x="546735" y="497840"/>
                  </a:lnTo>
                  <a:lnTo>
                    <a:pt x="544195" y="448310"/>
                  </a:lnTo>
                  <a:lnTo>
                    <a:pt x="544195" y="398145"/>
                  </a:lnTo>
                  <a:lnTo>
                    <a:pt x="546100" y="348615"/>
                  </a:lnTo>
                  <a:lnTo>
                    <a:pt x="549910" y="299085"/>
                  </a:lnTo>
                  <a:lnTo>
                    <a:pt x="563880" y="144145"/>
                  </a:lnTo>
                  <a:lnTo>
                    <a:pt x="563880" y="114300"/>
                  </a:lnTo>
                  <a:lnTo>
                    <a:pt x="563880" y="50800"/>
                  </a:lnTo>
                  <a:lnTo>
                    <a:pt x="564515" y="0"/>
                  </a:lnTo>
                </a:path>
                <a:path w="1202054" h="4088129">
                  <a:moveTo>
                    <a:pt x="591820" y="0"/>
                  </a:moveTo>
                  <a:lnTo>
                    <a:pt x="628015" y="513715"/>
                  </a:lnTo>
                  <a:lnTo>
                    <a:pt x="637540" y="535305"/>
                  </a:lnTo>
                  <a:lnTo>
                    <a:pt x="656590" y="546100"/>
                  </a:lnTo>
                  <a:lnTo>
                    <a:pt x="678180" y="544195"/>
                  </a:lnTo>
                  <a:lnTo>
                    <a:pt x="695960" y="528955"/>
                  </a:lnTo>
                  <a:lnTo>
                    <a:pt x="932180" y="135255"/>
                  </a:lnTo>
                  <a:lnTo>
                    <a:pt x="935355" y="129540"/>
                  </a:lnTo>
                  <a:lnTo>
                    <a:pt x="944880" y="115570"/>
                  </a:lnTo>
                  <a:lnTo>
                    <a:pt x="958215" y="94615"/>
                  </a:lnTo>
                  <a:lnTo>
                    <a:pt x="975360" y="68580"/>
                  </a:lnTo>
                  <a:lnTo>
                    <a:pt x="994410" y="38735"/>
                  </a:lnTo>
                  <a:lnTo>
                    <a:pt x="1015365" y="6985"/>
                  </a:lnTo>
                  <a:lnTo>
                    <a:pt x="1020445" y="0"/>
                  </a:lnTo>
                </a:path>
                <a:path w="1202054" h="4088129">
                  <a:moveTo>
                    <a:pt x="1202055" y="0"/>
                  </a:moveTo>
                  <a:lnTo>
                    <a:pt x="1191260" y="12065"/>
                  </a:lnTo>
                  <a:lnTo>
                    <a:pt x="1153160" y="48260"/>
                  </a:lnTo>
                  <a:lnTo>
                    <a:pt x="1100455" y="93980"/>
                  </a:lnTo>
                  <a:lnTo>
                    <a:pt x="1031875" y="150495"/>
                  </a:lnTo>
                  <a:lnTo>
                    <a:pt x="723265" y="678180"/>
                  </a:lnTo>
                  <a:lnTo>
                    <a:pt x="704850" y="711835"/>
                  </a:lnTo>
                  <a:lnTo>
                    <a:pt x="687705" y="746125"/>
                  </a:lnTo>
                  <a:lnTo>
                    <a:pt x="671830" y="781050"/>
                  </a:lnTo>
                  <a:lnTo>
                    <a:pt x="657225" y="816610"/>
                  </a:lnTo>
                  <a:lnTo>
                    <a:pt x="633730" y="879475"/>
                  </a:lnTo>
                  <a:lnTo>
                    <a:pt x="619125" y="923290"/>
                  </a:lnTo>
                  <a:lnTo>
                    <a:pt x="607695" y="967740"/>
                  </a:lnTo>
                  <a:lnTo>
                    <a:pt x="599440" y="1012825"/>
                  </a:lnTo>
                  <a:lnTo>
                    <a:pt x="594360" y="1057910"/>
                  </a:lnTo>
                  <a:lnTo>
                    <a:pt x="592455" y="1104265"/>
                  </a:lnTo>
                  <a:lnTo>
                    <a:pt x="592455" y="1969770"/>
                  </a:lnTo>
                  <a:lnTo>
                    <a:pt x="571500" y="373761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973820" y="6207126"/>
              <a:ext cx="493395" cy="9524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11259" y="6240144"/>
              <a:ext cx="693420" cy="16954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824595" y="3028949"/>
              <a:ext cx="680084" cy="3381375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824595" y="3028950"/>
              <a:ext cx="679450" cy="3380740"/>
            </a:xfrm>
            <a:custGeom>
              <a:avLst/>
              <a:gdLst/>
              <a:ahLst/>
              <a:cxnLst/>
              <a:rect l="l" t="t" r="r" b="b"/>
              <a:pathLst>
                <a:path w="679450" h="3380740">
                  <a:moveTo>
                    <a:pt x="0" y="3380740"/>
                  </a:moveTo>
                  <a:lnTo>
                    <a:pt x="260984" y="1885314"/>
                  </a:lnTo>
                  <a:lnTo>
                    <a:pt x="271145" y="1837055"/>
                  </a:lnTo>
                  <a:lnTo>
                    <a:pt x="283209" y="1790064"/>
                  </a:lnTo>
                  <a:lnTo>
                    <a:pt x="297179" y="1743710"/>
                  </a:lnTo>
                  <a:lnTo>
                    <a:pt x="314325" y="1697989"/>
                  </a:lnTo>
                  <a:lnTo>
                    <a:pt x="332739" y="1653539"/>
                  </a:lnTo>
                  <a:lnTo>
                    <a:pt x="354329" y="1610360"/>
                  </a:lnTo>
                  <a:lnTo>
                    <a:pt x="377825" y="1567814"/>
                  </a:lnTo>
                  <a:lnTo>
                    <a:pt x="403225" y="1526539"/>
                  </a:lnTo>
                  <a:lnTo>
                    <a:pt x="430529" y="1487170"/>
                  </a:lnTo>
                  <a:lnTo>
                    <a:pt x="460375" y="1448435"/>
                  </a:lnTo>
                  <a:lnTo>
                    <a:pt x="492125" y="1411605"/>
                  </a:lnTo>
                  <a:lnTo>
                    <a:pt x="525779" y="1376045"/>
                  </a:lnTo>
                  <a:lnTo>
                    <a:pt x="535304" y="1360805"/>
                  </a:lnTo>
                  <a:lnTo>
                    <a:pt x="549909" y="1304925"/>
                  </a:lnTo>
                  <a:lnTo>
                    <a:pt x="554354" y="1266189"/>
                  </a:lnTo>
                  <a:lnTo>
                    <a:pt x="557529" y="1221104"/>
                  </a:lnTo>
                  <a:lnTo>
                    <a:pt x="559434" y="1170939"/>
                  </a:lnTo>
                  <a:lnTo>
                    <a:pt x="560070" y="1116964"/>
                  </a:lnTo>
                  <a:lnTo>
                    <a:pt x="560070" y="1059814"/>
                  </a:lnTo>
                  <a:lnTo>
                    <a:pt x="559434" y="1000125"/>
                  </a:lnTo>
                  <a:lnTo>
                    <a:pt x="558164" y="939164"/>
                  </a:lnTo>
                  <a:lnTo>
                    <a:pt x="555625" y="876935"/>
                  </a:lnTo>
                  <a:lnTo>
                    <a:pt x="553720" y="815975"/>
                  </a:lnTo>
                  <a:lnTo>
                    <a:pt x="551179" y="755650"/>
                  </a:lnTo>
                  <a:lnTo>
                    <a:pt x="548004" y="697864"/>
                  </a:lnTo>
                  <a:lnTo>
                    <a:pt x="545464" y="643254"/>
                  </a:lnTo>
                  <a:lnTo>
                    <a:pt x="543559" y="592454"/>
                  </a:lnTo>
                  <a:lnTo>
                    <a:pt x="542925" y="544195"/>
                  </a:lnTo>
                  <a:lnTo>
                    <a:pt x="544829" y="495935"/>
                  </a:lnTo>
                  <a:lnTo>
                    <a:pt x="549909" y="447675"/>
                  </a:lnTo>
                  <a:lnTo>
                    <a:pt x="557529" y="399414"/>
                  </a:lnTo>
                  <a:lnTo>
                    <a:pt x="568325" y="352425"/>
                  </a:lnTo>
                  <a:lnTo>
                    <a:pt x="581659" y="305435"/>
                  </a:lnTo>
                  <a:lnTo>
                    <a:pt x="679450" y="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872229" y="5109210"/>
              <a:ext cx="1428750" cy="67373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55335" y="2487294"/>
              <a:ext cx="161289" cy="307975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696585" y="2646044"/>
              <a:ext cx="162560" cy="44005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536564" y="2878455"/>
              <a:ext cx="163195" cy="49720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377814" y="3116580"/>
              <a:ext cx="162560" cy="544195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219064" y="3352164"/>
              <a:ext cx="162560" cy="51435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61585" y="3587114"/>
              <a:ext cx="161289" cy="26860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91049" y="3825239"/>
              <a:ext cx="671195" cy="116078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962014" y="2132965"/>
              <a:ext cx="246379" cy="36385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854064" y="2529205"/>
              <a:ext cx="80010" cy="11937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100829" y="4453889"/>
              <a:ext cx="534035" cy="75374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55110" y="5102860"/>
              <a:ext cx="313689" cy="19811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084319" y="5090794"/>
              <a:ext cx="429895" cy="13970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089400" y="5097144"/>
              <a:ext cx="418464" cy="22351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840094" y="2498089"/>
              <a:ext cx="276225" cy="44068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702935" y="2839084"/>
              <a:ext cx="140970" cy="72136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40094" y="2935605"/>
              <a:ext cx="129539" cy="32448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565774" y="3096894"/>
              <a:ext cx="140970" cy="76453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27344" y="3354704"/>
              <a:ext cx="141604" cy="605789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292089" y="3614420"/>
              <a:ext cx="139064" cy="30733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114924" y="3874135"/>
              <a:ext cx="405764" cy="43433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980939" y="4200525"/>
              <a:ext cx="137795" cy="68580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114924" y="4305300"/>
              <a:ext cx="247650" cy="29210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846955" y="4451985"/>
              <a:ext cx="137795" cy="72072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714239" y="4704079"/>
              <a:ext cx="136525" cy="255905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14924" y="4593589"/>
              <a:ext cx="116204" cy="70485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972049" y="4597400"/>
              <a:ext cx="257175" cy="55181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632324" y="4933949"/>
              <a:ext cx="317500" cy="24638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024880" y="2136775"/>
              <a:ext cx="216535" cy="36766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627880" y="5112385"/>
              <a:ext cx="353695" cy="7620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508499" y="5124449"/>
              <a:ext cx="584200" cy="37655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625974" y="5120005"/>
              <a:ext cx="356870" cy="7429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023610" y="2503805"/>
              <a:ext cx="279400" cy="104647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884544" y="2851150"/>
              <a:ext cx="142875" cy="157162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744844" y="3178175"/>
              <a:ext cx="142875" cy="104648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07685" y="3591560"/>
              <a:ext cx="140970" cy="50609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023610" y="3547110"/>
              <a:ext cx="134620" cy="89598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412105" y="4004945"/>
              <a:ext cx="625475" cy="121856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673089" y="5556249"/>
              <a:ext cx="219710" cy="20002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511164" y="5556885"/>
              <a:ext cx="149225" cy="20701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198744" y="4572635"/>
              <a:ext cx="793114" cy="141478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185535" y="2141854"/>
              <a:ext cx="182879" cy="384175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6356349" y="214249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4" h="1269">
                  <a:moveTo>
                    <a:pt x="8254" y="0"/>
                  </a:moveTo>
                  <a:lnTo>
                    <a:pt x="5714" y="0"/>
                  </a:lnTo>
                  <a:lnTo>
                    <a:pt x="3175" y="635"/>
                  </a:lnTo>
                  <a:lnTo>
                    <a:pt x="0" y="1270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8E8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300980" y="5400039"/>
              <a:ext cx="488314" cy="661035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195569" y="5168264"/>
              <a:ext cx="648970" cy="937895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712460" y="5695314"/>
              <a:ext cx="111125" cy="40830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092064" y="5181599"/>
              <a:ext cx="304164" cy="523875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193664" y="5176519"/>
              <a:ext cx="193675" cy="22351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520689" y="3094989"/>
              <a:ext cx="395604" cy="909955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229224" y="3959860"/>
              <a:ext cx="378460" cy="63753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979669" y="4572000"/>
              <a:ext cx="433070" cy="60578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978399" y="5158739"/>
              <a:ext cx="217804" cy="284480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8187055" y="5062219"/>
              <a:ext cx="168910" cy="652780"/>
            </a:xfrm>
            <a:custGeom>
              <a:avLst/>
              <a:gdLst/>
              <a:ahLst/>
              <a:cxnLst/>
              <a:rect l="l" t="t" r="r" b="b"/>
              <a:pathLst>
                <a:path w="168909" h="652779">
                  <a:moveTo>
                    <a:pt x="61595" y="0"/>
                  </a:moveTo>
                  <a:lnTo>
                    <a:pt x="52070" y="357505"/>
                  </a:lnTo>
                  <a:lnTo>
                    <a:pt x="49529" y="435610"/>
                  </a:lnTo>
                  <a:lnTo>
                    <a:pt x="47625" y="446405"/>
                  </a:lnTo>
                  <a:lnTo>
                    <a:pt x="41910" y="427990"/>
                  </a:lnTo>
                  <a:lnTo>
                    <a:pt x="0" y="225425"/>
                  </a:lnTo>
                  <a:lnTo>
                    <a:pt x="1904" y="307340"/>
                  </a:lnTo>
                  <a:lnTo>
                    <a:pt x="16510" y="479425"/>
                  </a:lnTo>
                  <a:lnTo>
                    <a:pt x="59054" y="631190"/>
                  </a:lnTo>
                  <a:lnTo>
                    <a:pt x="144779" y="652780"/>
                  </a:lnTo>
                  <a:lnTo>
                    <a:pt x="163195" y="636905"/>
                  </a:lnTo>
                  <a:lnTo>
                    <a:pt x="168910" y="616585"/>
                  </a:lnTo>
                  <a:lnTo>
                    <a:pt x="160020" y="578485"/>
                  </a:lnTo>
                  <a:lnTo>
                    <a:pt x="135890" y="508635"/>
                  </a:lnTo>
                  <a:lnTo>
                    <a:pt x="141604" y="455930"/>
                  </a:lnTo>
                  <a:lnTo>
                    <a:pt x="153035" y="338455"/>
                  </a:lnTo>
                  <a:lnTo>
                    <a:pt x="162560" y="217170"/>
                  </a:lnTo>
                  <a:lnTo>
                    <a:pt x="163195" y="153670"/>
                  </a:lnTo>
                  <a:lnTo>
                    <a:pt x="157479" y="163195"/>
                  </a:lnTo>
                  <a:lnTo>
                    <a:pt x="149225" y="202565"/>
                  </a:lnTo>
                  <a:lnTo>
                    <a:pt x="139065" y="259715"/>
                  </a:lnTo>
                  <a:lnTo>
                    <a:pt x="117475" y="391795"/>
                  </a:lnTo>
                  <a:lnTo>
                    <a:pt x="107950" y="445135"/>
                  </a:lnTo>
                  <a:lnTo>
                    <a:pt x="100329" y="476885"/>
                  </a:lnTo>
                  <a:lnTo>
                    <a:pt x="91440" y="492760"/>
                  </a:lnTo>
                  <a:lnTo>
                    <a:pt x="84454" y="448310"/>
                  </a:lnTo>
                  <a:lnTo>
                    <a:pt x="75565" y="299085"/>
                  </a:lnTo>
                  <a:lnTo>
                    <a:pt x="6159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266430" y="5079999"/>
              <a:ext cx="220979" cy="657860"/>
            </a:xfrm>
            <a:custGeom>
              <a:avLst/>
              <a:gdLst/>
              <a:ahLst/>
              <a:cxnLst/>
              <a:rect l="l" t="t" r="r" b="b"/>
              <a:pathLst>
                <a:path w="220979" h="657860">
                  <a:moveTo>
                    <a:pt x="30479" y="0"/>
                  </a:moveTo>
                  <a:lnTo>
                    <a:pt x="22860" y="92075"/>
                  </a:lnTo>
                  <a:lnTo>
                    <a:pt x="8890" y="297814"/>
                  </a:lnTo>
                  <a:lnTo>
                    <a:pt x="0" y="511175"/>
                  </a:lnTo>
                  <a:lnTo>
                    <a:pt x="8254" y="626744"/>
                  </a:lnTo>
                  <a:lnTo>
                    <a:pt x="25400" y="650875"/>
                  </a:lnTo>
                  <a:lnTo>
                    <a:pt x="44450" y="657860"/>
                  </a:lnTo>
                  <a:lnTo>
                    <a:pt x="76200" y="645794"/>
                  </a:lnTo>
                  <a:lnTo>
                    <a:pt x="133350" y="614044"/>
                  </a:lnTo>
                  <a:lnTo>
                    <a:pt x="96520" y="553719"/>
                  </a:lnTo>
                  <a:lnTo>
                    <a:pt x="93979" y="511810"/>
                  </a:lnTo>
                  <a:lnTo>
                    <a:pt x="132715" y="468630"/>
                  </a:lnTo>
                  <a:lnTo>
                    <a:pt x="220979" y="405130"/>
                  </a:lnTo>
                  <a:lnTo>
                    <a:pt x="189865" y="408305"/>
                  </a:lnTo>
                  <a:lnTo>
                    <a:pt x="147320" y="445769"/>
                  </a:lnTo>
                  <a:lnTo>
                    <a:pt x="107950" y="492760"/>
                  </a:lnTo>
                  <a:lnTo>
                    <a:pt x="83820" y="523875"/>
                  </a:lnTo>
                  <a:lnTo>
                    <a:pt x="80645" y="516889"/>
                  </a:lnTo>
                  <a:lnTo>
                    <a:pt x="82550" y="483235"/>
                  </a:lnTo>
                  <a:lnTo>
                    <a:pt x="95250" y="374014"/>
                  </a:lnTo>
                  <a:lnTo>
                    <a:pt x="101600" y="315594"/>
                  </a:lnTo>
                  <a:lnTo>
                    <a:pt x="105410" y="266700"/>
                  </a:lnTo>
                  <a:lnTo>
                    <a:pt x="106045" y="236219"/>
                  </a:lnTo>
                  <a:lnTo>
                    <a:pt x="102235" y="215900"/>
                  </a:lnTo>
                  <a:lnTo>
                    <a:pt x="95250" y="235585"/>
                  </a:lnTo>
                  <a:lnTo>
                    <a:pt x="81915" y="319405"/>
                  </a:lnTo>
                  <a:lnTo>
                    <a:pt x="56515" y="4914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286114" y="5235574"/>
              <a:ext cx="168275" cy="558800"/>
            </a:xfrm>
            <a:custGeom>
              <a:avLst/>
              <a:gdLst/>
              <a:ahLst/>
              <a:cxnLst/>
              <a:rect l="l" t="t" r="r" b="b"/>
              <a:pathLst>
                <a:path w="168275" h="558800">
                  <a:moveTo>
                    <a:pt x="110489" y="0"/>
                  </a:moveTo>
                  <a:lnTo>
                    <a:pt x="93979" y="255905"/>
                  </a:lnTo>
                  <a:lnTo>
                    <a:pt x="83819" y="383539"/>
                  </a:lnTo>
                  <a:lnTo>
                    <a:pt x="76834" y="421639"/>
                  </a:lnTo>
                  <a:lnTo>
                    <a:pt x="67944" y="408305"/>
                  </a:lnTo>
                  <a:lnTo>
                    <a:pt x="59689" y="374650"/>
                  </a:lnTo>
                  <a:lnTo>
                    <a:pt x="48894" y="318135"/>
                  </a:lnTo>
                  <a:lnTo>
                    <a:pt x="37464" y="251460"/>
                  </a:lnTo>
                  <a:lnTo>
                    <a:pt x="26034" y="189864"/>
                  </a:lnTo>
                  <a:lnTo>
                    <a:pt x="16509" y="145414"/>
                  </a:lnTo>
                  <a:lnTo>
                    <a:pt x="10159" y="133350"/>
                  </a:lnTo>
                  <a:lnTo>
                    <a:pt x="9525" y="187960"/>
                  </a:lnTo>
                  <a:lnTo>
                    <a:pt x="18414" y="290830"/>
                  </a:lnTo>
                  <a:lnTo>
                    <a:pt x="27939" y="391160"/>
                  </a:lnTo>
                  <a:lnTo>
                    <a:pt x="33019" y="435610"/>
                  </a:lnTo>
                  <a:lnTo>
                    <a:pt x="8889" y="495935"/>
                  </a:lnTo>
                  <a:lnTo>
                    <a:pt x="0" y="528955"/>
                  </a:lnTo>
                  <a:lnTo>
                    <a:pt x="5079" y="546100"/>
                  </a:lnTo>
                  <a:lnTo>
                    <a:pt x="23494" y="558800"/>
                  </a:lnTo>
                  <a:lnTo>
                    <a:pt x="107314" y="539114"/>
                  </a:lnTo>
                  <a:lnTo>
                    <a:pt x="150494" y="408305"/>
                  </a:lnTo>
                  <a:lnTo>
                    <a:pt x="165734" y="261619"/>
                  </a:lnTo>
                  <a:lnTo>
                    <a:pt x="168275" y="191769"/>
                  </a:lnTo>
                  <a:lnTo>
                    <a:pt x="140334" y="307339"/>
                  </a:lnTo>
                  <a:lnTo>
                    <a:pt x="125729" y="365125"/>
                  </a:lnTo>
                  <a:lnTo>
                    <a:pt x="119379" y="381000"/>
                  </a:lnTo>
                  <a:lnTo>
                    <a:pt x="118109" y="372110"/>
                  </a:lnTo>
                  <a:lnTo>
                    <a:pt x="116204" y="305435"/>
                  </a:lnTo>
                  <a:lnTo>
                    <a:pt x="11048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159749" y="5251449"/>
              <a:ext cx="213995" cy="558165"/>
            </a:xfrm>
            <a:custGeom>
              <a:avLst/>
              <a:gdLst/>
              <a:ahLst/>
              <a:cxnLst/>
              <a:rect l="l" t="t" r="r" b="b"/>
              <a:pathLst>
                <a:path w="213995" h="558164">
                  <a:moveTo>
                    <a:pt x="189865" y="0"/>
                  </a:moveTo>
                  <a:lnTo>
                    <a:pt x="159384" y="419735"/>
                  </a:lnTo>
                  <a:lnTo>
                    <a:pt x="136525" y="273685"/>
                  </a:lnTo>
                  <a:lnTo>
                    <a:pt x="123825" y="202564"/>
                  </a:lnTo>
                  <a:lnTo>
                    <a:pt x="118109" y="185419"/>
                  </a:lnTo>
                  <a:lnTo>
                    <a:pt x="113665" y="203200"/>
                  </a:lnTo>
                  <a:lnTo>
                    <a:pt x="114300" y="234950"/>
                  </a:lnTo>
                  <a:lnTo>
                    <a:pt x="119379" y="287019"/>
                  </a:lnTo>
                  <a:lnTo>
                    <a:pt x="132715" y="400685"/>
                  </a:lnTo>
                  <a:lnTo>
                    <a:pt x="135890" y="438785"/>
                  </a:lnTo>
                  <a:lnTo>
                    <a:pt x="132715" y="448310"/>
                  </a:lnTo>
                  <a:lnTo>
                    <a:pt x="109854" y="422275"/>
                  </a:lnTo>
                  <a:lnTo>
                    <a:pt x="71120" y="382269"/>
                  </a:lnTo>
                  <a:lnTo>
                    <a:pt x="30479" y="351155"/>
                  </a:lnTo>
                  <a:lnTo>
                    <a:pt x="0" y="349250"/>
                  </a:lnTo>
                  <a:lnTo>
                    <a:pt x="51434" y="380364"/>
                  </a:lnTo>
                  <a:lnTo>
                    <a:pt x="78740" y="403225"/>
                  </a:lnTo>
                  <a:lnTo>
                    <a:pt x="92075" y="427989"/>
                  </a:lnTo>
                  <a:lnTo>
                    <a:pt x="99695" y="466089"/>
                  </a:lnTo>
                  <a:lnTo>
                    <a:pt x="112395" y="504189"/>
                  </a:lnTo>
                  <a:lnTo>
                    <a:pt x="134620" y="535305"/>
                  </a:lnTo>
                  <a:lnTo>
                    <a:pt x="162559" y="554989"/>
                  </a:lnTo>
                  <a:lnTo>
                    <a:pt x="191770" y="558164"/>
                  </a:lnTo>
                  <a:lnTo>
                    <a:pt x="207009" y="556260"/>
                  </a:lnTo>
                  <a:lnTo>
                    <a:pt x="212725" y="553719"/>
                  </a:lnTo>
                  <a:lnTo>
                    <a:pt x="213995" y="549275"/>
                  </a:lnTo>
                  <a:lnTo>
                    <a:pt x="201295" y="427355"/>
                  </a:lnTo>
                  <a:lnTo>
                    <a:pt x="193675" y="242569"/>
                  </a:lnTo>
                  <a:lnTo>
                    <a:pt x="190500" y="73660"/>
                  </a:lnTo>
                  <a:lnTo>
                    <a:pt x="18986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774430" y="5127624"/>
              <a:ext cx="166370" cy="648335"/>
            </a:xfrm>
            <a:custGeom>
              <a:avLst/>
              <a:gdLst/>
              <a:ahLst/>
              <a:cxnLst/>
              <a:rect l="l" t="t" r="r" b="b"/>
              <a:pathLst>
                <a:path w="166370" h="648335">
                  <a:moveTo>
                    <a:pt x="130810" y="0"/>
                  </a:moveTo>
                  <a:lnTo>
                    <a:pt x="97154" y="306069"/>
                  </a:lnTo>
                  <a:lnTo>
                    <a:pt x="79375" y="459105"/>
                  </a:lnTo>
                  <a:lnTo>
                    <a:pt x="70485" y="503555"/>
                  </a:lnTo>
                  <a:lnTo>
                    <a:pt x="64135" y="485775"/>
                  </a:lnTo>
                  <a:lnTo>
                    <a:pt x="60325" y="457835"/>
                  </a:lnTo>
                  <a:lnTo>
                    <a:pt x="56515" y="410844"/>
                  </a:lnTo>
                  <a:lnTo>
                    <a:pt x="41910" y="182244"/>
                  </a:lnTo>
                  <a:lnTo>
                    <a:pt x="38100" y="149860"/>
                  </a:lnTo>
                  <a:lnTo>
                    <a:pt x="34290" y="142239"/>
                  </a:lnTo>
                  <a:lnTo>
                    <a:pt x="29845" y="207644"/>
                  </a:lnTo>
                  <a:lnTo>
                    <a:pt x="29845" y="334644"/>
                  </a:lnTo>
                  <a:lnTo>
                    <a:pt x="30479" y="457835"/>
                  </a:lnTo>
                  <a:lnTo>
                    <a:pt x="31750" y="513080"/>
                  </a:lnTo>
                  <a:lnTo>
                    <a:pt x="8890" y="574039"/>
                  </a:lnTo>
                  <a:lnTo>
                    <a:pt x="0" y="608964"/>
                  </a:lnTo>
                  <a:lnTo>
                    <a:pt x="3810" y="629285"/>
                  </a:lnTo>
                  <a:lnTo>
                    <a:pt x="18415" y="648335"/>
                  </a:lnTo>
                  <a:lnTo>
                    <a:pt x="91440" y="641350"/>
                  </a:lnTo>
                  <a:lnTo>
                    <a:pt x="136525" y="495935"/>
                  </a:lnTo>
                  <a:lnTo>
                    <a:pt x="159385" y="325119"/>
                  </a:lnTo>
                  <a:lnTo>
                    <a:pt x="166370" y="242569"/>
                  </a:lnTo>
                  <a:lnTo>
                    <a:pt x="133350" y="377825"/>
                  </a:lnTo>
                  <a:lnTo>
                    <a:pt x="116204" y="444500"/>
                  </a:lnTo>
                  <a:lnTo>
                    <a:pt x="110490" y="462914"/>
                  </a:lnTo>
                  <a:lnTo>
                    <a:pt x="109220" y="451485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674099" y="5138419"/>
              <a:ext cx="189230" cy="693420"/>
            </a:xfrm>
            <a:custGeom>
              <a:avLst/>
              <a:gdLst/>
              <a:ahLst/>
              <a:cxnLst/>
              <a:rect l="l" t="t" r="r" b="b"/>
              <a:pathLst>
                <a:path w="189229" h="693420">
                  <a:moveTo>
                    <a:pt x="99680" y="517631"/>
                  </a:moveTo>
                  <a:lnTo>
                    <a:pt x="93979" y="560070"/>
                  </a:lnTo>
                  <a:lnTo>
                    <a:pt x="59054" y="616585"/>
                  </a:lnTo>
                  <a:lnTo>
                    <a:pt x="132079" y="671830"/>
                  </a:lnTo>
                  <a:lnTo>
                    <a:pt x="167640" y="693420"/>
                  </a:lnTo>
                  <a:lnTo>
                    <a:pt x="174625" y="685165"/>
                  </a:lnTo>
                  <a:lnTo>
                    <a:pt x="163195" y="650240"/>
                  </a:lnTo>
                  <a:lnTo>
                    <a:pt x="160070" y="532130"/>
                  </a:lnTo>
                  <a:lnTo>
                    <a:pt x="106679" y="532130"/>
                  </a:lnTo>
                  <a:lnTo>
                    <a:pt x="99680" y="517631"/>
                  </a:lnTo>
                  <a:close/>
                </a:path>
                <a:path w="189229" h="693420">
                  <a:moveTo>
                    <a:pt x="113665" y="210820"/>
                  </a:moveTo>
                  <a:lnTo>
                    <a:pt x="109220" y="231140"/>
                  </a:lnTo>
                  <a:lnTo>
                    <a:pt x="106679" y="262890"/>
                  </a:lnTo>
                  <a:lnTo>
                    <a:pt x="107244" y="308610"/>
                  </a:lnTo>
                  <a:lnTo>
                    <a:pt x="107315" y="314325"/>
                  </a:lnTo>
                  <a:lnTo>
                    <a:pt x="109854" y="436880"/>
                  </a:lnTo>
                  <a:lnTo>
                    <a:pt x="110490" y="490220"/>
                  </a:lnTo>
                  <a:lnTo>
                    <a:pt x="109854" y="525145"/>
                  </a:lnTo>
                  <a:lnTo>
                    <a:pt x="106679" y="532130"/>
                  </a:lnTo>
                  <a:lnTo>
                    <a:pt x="160070" y="532130"/>
                  </a:lnTo>
                  <a:lnTo>
                    <a:pt x="160020" y="530225"/>
                  </a:lnTo>
                  <a:lnTo>
                    <a:pt x="161271" y="502920"/>
                  </a:lnTo>
                  <a:lnTo>
                    <a:pt x="132079" y="502920"/>
                  </a:lnTo>
                  <a:lnTo>
                    <a:pt x="123190" y="321310"/>
                  </a:lnTo>
                  <a:lnTo>
                    <a:pt x="117475" y="232410"/>
                  </a:lnTo>
                  <a:lnTo>
                    <a:pt x="113665" y="210820"/>
                  </a:lnTo>
                  <a:close/>
                </a:path>
                <a:path w="189229" h="693420">
                  <a:moveTo>
                    <a:pt x="0" y="387350"/>
                  </a:moveTo>
                  <a:lnTo>
                    <a:pt x="69850" y="466725"/>
                  </a:lnTo>
                  <a:lnTo>
                    <a:pt x="99326" y="516897"/>
                  </a:lnTo>
                  <a:lnTo>
                    <a:pt x="88900" y="495300"/>
                  </a:lnTo>
                  <a:lnTo>
                    <a:pt x="59054" y="440690"/>
                  </a:lnTo>
                  <a:lnTo>
                    <a:pt x="26034" y="394970"/>
                  </a:lnTo>
                  <a:lnTo>
                    <a:pt x="0" y="387350"/>
                  </a:lnTo>
                  <a:close/>
                </a:path>
                <a:path w="189229" h="693420">
                  <a:moveTo>
                    <a:pt x="189229" y="0"/>
                  </a:moveTo>
                  <a:lnTo>
                    <a:pt x="132079" y="502920"/>
                  </a:lnTo>
                  <a:lnTo>
                    <a:pt x="161271" y="502920"/>
                  </a:lnTo>
                  <a:lnTo>
                    <a:pt x="170179" y="308610"/>
                  </a:lnTo>
                  <a:lnTo>
                    <a:pt x="182879" y="95250"/>
                  </a:lnTo>
                  <a:lnTo>
                    <a:pt x="18922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027429" y="5527674"/>
              <a:ext cx="135255" cy="527685"/>
            </a:xfrm>
            <a:custGeom>
              <a:avLst/>
              <a:gdLst/>
              <a:ahLst/>
              <a:cxnLst/>
              <a:rect l="l" t="t" r="r" b="b"/>
              <a:pathLst>
                <a:path w="135255" h="527685">
                  <a:moveTo>
                    <a:pt x="27939" y="0"/>
                  </a:moveTo>
                  <a:lnTo>
                    <a:pt x="42544" y="295910"/>
                  </a:lnTo>
                  <a:lnTo>
                    <a:pt x="45084" y="361314"/>
                  </a:lnTo>
                  <a:lnTo>
                    <a:pt x="44450" y="369569"/>
                  </a:lnTo>
                  <a:lnTo>
                    <a:pt x="39369" y="355600"/>
                  </a:lnTo>
                  <a:lnTo>
                    <a:pt x="26034" y="302260"/>
                  </a:lnTo>
                  <a:lnTo>
                    <a:pt x="0" y="193675"/>
                  </a:lnTo>
                  <a:lnTo>
                    <a:pt x="5714" y="260985"/>
                  </a:lnTo>
                  <a:lnTo>
                    <a:pt x="25400" y="401319"/>
                  </a:lnTo>
                  <a:lnTo>
                    <a:pt x="62229" y="520700"/>
                  </a:lnTo>
                  <a:lnTo>
                    <a:pt x="121284" y="527685"/>
                  </a:lnTo>
                  <a:lnTo>
                    <a:pt x="132714" y="512445"/>
                  </a:lnTo>
                  <a:lnTo>
                    <a:pt x="135254" y="494665"/>
                  </a:lnTo>
                  <a:lnTo>
                    <a:pt x="127000" y="464820"/>
                  </a:lnTo>
                  <a:lnTo>
                    <a:pt x="107314" y="410210"/>
                  </a:lnTo>
                  <a:lnTo>
                    <a:pt x="107950" y="365760"/>
                  </a:lnTo>
                  <a:lnTo>
                    <a:pt x="108584" y="267335"/>
                  </a:lnTo>
                  <a:lnTo>
                    <a:pt x="108584" y="166369"/>
                  </a:lnTo>
                  <a:lnTo>
                    <a:pt x="104775" y="113664"/>
                  </a:lnTo>
                  <a:lnTo>
                    <a:pt x="100964" y="126364"/>
                  </a:lnTo>
                  <a:lnTo>
                    <a:pt x="97154" y="170814"/>
                  </a:lnTo>
                  <a:lnTo>
                    <a:pt x="93344" y="232410"/>
                  </a:lnTo>
                  <a:lnTo>
                    <a:pt x="89534" y="298450"/>
                  </a:lnTo>
                  <a:lnTo>
                    <a:pt x="85089" y="354964"/>
                  </a:lnTo>
                  <a:lnTo>
                    <a:pt x="81279" y="388619"/>
                  </a:lnTo>
                  <a:lnTo>
                    <a:pt x="76200" y="402589"/>
                  </a:lnTo>
                  <a:lnTo>
                    <a:pt x="69214" y="367030"/>
                  </a:lnTo>
                  <a:lnTo>
                    <a:pt x="54609" y="24447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089024" y="5535930"/>
              <a:ext cx="151130" cy="540385"/>
            </a:xfrm>
            <a:custGeom>
              <a:avLst/>
              <a:gdLst/>
              <a:ahLst/>
              <a:cxnLst/>
              <a:rect l="l" t="t" r="r" b="b"/>
              <a:pathLst>
                <a:path w="151130" h="540385">
                  <a:moveTo>
                    <a:pt x="0" y="0"/>
                  </a:moveTo>
                  <a:lnTo>
                    <a:pt x="0" y="76834"/>
                  </a:lnTo>
                  <a:lnTo>
                    <a:pt x="2540" y="247649"/>
                  </a:lnTo>
                  <a:lnTo>
                    <a:pt x="8890" y="425449"/>
                  </a:lnTo>
                  <a:lnTo>
                    <a:pt x="20955" y="520064"/>
                  </a:lnTo>
                  <a:lnTo>
                    <a:pt x="46990" y="540384"/>
                  </a:lnTo>
                  <a:lnTo>
                    <a:pt x="67309" y="526414"/>
                  </a:lnTo>
                  <a:lnTo>
                    <a:pt x="103505" y="492759"/>
                  </a:lnTo>
                  <a:lnTo>
                    <a:pt x="76200" y="447674"/>
                  </a:lnTo>
                  <a:lnTo>
                    <a:pt x="71755" y="413384"/>
                  </a:lnTo>
                  <a:lnTo>
                    <a:pt x="95250" y="373379"/>
                  </a:lnTo>
                  <a:lnTo>
                    <a:pt x="151130" y="309244"/>
                  </a:lnTo>
                  <a:lnTo>
                    <a:pt x="130175" y="315594"/>
                  </a:lnTo>
                  <a:lnTo>
                    <a:pt x="104140" y="351789"/>
                  </a:lnTo>
                  <a:lnTo>
                    <a:pt x="80009" y="396239"/>
                  </a:lnTo>
                  <a:lnTo>
                    <a:pt x="66040" y="424814"/>
                  </a:lnTo>
                  <a:lnTo>
                    <a:pt x="62865" y="415924"/>
                  </a:lnTo>
                  <a:lnTo>
                    <a:pt x="62865" y="379094"/>
                  </a:lnTo>
                  <a:lnTo>
                    <a:pt x="65405" y="266699"/>
                  </a:lnTo>
                  <a:lnTo>
                    <a:pt x="66040" y="215899"/>
                  </a:lnTo>
                  <a:lnTo>
                    <a:pt x="64134" y="184784"/>
                  </a:lnTo>
                  <a:lnTo>
                    <a:pt x="60325" y="168274"/>
                  </a:lnTo>
                  <a:lnTo>
                    <a:pt x="57150" y="185419"/>
                  </a:lnTo>
                  <a:lnTo>
                    <a:pt x="52705" y="256539"/>
                  </a:lnTo>
                  <a:lnTo>
                    <a:pt x="45719" y="4019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751579" y="5516244"/>
              <a:ext cx="677545" cy="161290"/>
            </a:xfrm>
            <a:custGeom>
              <a:avLst/>
              <a:gdLst/>
              <a:ahLst/>
              <a:cxnLst/>
              <a:rect l="l" t="t" r="r" b="b"/>
              <a:pathLst>
                <a:path w="677545" h="161289">
                  <a:moveTo>
                    <a:pt x="609600" y="127635"/>
                  </a:moveTo>
                  <a:lnTo>
                    <a:pt x="574040" y="127635"/>
                  </a:lnTo>
                  <a:lnTo>
                    <a:pt x="600710" y="131445"/>
                  </a:lnTo>
                  <a:lnTo>
                    <a:pt x="626745" y="139700"/>
                  </a:lnTo>
                  <a:lnTo>
                    <a:pt x="652145" y="149860"/>
                  </a:lnTo>
                  <a:lnTo>
                    <a:pt x="676910" y="161290"/>
                  </a:lnTo>
                  <a:lnTo>
                    <a:pt x="677545" y="160655"/>
                  </a:lnTo>
                  <a:lnTo>
                    <a:pt x="658495" y="149225"/>
                  </a:lnTo>
                  <a:lnTo>
                    <a:pt x="648970" y="144145"/>
                  </a:lnTo>
                  <a:lnTo>
                    <a:pt x="638810" y="139065"/>
                  </a:lnTo>
                  <a:lnTo>
                    <a:pt x="623570" y="132080"/>
                  </a:lnTo>
                  <a:lnTo>
                    <a:pt x="609600" y="127635"/>
                  </a:lnTo>
                  <a:close/>
                </a:path>
                <a:path w="677545" h="161289">
                  <a:moveTo>
                    <a:pt x="0" y="0"/>
                  </a:moveTo>
                  <a:lnTo>
                    <a:pt x="46990" y="22225"/>
                  </a:lnTo>
                  <a:lnTo>
                    <a:pt x="145415" y="64135"/>
                  </a:lnTo>
                  <a:lnTo>
                    <a:pt x="290195" y="121920"/>
                  </a:lnTo>
                  <a:lnTo>
                    <a:pt x="508000" y="128270"/>
                  </a:lnTo>
                  <a:lnTo>
                    <a:pt x="541020" y="128270"/>
                  </a:lnTo>
                  <a:lnTo>
                    <a:pt x="574040" y="127635"/>
                  </a:lnTo>
                  <a:lnTo>
                    <a:pt x="609600" y="127635"/>
                  </a:lnTo>
                  <a:lnTo>
                    <a:pt x="607695" y="126365"/>
                  </a:lnTo>
                  <a:lnTo>
                    <a:pt x="593725" y="122555"/>
                  </a:lnTo>
                  <a:lnTo>
                    <a:pt x="402590" y="122555"/>
                  </a:lnTo>
                  <a:lnTo>
                    <a:pt x="349885" y="120015"/>
                  </a:lnTo>
                  <a:lnTo>
                    <a:pt x="297815" y="115570"/>
                  </a:lnTo>
                  <a:lnTo>
                    <a:pt x="292735" y="115570"/>
                  </a:lnTo>
                  <a:lnTo>
                    <a:pt x="292100" y="114935"/>
                  </a:lnTo>
                  <a:lnTo>
                    <a:pt x="290830" y="114300"/>
                  </a:lnTo>
                  <a:lnTo>
                    <a:pt x="194945" y="73660"/>
                  </a:lnTo>
                  <a:lnTo>
                    <a:pt x="97790" y="35560"/>
                  </a:lnTo>
                  <a:lnTo>
                    <a:pt x="48895" y="17145"/>
                  </a:lnTo>
                  <a:lnTo>
                    <a:pt x="0" y="0"/>
                  </a:lnTo>
                  <a:close/>
                </a:path>
                <a:path w="677545" h="161289">
                  <a:moveTo>
                    <a:pt x="574040" y="119380"/>
                  </a:moveTo>
                  <a:lnTo>
                    <a:pt x="560070" y="120015"/>
                  </a:lnTo>
                  <a:lnTo>
                    <a:pt x="455295" y="122555"/>
                  </a:lnTo>
                  <a:lnTo>
                    <a:pt x="593725" y="122555"/>
                  </a:lnTo>
                  <a:lnTo>
                    <a:pt x="591185" y="121920"/>
                  </a:lnTo>
                  <a:lnTo>
                    <a:pt x="574040" y="119380"/>
                  </a:lnTo>
                  <a:close/>
                </a:path>
                <a:path w="677545" h="161289">
                  <a:moveTo>
                    <a:pt x="292100" y="114935"/>
                  </a:moveTo>
                  <a:lnTo>
                    <a:pt x="292735" y="115570"/>
                  </a:lnTo>
                  <a:lnTo>
                    <a:pt x="294005" y="115570"/>
                  </a:lnTo>
                  <a:lnTo>
                    <a:pt x="292100" y="1149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lang="nb-NO" spc="-10" dirty="0"/>
              <a:t>kvar</a:t>
            </a:r>
            <a:r>
              <a:rPr spc="-10" dirty="0" err="1"/>
              <a:t>dagen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49883" y="1577142"/>
            <a:ext cx="8044180" cy="4447628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00"/>
              </a:spcBef>
            </a:pPr>
            <a:r>
              <a:rPr dirty="0" err="1"/>
              <a:t>Skamfylte</a:t>
            </a:r>
            <a:r>
              <a:rPr spc="-70" dirty="0"/>
              <a:t> </a:t>
            </a:r>
            <a:r>
              <a:rPr dirty="0" err="1"/>
              <a:t>situasjon</a:t>
            </a:r>
            <a:r>
              <a:rPr lang="nb-NO" dirty="0"/>
              <a:t>a</a:t>
            </a:r>
            <a:r>
              <a:rPr dirty="0"/>
              <a:t>r</a:t>
            </a:r>
            <a:r>
              <a:rPr spc="-60" dirty="0"/>
              <a:t> </a:t>
            </a:r>
            <a:r>
              <a:rPr dirty="0" err="1"/>
              <a:t>på</a:t>
            </a:r>
            <a:r>
              <a:rPr spc="-70" dirty="0"/>
              <a:t> </a:t>
            </a:r>
            <a:r>
              <a:rPr spc="-10" dirty="0" err="1"/>
              <a:t>sk</a:t>
            </a:r>
            <a:r>
              <a:rPr lang="nb-NO" spc="-10" dirty="0"/>
              <a:t>u</a:t>
            </a:r>
            <a:r>
              <a:rPr spc="-10" dirty="0" err="1"/>
              <a:t>len</a:t>
            </a:r>
            <a:endParaRPr spc="-10" dirty="0"/>
          </a:p>
          <a:p>
            <a:pPr marL="13970">
              <a:lnSpc>
                <a:spcPct val="100000"/>
              </a:lnSpc>
              <a:spcBef>
                <a:spcPts val="995"/>
              </a:spcBef>
            </a:pPr>
            <a:r>
              <a:rPr lang="nn-NO" sz="17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 klassekamerat blir ofte raud i ansiktet når han får eit spørsmål frå læraren.</a:t>
            </a:r>
            <a:br>
              <a:rPr lang="nn-NO" sz="17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sz="17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 anna klassevenninne er glad og stolt over dei nye kleda sine, men når ho går gjennom skulegarden, får ho kommentarar – nokre oppmuntrande, andre negative.</a:t>
            </a:r>
          </a:p>
          <a:p>
            <a:pPr marL="13970">
              <a:lnSpc>
                <a:spcPct val="100000"/>
              </a:lnSpc>
              <a:spcBef>
                <a:spcPts val="995"/>
              </a:spcBef>
            </a:pPr>
            <a:endParaRPr sz="17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895" indent="-290195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302895" algn="l"/>
              </a:tabLst>
            </a:pPr>
            <a:r>
              <a:rPr lang="nn-NO" sz="17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opplevd noko liknande?</a:t>
            </a:r>
          </a:p>
          <a:p>
            <a:pPr marL="302895" indent="-290195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302895" algn="l"/>
              </a:tabLst>
            </a:pPr>
            <a:r>
              <a:rPr lang="nn-NO" sz="17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trur du ho føler seg?</a:t>
            </a:r>
          </a:p>
          <a:p>
            <a:pPr marL="302895" indent="-290195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302895" algn="l"/>
              </a:tabLst>
            </a:pPr>
            <a:r>
              <a:rPr lang="nn-NO" sz="17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ville du hjelpt henne?</a:t>
            </a:r>
          </a:p>
          <a:p>
            <a:pPr marL="302895" indent="-290195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302895" algn="l"/>
              </a:tabLst>
            </a:pPr>
            <a:r>
              <a:rPr lang="nn-NO" sz="17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trur du kunne vore til hjelp?</a:t>
            </a:r>
          </a:p>
          <a:p>
            <a:pPr marL="302895" indent="-290195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302895" algn="l"/>
              </a:tabLst>
            </a:pPr>
            <a:r>
              <a:rPr lang="nn-NO" sz="17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kan vere bra å tenkje, seie og gjere?</a:t>
            </a:r>
          </a:p>
          <a:p>
            <a:pPr marL="302895" indent="-290195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302895" algn="l"/>
              </a:tabLst>
            </a:pPr>
            <a:r>
              <a:rPr lang="nn-NO" sz="17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får vi mot til å gjere det vi veit er det rette?</a:t>
            </a:r>
          </a:p>
          <a:p>
            <a:pPr marL="302895" indent="-290195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302895" algn="l"/>
              </a:tabLst>
            </a:pPr>
            <a:r>
              <a:rPr lang="nn-NO" sz="17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 du gje fleire døme på </a:t>
            </a:r>
            <a:r>
              <a:rPr lang="nn-NO" sz="17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skamfylte</a:t>
            </a:r>
            <a:r>
              <a:rPr lang="nn-NO" sz="17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situasjonar på skulen?</a:t>
            </a:r>
            <a:endParaRPr sz="1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03794" y="3595370"/>
            <a:ext cx="2454275" cy="2714625"/>
            <a:chOff x="7503794" y="3595370"/>
            <a:chExt cx="2454275" cy="2714625"/>
          </a:xfrm>
        </p:grpSpPr>
        <p:sp>
          <p:nvSpPr>
            <p:cNvPr id="6" name="object 6"/>
            <p:cNvSpPr/>
            <p:nvPr/>
          </p:nvSpPr>
          <p:spPr>
            <a:xfrm>
              <a:off x="7560309" y="3605530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635"/>
                  </a:lnTo>
                  <a:lnTo>
                    <a:pt x="1252220" y="7620"/>
                  </a:lnTo>
                  <a:lnTo>
                    <a:pt x="1203960" y="20955"/>
                  </a:lnTo>
                  <a:lnTo>
                    <a:pt x="1156335" y="39370"/>
                  </a:lnTo>
                  <a:lnTo>
                    <a:pt x="1109345" y="62230"/>
                  </a:lnTo>
                  <a:lnTo>
                    <a:pt x="1062990" y="88265"/>
                  </a:lnTo>
                  <a:lnTo>
                    <a:pt x="1019175" y="117475"/>
                  </a:lnTo>
                  <a:lnTo>
                    <a:pt x="977265" y="148590"/>
                  </a:lnTo>
                  <a:lnTo>
                    <a:pt x="937895" y="180340"/>
                  </a:lnTo>
                  <a:lnTo>
                    <a:pt x="901700" y="212090"/>
                  </a:lnTo>
                  <a:lnTo>
                    <a:pt x="869315" y="243205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5" y="358140"/>
                  </a:lnTo>
                  <a:lnTo>
                    <a:pt x="782320" y="366395"/>
                  </a:lnTo>
                  <a:lnTo>
                    <a:pt x="761365" y="361950"/>
                  </a:lnTo>
                  <a:lnTo>
                    <a:pt x="708025" y="356870"/>
                  </a:lnTo>
                  <a:lnTo>
                    <a:pt x="636270" y="365760"/>
                  </a:lnTo>
                  <a:lnTo>
                    <a:pt x="560070" y="403860"/>
                  </a:lnTo>
                  <a:lnTo>
                    <a:pt x="508000" y="447040"/>
                  </a:lnTo>
                  <a:lnTo>
                    <a:pt x="477520" y="474345"/>
                  </a:lnTo>
                  <a:lnTo>
                    <a:pt x="444500" y="504825"/>
                  </a:lnTo>
                  <a:lnTo>
                    <a:pt x="408305" y="537845"/>
                  </a:lnTo>
                  <a:lnTo>
                    <a:pt x="247015" y="688340"/>
                  </a:lnTo>
                  <a:lnTo>
                    <a:pt x="203200" y="728345"/>
                  </a:lnTo>
                  <a:lnTo>
                    <a:pt x="114300" y="808355"/>
                  </a:lnTo>
                  <a:lnTo>
                    <a:pt x="69215" y="847725"/>
                  </a:lnTo>
                  <a:lnTo>
                    <a:pt x="39370" y="878205"/>
                  </a:lnTo>
                  <a:lnTo>
                    <a:pt x="18415" y="909955"/>
                  </a:lnTo>
                  <a:lnTo>
                    <a:pt x="5715" y="944245"/>
                  </a:lnTo>
                  <a:lnTo>
                    <a:pt x="0" y="979170"/>
                  </a:lnTo>
                  <a:lnTo>
                    <a:pt x="635" y="1016000"/>
                  </a:lnTo>
                  <a:lnTo>
                    <a:pt x="19050" y="1092200"/>
                  </a:lnTo>
                  <a:lnTo>
                    <a:pt x="34925" y="1131570"/>
                  </a:lnTo>
                  <a:lnTo>
                    <a:pt x="54610" y="1171575"/>
                  </a:lnTo>
                  <a:lnTo>
                    <a:pt x="76835" y="1212215"/>
                  </a:lnTo>
                  <a:lnTo>
                    <a:pt x="101600" y="1252855"/>
                  </a:lnTo>
                  <a:lnTo>
                    <a:pt x="127000" y="1293495"/>
                  </a:lnTo>
                  <a:lnTo>
                    <a:pt x="179705" y="1374775"/>
                  </a:lnTo>
                  <a:lnTo>
                    <a:pt x="205105" y="1414780"/>
                  </a:lnTo>
                  <a:lnTo>
                    <a:pt x="229235" y="1454785"/>
                  </a:lnTo>
                  <a:lnTo>
                    <a:pt x="250190" y="1493520"/>
                  </a:lnTo>
                  <a:lnTo>
                    <a:pt x="294640" y="1578610"/>
                  </a:lnTo>
                  <a:lnTo>
                    <a:pt x="316865" y="1619885"/>
                  </a:lnTo>
                  <a:lnTo>
                    <a:pt x="339090" y="1659255"/>
                  </a:lnTo>
                  <a:lnTo>
                    <a:pt x="362585" y="1697990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670"/>
                  </a:lnTo>
                  <a:lnTo>
                    <a:pt x="471170" y="1837055"/>
                  </a:lnTo>
                  <a:lnTo>
                    <a:pt x="504190" y="1867535"/>
                  </a:lnTo>
                  <a:lnTo>
                    <a:pt x="540385" y="1896745"/>
                  </a:lnTo>
                  <a:lnTo>
                    <a:pt x="579755" y="1923415"/>
                  </a:lnTo>
                  <a:lnTo>
                    <a:pt x="623570" y="1948180"/>
                  </a:lnTo>
                  <a:lnTo>
                    <a:pt x="671195" y="1971040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60" y="2031365"/>
                  </a:lnTo>
                  <a:lnTo>
                    <a:pt x="906780" y="2040890"/>
                  </a:lnTo>
                  <a:lnTo>
                    <a:pt x="952500" y="2048510"/>
                  </a:lnTo>
                  <a:lnTo>
                    <a:pt x="998220" y="2054860"/>
                  </a:lnTo>
                  <a:lnTo>
                    <a:pt x="1044575" y="2058670"/>
                  </a:lnTo>
                  <a:lnTo>
                    <a:pt x="1090930" y="2061210"/>
                  </a:lnTo>
                  <a:lnTo>
                    <a:pt x="1138555" y="2061210"/>
                  </a:lnTo>
                  <a:lnTo>
                    <a:pt x="1186180" y="2059940"/>
                  </a:lnTo>
                  <a:lnTo>
                    <a:pt x="1234440" y="2057400"/>
                  </a:lnTo>
                  <a:lnTo>
                    <a:pt x="1283970" y="2052320"/>
                  </a:lnTo>
                  <a:lnTo>
                    <a:pt x="1334135" y="2046605"/>
                  </a:lnTo>
                  <a:lnTo>
                    <a:pt x="1385570" y="2038350"/>
                  </a:lnTo>
                  <a:lnTo>
                    <a:pt x="1437640" y="2028825"/>
                  </a:lnTo>
                  <a:lnTo>
                    <a:pt x="1490980" y="2017395"/>
                  </a:lnTo>
                  <a:lnTo>
                    <a:pt x="1545590" y="2004695"/>
                  </a:lnTo>
                  <a:lnTo>
                    <a:pt x="1601470" y="1990725"/>
                  </a:lnTo>
                  <a:lnTo>
                    <a:pt x="1660525" y="1973580"/>
                  </a:lnTo>
                  <a:lnTo>
                    <a:pt x="1716405" y="1956435"/>
                  </a:lnTo>
                  <a:lnTo>
                    <a:pt x="1770380" y="1937385"/>
                  </a:lnTo>
                  <a:lnTo>
                    <a:pt x="1821180" y="1917065"/>
                  </a:lnTo>
                  <a:lnTo>
                    <a:pt x="1868805" y="1895475"/>
                  </a:lnTo>
                  <a:lnTo>
                    <a:pt x="1913890" y="1872615"/>
                  </a:lnTo>
                  <a:lnTo>
                    <a:pt x="1956435" y="1849120"/>
                  </a:lnTo>
                  <a:lnTo>
                    <a:pt x="1995805" y="1823720"/>
                  </a:lnTo>
                  <a:lnTo>
                    <a:pt x="2032635" y="1796415"/>
                  </a:lnTo>
                  <a:lnTo>
                    <a:pt x="2066290" y="1768475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5" y="1675130"/>
                  </a:lnTo>
                  <a:lnTo>
                    <a:pt x="2169795" y="1640840"/>
                  </a:lnTo>
                  <a:lnTo>
                    <a:pt x="2187575" y="1604645"/>
                  </a:lnTo>
                  <a:lnTo>
                    <a:pt x="2202180" y="1567180"/>
                  </a:lnTo>
                  <a:lnTo>
                    <a:pt x="2227580" y="1482725"/>
                  </a:lnTo>
                  <a:lnTo>
                    <a:pt x="2244725" y="1436370"/>
                  </a:lnTo>
                  <a:lnTo>
                    <a:pt x="2264410" y="1390015"/>
                  </a:lnTo>
                  <a:lnTo>
                    <a:pt x="2285365" y="1343660"/>
                  </a:lnTo>
                  <a:lnTo>
                    <a:pt x="2329180" y="1252220"/>
                  </a:lnTo>
                  <a:lnTo>
                    <a:pt x="2349500" y="1207135"/>
                  </a:lnTo>
                  <a:lnTo>
                    <a:pt x="2367915" y="1163320"/>
                  </a:lnTo>
                  <a:lnTo>
                    <a:pt x="2382520" y="1121410"/>
                  </a:lnTo>
                  <a:lnTo>
                    <a:pt x="2392680" y="1080770"/>
                  </a:lnTo>
                  <a:lnTo>
                    <a:pt x="2397760" y="1042035"/>
                  </a:lnTo>
                  <a:lnTo>
                    <a:pt x="2395855" y="1005205"/>
                  </a:lnTo>
                  <a:lnTo>
                    <a:pt x="2386965" y="970915"/>
                  </a:lnTo>
                  <a:lnTo>
                    <a:pt x="2369820" y="939800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69490" y="835025"/>
                  </a:lnTo>
                  <a:lnTo>
                    <a:pt x="2241550" y="795020"/>
                  </a:lnTo>
                  <a:lnTo>
                    <a:pt x="2218055" y="753745"/>
                  </a:lnTo>
                  <a:lnTo>
                    <a:pt x="2197735" y="711835"/>
                  </a:lnTo>
                  <a:lnTo>
                    <a:pt x="2178685" y="669290"/>
                  </a:lnTo>
                  <a:lnTo>
                    <a:pt x="2143760" y="584835"/>
                  </a:lnTo>
                  <a:lnTo>
                    <a:pt x="2124710" y="542290"/>
                  </a:lnTo>
                  <a:lnTo>
                    <a:pt x="2103120" y="501015"/>
                  </a:lnTo>
                  <a:lnTo>
                    <a:pt x="2078990" y="461010"/>
                  </a:lnTo>
                  <a:lnTo>
                    <a:pt x="2033905" y="405765"/>
                  </a:lnTo>
                  <a:lnTo>
                    <a:pt x="2005965" y="377825"/>
                  </a:lnTo>
                  <a:lnTo>
                    <a:pt x="1974215" y="349885"/>
                  </a:lnTo>
                  <a:lnTo>
                    <a:pt x="1939925" y="321945"/>
                  </a:lnTo>
                  <a:lnTo>
                    <a:pt x="1902460" y="293370"/>
                  </a:lnTo>
                  <a:lnTo>
                    <a:pt x="1863090" y="265430"/>
                  </a:lnTo>
                  <a:lnTo>
                    <a:pt x="1821180" y="237490"/>
                  </a:lnTo>
                  <a:lnTo>
                    <a:pt x="1776730" y="209550"/>
                  </a:lnTo>
                  <a:lnTo>
                    <a:pt x="1731010" y="181610"/>
                  </a:lnTo>
                  <a:lnTo>
                    <a:pt x="1684020" y="154305"/>
                  </a:lnTo>
                  <a:lnTo>
                    <a:pt x="1586230" y="100965"/>
                  </a:lnTo>
                  <a:lnTo>
                    <a:pt x="1536065" y="74295"/>
                  </a:lnTo>
                  <a:lnTo>
                    <a:pt x="1485900" y="48895"/>
                  </a:lnTo>
                  <a:lnTo>
                    <a:pt x="1435100" y="24130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03794" y="3595370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634"/>
                  </a:lnTo>
                  <a:lnTo>
                    <a:pt x="1252220" y="7619"/>
                  </a:lnTo>
                  <a:lnTo>
                    <a:pt x="1203959" y="20954"/>
                  </a:lnTo>
                  <a:lnTo>
                    <a:pt x="1156334" y="39369"/>
                  </a:lnTo>
                  <a:lnTo>
                    <a:pt x="1109345" y="62229"/>
                  </a:lnTo>
                  <a:lnTo>
                    <a:pt x="1063625" y="88264"/>
                  </a:lnTo>
                  <a:lnTo>
                    <a:pt x="1019175" y="117475"/>
                  </a:lnTo>
                  <a:lnTo>
                    <a:pt x="977264" y="148589"/>
                  </a:lnTo>
                  <a:lnTo>
                    <a:pt x="937895" y="180339"/>
                  </a:lnTo>
                  <a:lnTo>
                    <a:pt x="901700" y="212089"/>
                  </a:lnTo>
                  <a:lnTo>
                    <a:pt x="869314" y="243204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4" y="358139"/>
                  </a:lnTo>
                  <a:lnTo>
                    <a:pt x="782320" y="367029"/>
                  </a:lnTo>
                  <a:lnTo>
                    <a:pt x="761364" y="361950"/>
                  </a:lnTo>
                  <a:lnTo>
                    <a:pt x="708025" y="356869"/>
                  </a:lnTo>
                  <a:lnTo>
                    <a:pt x="636270" y="365759"/>
                  </a:lnTo>
                  <a:lnTo>
                    <a:pt x="560070" y="403859"/>
                  </a:lnTo>
                  <a:lnTo>
                    <a:pt x="508634" y="447039"/>
                  </a:lnTo>
                  <a:lnTo>
                    <a:pt x="477520" y="474344"/>
                  </a:lnTo>
                  <a:lnTo>
                    <a:pt x="444500" y="504825"/>
                  </a:lnTo>
                  <a:lnTo>
                    <a:pt x="408304" y="537844"/>
                  </a:lnTo>
                  <a:lnTo>
                    <a:pt x="247014" y="688339"/>
                  </a:lnTo>
                  <a:lnTo>
                    <a:pt x="203200" y="728344"/>
                  </a:lnTo>
                  <a:lnTo>
                    <a:pt x="114300" y="808354"/>
                  </a:lnTo>
                  <a:lnTo>
                    <a:pt x="69214" y="847724"/>
                  </a:lnTo>
                  <a:lnTo>
                    <a:pt x="39370" y="878204"/>
                  </a:lnTo>
                  <a:lnTo>
                    <a:pt x="18414" y="909954"/>
                  </a:lnTo>
                  <a:lnTo>
                    <a:pt x="5714" y="944244"/>
                  </a:lnTo>
                  <a:lnTo>
                    <a:pt x="0" y="979169"/>
                  </a:lnTo>
                  <a:lnTo>
                    <a:pt x="634" y="1015999"/>
                  </a:lnTo>
                  <a:lnTo>
                    <a:pt x="7620" y="1053464"/>
                  </a:lnTo>
                  <a:lnTo>
                    <a:pt x="19050" y="1092199"/>
                  </a:lnTo>
                  <a:lnTo>
                    <a:pt x="34925" y="1131569"/>
                  </a:lnTo>
                  <a:lnTo>
                    <a:pt x="54609" y="1171574"/>
                  </a:lnTo>
                  <a:lnTo>
                    <a:pt x="76834" y="1212214"/>
                  </a:lnTo>
                  <a:lnTo>
                    <a:pt x="101600" y="1252854"/>
                  </a:lnTo>
                  <a:lnTo>
                    <a:pt x="127000" y="1293494"/>
                  </a:lnTo>
                  <a:lnTo>
                    <a:pt x="179704" y="1374774"/>
                  </a:lnTo>
                  <a:lnTo>
                    <a:pt x="205104" y="1414779"/>
                  </a:lnTo>
                  <a:lnTo>
                    <a:pt x="229234" y="1454784"/>
                  </a:lnTo>
                  <a:lnTo>
                    <a:pt x="250825" y="1493519"/>
                  </a:lnTo>
                  <a:lnTo>
                    <a:pt x="294639" y="1578609"/>
                  </a:lnTo>
                  <a:lnTo>
                    <a:pt x="316864" y="1619884"/>
                  </a:lnTo>
                  <a:lnTo>
                    <a:pt x="339089" y="1659254"/>
                  </a:lnTo>
                  <a:lnTo>
                    <a:pt x="362584" y="1697989"/>
                  </a:lnTo>
                  <a:lnTo>
                    <a:pt x="386714" y="1734819"/>
                  </a:lnTo>
                  <a:lnTo>
                    <a:pt x="412750" y="1770379"/>
                  </a:lnTo>
                  <a:lnTo>
                    <a:pt x="440689" y="1804669"/>
                  </a:lnTo>
                  <a:lnTo>
                    <a:pt x="471170" y="1837054"/>
                  </a:lnTo>
                  <a:lnTo>
                    <a:pt x="504189" y="1867534"/>
                  </a:lnTo>
                  <a:lnTo>
                    <a:pt x="540384" y="1896744"/>
                  </a:lnTo>
                  <a:lnTo>
                    <a:pt x="579754" y="1923414"/>
                  </a:lnTo>
                  <a:lnTo>
                    <a:pt x="623570" y="1948179"/>
                  </a:lnTo>
                  <a:lnTo>
                    <a:pt x="671195" y="1971039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39" y="2019934"/>
                  </a:lnTo>
                  <a:lnTo>
                    <a:pt x="861059" y="2031364"/>
                  </a:lnTo>
                  <a:lnTo>
                    <a:pt x="906779" y="2040889"/>
                  </a:lnTo>
                  <a:lnTo>
                    <a:pt x="952500" y="2048509"/>
                  </a:lnTo>
                  <a:lnTo>
                    <a:pt x="998220" y="2054859"/>
                  </a:lnTo>
                  <a:lnTo>
                    <a:pt x="1044575" y="2058669"/>
                  </a:lnTo>
                  <a:lnTo>
                    <a:pt x="1091564" y="2061209"/>
                  </a:lnTo>
                  <a:lnTo>
                    <a:pt x="1138554" y="2061209"/>
                  </a:lnTo>
                  <a:lnTo>
                    <a:pt x="1186179" y="2059939"/>
                  </a:lnTo>
                  <a:lnTo>
                    <a:pt x="1234439" y="2057399"/>
                  </a:lnTo>
                  <a:lnTo>
                    <a:pt x="1283970" y="2052954"/>
                  </a:lnTo>
                  <a:lnTo>
                    <a:pt x="1334134" y="2046604"/>
                  </a:lnTo>
                  <a:lnTo>
                    <a:pt x="1385570" y="2038349"/>
                  </a:lnTo>
                  <a:lnTo>
                    <a:pt x="1437639" y="2028824"/>
                  </a:lnTo>
                  <a:lnTo>
                    <a:pt x="1490979" y="2017394"/>
                  </a:lnTo>
                  <a:lnTo>
                    <a:pt x="1545589" y="2004694"/>
                  </a:lnTo>
                  <a:lnTo>
                    <a:pt x="1601470" y="1990724"/>
                  </a:lnTo>
                  <a:lnTo>
                    <a:pt x="1660525" y="1974214"/>
                  </a:lnTo>
                  <a:lnTo>
                    <a:pt x="1716404" y="1956434"/>
                  </a:lnTo>
                  <a:lnTo>
                    <a:pt x="1770379" y="1937384"/>
                  </a:lnTo>
                  <a:lnTo>
                    <a:pt x="1821179" y="1917064"/>
                  </a:lnTo>
                  <a:lnTo>
                    <a:pt x="1868804" y="1895474"/>
                  </a:lnTo>
                  <a:lnTo>
                    <a:pt x="1913889" y="1873249"/>
                  </a:lnTo>
                  <a:lnTo>
                    <a:pt x="1956434" y="1849119"/>
                  </a:lnTo>
                  <a:lnTo>
                    <a:pt x="1995804" y="1823719"/>
                  </a:lnTo>
                  <a:lnTo>
                    <a:pt x="2032634" y="1797049"/>
                  </a:lnTo>
                  <a:lnTo>
                    <a:pt x="2066289" y="1768474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4" y="1675129"/>
                  </a:lnTo>
                  <a:lnTo>
                    <a:pt x="2169795" y="1640839"/>
                  </a:lnTo>
                  <a:lnTo>
                    <a:pt x="2187575" y="1604644"/>
                  </a:lnTo>
                  <a:lnTo>
                    <a:pt x="2202814" y="1567814"/>
                  </a:lnTo>
                  <a:lnTo>
                    <a:pt x="2227579" y="1482724"/>
                  </a:lnTo>
                  <a:lnTo>
                    <a:pt x="2244725" y="1436369"/>
                  </a:lnTo>
                  <a:lnTo>
                    <a:pt x="2264409" y="1390014"/>
                  </a:lnTo>
                  <a:lnTo>
                    <a:pt x="2285364" y="1343659"/>
                  </a:lnTo>
                  <a:lnTo>
                    <a:pt x="2329179" y="1252219"/>
                  </a:lnTo>
                  <a:lnTo>
                    <a:pt x="2349500" y="1207134"/>
                  </a:lnTo>
                  <a:lnTo>
                    <a:pt x="2367914" y="1163319"/>
                  </a:lnTo>
                  <a:lnTo>
                    <a:pt x="2382520" y="1121409"/>
                  </a:lnTo>
                  <a:lnTo>
                    <a:pt x="2392679" y="1080769"/>
                  </a:lnTo>
                  <a:lnTo>
                    <a:pt x="2397759" y="1042034"/>
                  </a:lnTo>
                  <a:lnTo>
                    <a:pt x="2395854" y="1005204"/>
                  </a:lnTo>
                  <a:lnTo>
                    <a:pt x="2386964" y="970914"/>
                  </a:lnTo>
                  <a:lnTo>
                    <a:pt x="2369820" y="939799"/>
                  </a:lnTo>
                  <a:lnTo>
                    <a:pt x="2343150" y="911224"/>
                  </a:lnTo>
                  <a:lnTo>
                    <a:pt x="2303145" y="873759"/>
                  </a:lnTo>
                  <a:lnTo>
                    <a:pt x="2269489" y="835024"/>
                  </a:lnTo>
                  <a:lnTo>
                    <a:pt x="2241550" y="795019"/>
                  </a:lnTo>
                  <a:lnTo>
                    <a:pt x="2218054" y="753744"/>
                  </a:lnTo>
                  <a:lnTo>
                    <a:pt x="2197734" y="711834"/>
                  </a:lnTo>
                  <a:lnTo>
                    <a:pt x="2178684" y="669289"/>
                  </a:lnTo>
                  <a:lnTo>
                    <a:pt x="2143759" y="584834"/>
                  </a:lnTo>
                  <a:lnTo>
                    <a:pt x="2124709" y="542289"/>
                  </a:lnTo>
                  <a:lnTo>
                    <a:pt x="2103754" y="501650"/>
                  </a:lnTo>
                  <a:lnTo>
                    <a:pt x="2078989" y="461009"/>
                  </a:lnTo>
                  <a:lnTo>
                    <a:pt x="2033904" y="405764"/>
                  </a:lnTo>
                  <a:lnTo>
                    <a:pt x="2005964" y="377825"/>
                  </a:lnTo>
                  <a:lnTo>
                    <a:pt x="1974850" y="349884"/>
                  </a:lnTo>
                  <a:lnTo>
                    <a:pt x="1939925" y="321944"/>
                  </a:lnTo>
                  <a:lnTo>
                    <a:pt x="1903095" y="293369"/>
                  </a:lnTo>
                  <a:lnTo>
                    <a:pt x="1863089" y="265429"/>
                  </a:lnTo>
                  <a:lnTo>
                    <a:pt x="1821179" y="237489"/>
                  </a:lnTo>
                  <a:lnTo>
                    <a:pt x="1776729" y="209550"/>
                  </a:lnTo>
                  <a:lnTo>
                    <a:pt x="1731009" y="181609"/>
                  </a:lnTo>
                  <a:lnTo>
                    <a:pt x="1684020" y="154304"/>
                  </a:lnTo>
                  <a:lnTo>
                    <a:pt x="1635759" y="127634"/>
                  </a:lnTo>
                  <a:lnTo>
                    <a:pt x="1586229" y="100964"/>
                  </a:lnTo>
                  <a:lnTo>
                    <a:pt x="1536064" y="74294"/>
                  </a:lnTo>
                  <a:lnTo>
                    <a:pt x="1485900" y="48894"/>
                  </a:lnTo>
                  <a:lnTo>
                    <a:pt x="1435734" y="24129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60969" y="3916045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4" y="6350"/>
                  </a:lnTo>
                  <a:lnTo>
                    <a:pt x="955039" y="18414"/>
                  </a:lnTo>
                  <a:lnTo>
                    <a:pt x="902970" y="34925"/>
                  </a:lnTo>
                  <a:lnTo>
                    <a:pt x="853439" y="54609"/>
                  </a:lnTo>
                  <a:lnTo>
                    <a:pt x="807720" y="76200"/>
                  </a:lnTo>
                  <a:lnTo>
                    <a:pt x="767079" y="99059"/>
                  </a:lnTo>
                  <a:lnTo>
                    <a:pt x="732154" y="121284"/>
                  </a:lnTo>
                  <a:lnTo>
                    <a:pt x="684529" y="160019"/>
                  </a:lnTo>
                  <a:lnTo>
                    <a:pt x="673100" y="182879"/>
                  </a:lnTo>
                  <a:lnTo>
                    <a:pt x="607059" y="241934"/>
                  </a:lnTo>
                  <a:lnTo>
                    <a:pt x="544195" y="295909"/>
                  </a:lnTo>
                  <a:lnTo>
                    <a:pt x="454025" y="368934"/>
                  </a:lnTo>
                  <a:lnTo>
                    <a:pt x="424814" y="393064"/>
                  </a:lnTo>
                  <a:lnTo>
                    <a:pt x="357504" y="453389"/>
                  </a:lnTo>
                  <a:lnTo>
                    <a:pt x="194309" y="601979"/>
                  </a:lnTo>
                  <a:lnTo>
                    <a:pt x="150495" y="641349"/>
                  </a:lnTo>
                  <a:lnTo>
                    <a:pt x="105409" y="680719"/>
                  </a:lnTo>
                  <a:lnTo>
                    <a:pt x="59689" y="719454"/>
                  </a:lnTo>
                  <a:lnTo>
                    <a:pt x="30479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4"/>
                  </a:lnTo>
                  <a:lnTo>
                    <a:pt x="18414" y="930909"/>
                  </a:lnTo>
                  <a:lnTo>
                    <a:pt x="36195" y="970279"/>
                  </a:lnTo>
                  <a:lnTo>
                    <a:pt x="57150" y="1010284"/>
                  </a:lnTo>
                  <a:lnTo>
                    <a:pt x="81279" y="1050924"/>
                  </a:lnTo>
                  <a:lnTo>
                    <a:pt x="160020" y="1171574"/>
                  </a:lnTo>
                  <a:lnTo>
                    <a:pt x="184150" y="1210944"/>
                  </a:lnTo>
                  <a:lnTo>
                    <a:pt x="205739" y="1249679"/>
                  </a:lnTo>
                  <a:lnTo>
                    <a:pt x="228600" y="1293494"/>
                  </a:lnTo>
                  <a:lnTo>
                    <a:pt x="251459" y="1336039"/>
                  </a:lnTo>
                  <a:lnTo>
                    <a:pt x="274320" y="1377314"/>
                  </a:lnTo>
                  <a:lnTo>
                    <a:pt x="297814" y="1416684"/>
                  </a:lnTo>
                  <a:lnTo>
                    <a:pt x="323214" y="1454784"/>
                  </a:lnTo>
                  <a:lnTo>
                    <a:pt x="351154" y="1490344"/>
                  </a:lnTo>
                  <a:lnTo>
                    <a:pt x="381634" y="1523999"/>
                  </a:lnTo>
                  <a:lnTo>
                    <a:pt x="415289" y="1555114"/>
                  </a:lnTo>
                  <a:lnTo>
                    <a:pt x="453389" y="1584324"/>
                  </a:lnTo>
                  <a:lnTo>
                    <a:pt x="496570" y="1610359"/>
                  </a:lnTo>
                  <a:lnTo>
                    <a:pt x="544829" y="1634489"/>
                  </a:lnTo>
                  <a:lnTo>
                    <a:pt x="599439" y="1654809"/>
                  </a:lnTo>
                  <a:lnTo>
                    <a:pt x="645795" y="1669414"/>
                  </a:lnTo>
                  <a:lnTo>
                    <a:pt x="691514" y="1681479"/>
                  </a:lnTo>
                  <a:lnTo>
                    <a:pt x="737234" y="1691004"/>
                  </a:lnTo>
                  <a:lnTo>
                    <a:pt x="783589" y="1698624"/>
                  </a:lnTo>
                  <a:lnTo>
                    <a:pt x="829945" y="1703704"/>
                  </a:lnTo>
                  <a:lnTo>
                    <a:pt x="876934" y="1706879"/>
                  </a:lnTo>
                  <a:lnTo>
                    <a:pt x="923925" y="1708149"/>
                  </a:lnTo>
                  <a:lnTo>
                    <a:pt x="972184" y="1707514"/>
                  </a:lnTo>
                  <a:lnTo>
                    <a:pt x="1021079" y="1704339"/>
                  </a:lnTo>
                  <a:lnTo>
                    <a:pt x="1070609" y="1699259"/>
                  </a:lnTo>
                  <a:lnTo>
                    <a:pt x="1121409" y="1692274"/>
                  </a:lnTo>
                  <a:lnTo>
                    <a:pt x="1173479" y="1683384"/>
                  </a:lnTo>
                  <a:lnTo>
                    <a:pt x="1227454" y="1671954"/>
                  </a:lnTo>
                  <a:lnTo>
                    <a:pt x="1282064" y="1659254"/>
                  </a:lnTo>
                  <a:lnTo>
                    <a:pt x="1339214" y="1644649"/>
                  </a:lnTo>
                  <a:lnTo>
                    <a:pt x="1398904" y="1626869"/>
                  </a:lnTo>
                  <a:lnTo>
                    <a:pt x="1456054" y="1608454"/>
                  </a:lnTo>
                  <a:lnTo>
                    <a:pt x="1509395" y="1588134"/>
                  </a:lnTo>
                  <a:lnTo>
                    <a:pt x="1559559" y="1566544"/>
                  </a:lnTo>
                  <a:lnTo>
                    <a:pt x="1605914" y="1543049"/>
                  </a:lnTo>
                  <a:lnTo>
                    <a:pt x="1649095" y="1518284"/>
                  </a:lnTo>
                  <a:lnTo>
                    <a:pt x="1688464" y="1491614"/>
                  </a:lnTo>
                  <a:lnTo>
                    <a:pt x="1724659" y="1463674"/>
                  </a:lnTo>
                  <a:lnTo>
                    <a:pt x="1757045" y="1433829"/>
                  </a:lnTo>
                  <a:lnTo>
                    <a:pt x="1784984" y="1402079"/>
                  </a:lnTo>
                  <a:lnTo>
                    <a:pt x="1809750" y="1369059"/>
                  </a:lnTo>
                  <a:lnTo>
                    <a:pt x="1830704" y="1333499"/>
                  </a:lnTo>
                  <a:lnTo>
                    <a:pt x="1847214" y="1296669"/>
                  </a:lnTo>
                  <a:lnTo>
                    <a:pt x="1873884" y="1214119"/>
                  </a:lnTo>
                  <a:lnTo>
                    <a:pt x="1891664" y="1169669"/>
                  </a:lnTo>
                  <a:lnTo>
                    <a:pt x="1911984" y="1125219"/>
                  </a:lnTo>
                  <a:lnTo>
                    <a:pt x="1955800" y="1036954"/>
                  </a:lnTo>
                  <a:lnTo>
                    <a:pt x="1976120" y="994409"/>
                  </a:lnTo>
                  <a:lnTo>
                    <a:pt x="1994534" y="952499"/>
                  </a:lnTo>
                  <a:lnTo>
                    <a:pt x="2008504" y="912494"/>
                  </a:lnTo>
                  <a:lnTo>
                    <a:pt x="2017395" y="874394"/>
                  </a:lnTo>
                  <a:lnTo>
                    <a:pt x="2019934" y="838199"/>
                  </a:lnTo>
                  <a:lnTo>
                    <a:pt x="2014220" y="805179"/>
                  </a:lnTo>
                  <a:lnTo>
                    <a:pt x="2000250" y="774699"/>
                  </a:lnTo>
                  <a:lnTo>
                    <a:pt x="1974850" y="748029"/>
                  </a:lnTo>
                  <a:lnTo>
                    <a:pt x="1935479" y="710564"/>
                  </a:lnTo>
                  <a:lnTo>
                    <a:pt x="1903095" y="671194"/>
                  </a:lnTo>
                  <a:lnTo>
                    <a:pt x="1877695" y="630554"/>
                  </a:lnTo>
                  <a:lnTo>
                    <a:pt x="1856104" y="588644"/>
                  </a:lnTo>
                  <a:lnTo>
                    <a:pt x="1837689" y="546734"/>
                  </a:lnTo>
                  <a:lnTo>
                    <a:pt x="1820545" y="503554"/>
                  </a:lnTo>
                  <a:lnTo>
                    <a:pt x="1802129" y="461644"/>
                  </a:lnTo>
                  <a:lnTo>
                    <a:pt x="1781809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39" y="296544"/>
                  </a:lnTo>
                  <a:lnTo>
                    <a:pt x="1644014" y="267969"/>
                  </a:lnTo>
                  <a:lnTo>
                    <a:pt x="1605914" y="240029"/>
                  </a:lnTo>
                  <a:lnTo>
                    <a:pt x="1564004" y="212089"/>
                  </a:lnTo>
                  <a:lnTo>
                    <a:pt x="1520189" y="184150"/>
                  </a:lnTo>
                  <a:lnTo>
                    <a:pt x="1473200" y="156844"/>
                  </a:lnTo>
                  <a:lnTo>
                    <a:pt x="1424939" y="129539"/>
                  </a:lnTo>
                  <a:lnTo>
                    <a:pt x="1374775" y="102869"/>
                  </a:lnTo>
                  <a:lnTo>
                    <a:pt x="1323339" y="76834"/>
                  </a:lnTo>
                  <a:lnTo>
                    <a:pt x="1271904" y="51434"/>
                  </a:lnTo>
                  <a:lnTo>
                    <a:pt x="1219834" y="26669"/>
                  </a:lnTo>
                  <a:lnTo>
                    <a:pt x="1170304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93049" y="5699760"/>
              <a:ext cx="342265" cy="285750"/>
            </a:xfrm>
            <a:custGeom>
              <a:avLst/>
              <a:gdLst/>
              <a:ahLst/>
              <a:cxnLst/>
              <a:rect l="l" t="t" r="r" b="b"/>
              <a:pathLst>
                <a:path w="342265" h="285750">
                  <a:moveTo>
                    <a:pt x="120015" y="0"/>
                  </a:moveTo>
                  <a:lnTo>
                    <a:pt x="56515" y="41275"/>
                  </a:lnTo>
                  <a:lnTo>
                    <a:pt x="22859" y="80009"/>
                  </a:lnTo>
                  <a:lnTo>
                    <a:pt x="3809" y="113664"/>
                  </a:lnTo>
                  <a:lnTo>
                    <a:pt x="0" y="154939"/>
                  </a:lnTo>
                  <a:lnTo>
                    <a:pt x="8890" y="198754"/>
                  </a:lnTo>
                  <a:lnTo>
                    <a:pt x="31115" y="238125"/>
                  </a:lnTo>
                  <a:lnTo>
                    <a:pt x="64134" y="267969"/>
                  </a:lnTo>
                  <a:lnTo>
                    <a:pt x="107950" y="281939"/>
                  </a:lnTo>
                  <a:lnTo>
                    <a:pt x="155575" y="285749"/>
                  </a:lnTo>
                  <a:lnTo>
                    <a:pt x="200659" y="284479"/>
                  </a:lnTo>
                  <a:lnTo>
                    <a:pt x="241300" y="276224"/>
                  </a:lnTo>
                  <a:lnTo>
                    <a:pt x="276225" y="255904"/>
                  </a:lnTo>
                  <a:lnTo>
                    <a:pt x="304165" y="220979"/>
                  </a:lnTo>
                  <a:lnTo>
                    <a:pt x="323215" y="168275"/>
                  </a:lnTo>
                  <a:lnTo>
                    <a:pt x="342265" y="73659"/>
                  </a:lnTo>
                  <a:lnTo>
                    <a:pt x="332740" y="25400"/>
                  </a:lnTo>
                  <a:lnTo>
                    <a:pt x="279400" y="9525"/>
                  </a:lnTo>
                  <a:lnTo>
                    <a:pt x="167640" y="11429"/>
                  </a:lnTo>
                  <a:lnTo>
                    <a:pt x="1200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84794" y="5670550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39" y="6985"/>
                  </a:lnTo>
                  <a:lnTo>
                    <a:pt x="51434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3175" y="154305"/>
                  </a:lnTo>
                  <a:lnTo>
                    <a:pt x="15875" y="199389"/>
                  </a:lnTo>
                  <a:lnTo>
                    <a:pt x="38734" y="240030"/>
                  </a:lnTo>
                  <a:lnTo>
                    <a:pt x="71754" y="271145"/>
                  </a:lnTo>
                  <a:lnTo>
                    <a:pt x="114934" y="285115"/>
                  </a:lnTo>
                  <a:lnTo>
                    <a:pt x="161925" y="289559"/>
                  </a:lnTo>
                  <a:lnTo>
                    <a:pt x="204470" y="290195"/>
                  </a:lnTo>
                  <a:lnTo>
                    <a:pt x="241934" y="283209"/>
                  </a:lnTo>
                  <a:lnTo>
                    <a:pt x="273684" y="265430"/>
                  </a:lnTo>
                  <a:lnTo>
                    <a:pt x="298450" y="231775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29" y="73025"/>
                  </a:lnTo>
                  <a:lnTo>
                    <a:pt x="276225" y="40639"/>
                  </a:lnTo>
                  <a:lnTo>
                    <a:pt x="243839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53754" y="4200525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2660"/>
                  </a:lnTo>
                  <a:lnTo>
                    <a:pt x="269240" y="981075"/>
                  </a:lnTo>
                  <a:lnTo>
                    <a:pt x="250825" y="1007744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3480"/>
                  </a:lnTo>
                  <a:lnTo>
                    <a:pt x="267335" y="1181735"/>
                  </a:lnTo>
                  <a:lnTo>
                    <a:pt x="281304" y="1184275"/>
                  </a:lnTo>
                  <a:lnTo>
                    <a:pt x="476250" y="1184275"/>
                  </a:lnTo>
                  <a:lnTo>
                    <a:pt x="490854" y="1181735"/>
                  </a:lnTo>
                  <a:lnTo>
                    <a:pt x="502285" y="1173480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30"/>
                  </a:lnTo>
                  <a:lnTo>
                    <a:pt x="415290" y="956310"/>
                  </a:lnTo>
                  <a:close/>
                </a:path>
                <a:path w="815975" h="1184275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3994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39"/>
                  </a:lnTo>
                  <a:lnTo>
                    <a:pt x="544195" y="379094"/>
                  </a:lnTo>
                  <a:lnTo>
                    <a:pt x="536575" y="419735"/>
                  </a:lnTo>
                  <a:lnTo>
                    <a:pt x="521970" y="459105"/>
                  </a:lnTo>
                  <a:lnTo>
                    <a:pt x="500379" y="496569"/>
                  </a:lnTo>
                  <a:lnTo>
                    <a:pt x="472440" y="532130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110" y="618489"/>
                  </a:lnTo>
                  <a:lnTo>
                    <a:pt x="333375" y="652144"/>
                  </a:lnTo>
                  <a:lnTo>
                    <a:pt x="303529" y="684530"/>
                  </a:lnTo>
                  <a:lnTo>
                    <a:pt x="280670" y="717550"/>
                  </a:lnTo>
                  <a:lnTo>
                    <a:pt x="264160" y="752475"/>
                  </a:lnTo>
                  <a:lnTo>
                    <a:pt x="253365" y="792480"/>
                  </a:lnTo>
                  <a:lnTo>
                    <a:pt x="251460" y="803275"/>
                  </a:lnTo>
                  <a:lnTo>
                    <a:pt x="254000" y="838200"/>
                  </a:lnTo>
                  <a:lnTo>
                    <a:pt x="269875" y="868044"/>
                  </a:lnTo>
                  <a:lnTo>
                    <a:pt x="296545" y="889000"/>
                  </a:lnTo>
                  <a:lnTo>
                    <a:pt x="331470" y="896619"/>
                  </a:lnTo>
                  <a:lnTo>
                    <a:pt x="428625" y="896619"/>
                  </a:lnTo>
                  <a:lnTo>
                    <a:pt x="461010" y="890905"/>
                  </a:lnTo>
                  <a:lnTo>
                    <a:pt x="488950" y="874394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094"/>
                  </a:lnTo>
                  <a:lnTo>
                    <a:pt x="579120" y="722630"/>
                  </a:lnTo>
                  <a:lnTo>
                    <a:pt x="625475" y="684530"/>
                  </a:lnTo>
                  <a:lnTo>
                    <a:pt x="654685" y="658494"/>
                  </a:lnTo>
                  <a:lnTo>
                    <a:pt x="707390" y="605155"/>
                  </a:lnTo>
                  <a:lnTo>
                    <a:pt x="752475" y="548639"/>
                  </a:lnTo>
                  <a:lnTo>
                    <a:pt x="786765" y="487680"/>
                  </a:lnTo>
                  <a:lnTo>
                    <a:pt x="808354" y="421639"/>
                  </a:lnTo>
                  <a:lnTo>
                    <a:pt x="815975" y="350519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10" y="250189"/>
                  </a:lnTo>
                  <a:lnTo>
                    <a:pt x="790575" y="212089"/>
                  </a:lnTo>
                  <a:close/>
                </a:path>
                <a:path w="815975" h="1184275">
                  <a:moveTo>
                    <a:pt x="400685" y="0"/>
                  </a:moveTo>
                  <a:lnTo>
                    <a:pt x="342900" y="1904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360"/>
                  </a:lnTo>
                  <a:lnTo>
                    <a:pt x="75565" y="116839"/>
                  </a:lnTo>
                  <a:lnTo>
                    <a:pt x="47625" y="152400"/>
                  </a:lnTo>
                  <a:lnTo>
                    <a:pt x="17145" y="226694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055"/>
                  </a:lnTo>
                  <a:lnTo>
                    <a:pt x="43815" y="338455"/>
                  </a:lnTo>
                  <a:lnTo>
                    <a:pt x="147320" y="339725"/>
                  </a:lnTo>
                  <a:lnTo>
                    <a:pt x="196215" y="339725"/>
                  </a:lnTo>
                  <a:lnTo>
                    <a:pt x="243204" y="325119"/>
                  </a:lnTo>
                  <a:lnTo>
                    <a:pt x="273685" y="286385"/>
                  </a:lnTo>
                  <a:lnTo>
                    <a:pt x="279400" y="273685"/>
                  </a:lnTo>
                  <a:lnTo>
                    <a:pt x="286385" y="262889"/>
                  </a:lnTo>
                  <a:lnTo>
                    <a:pt x="326390" y="229869"/>
                  </a:lnTo>
                  <a:lnTo>
                    <a:pt x="375285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7635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0479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16924" y="4200525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290" y="956310"/>
                  </a:moveTo>
                  <a:lnTo>
                    <a:pt x="328929" y="956310"/>
                  </a:lnTo>
                  <a:lnTo>
                    <a:pt x="295909" y="962660"/>
                  </a:lnTo>
                  <a:lnTo>
                    <a:pt x="269240" y="981075"/>
                  </a:lnTo>
                  <a:lnTo>
                    <a:pt x="251459" y="1007744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3480"/>
                  </a:lnTo>
                  <a:lnTo>
                    <a:pt x="267334" y="1181735"/>
                  </a:lnTo>
                  <a:lnTo>
                    <a:pt x="281940" y="1184275"/>
                  </a:lnTo>
                  <a:lnTo>
                    <a:pt x="476250" y="1184275"/>
                  </a:lnTo>
                  <a:lnTo>
                    <a:pt x="490854" y="1181735"/>
                  </a:lnTo>
                  <a:lnTo>
                    <a:pt x="502284" y="1173480"/>
                  </a:lnTo>
                  <a:lnTo>
                    <a:pt x="510540" y="1162050"/>
                  </a:lnTo>
                  <a:lnTo>
                    <a:pt x="513715" y="1147445"/>
                  </a:lnTo>
                  <a:lnTo>
                    <a:pt x="513715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90" y="963930"/>
                  </a:lnTo>
                  <a:lnTo>
                    <a:pt x="415290" y="956310"/>
                  </a:lnTo>
                  <a:close/>
                </a:path>
                <a:path w="815975" h="1184275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3994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39"/>
                  </a:lnTo>
                  <a:lnTo>
                    <a:pt x="544829" y="379094"/>
                  </a:lnTo>
                  <a:lnTo>
                    <a:pt x="537209" y="419735"/>
                  </a:lnTo>
                  <a:lnTo>
                    <a:pt x="521970" y="459105"/>
                  </a:lnTo>
                  <a:lnTo>
                    <a:pt x="500379" y="496569"/>
                  </a:lnTo>
                  <a:lnTo>
                    <a:pt x="472440" y="532130"/>
                  </a:lnTo>
                  <a:lnTo>
                    <a:pt x="439420" y="565150"/>
                  </a:lnTo>
                  <a:lnTo>
                    <a:pt x="395604" y="600075"/>
                  </a:lnTo>
                  <a:lnTo>
                    <a:pt x="372745" y="618489"/>
                  </a:lnTo>
                  <a:lnTo>
                    <a:pt x="334009" y="652144"/>
                  </a:lnTo>
                  <a:lnTo>
                    <a:pt x="303529" y="684530"/>
                  </a:lnTo>
                  <a:lnTo>
                    <a:pt x="280670" y="717550"/>
                  </a:lnTo>
                  <a:lnTo>
                    <a:pt x="264159" y="752475"/>
                  </a:lnTo>
                  <a:lnTo>
                    <a:pt x="253365" y="792480"/>
                  </a:lnTo>
                  <a:lnTo>
                    <a:pt x="251459" y="803275"/>
                  </a:lnTo>
                  <a:lnTo>
                    <a:pt x="254000" y="838200"/>
                  </a:lnTo>
                  <a:lnTo>
                    <a:pt x="269875" y="868044"/>
                  </a:lnTo>
                  <a:lnTo>
                    <a:pt x="297179" y="889000"/>
                  </a:lnTo>
                  <a:lnTo>
                    <a:pt x="331470" y="896619"/>
                  </a:lnTo>
                  <a:lnTo>
                    <a:pt x="428625" y="896619"/>
                  </a:lnTo>
                  <a:lnTo>
                    <a:pt x="461009" y="890905"/>
                  </a:lnTo>
                  <a:lnTo>
                    <a:pt x="488950" y="874394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094"/>
                  </a:lnTo>
                  <a:lnTo>
                    <a:pt x="579120" y="722630"/>
                  </a:lnTo>
                  <a:lnTo>
                    <a:pt x="625475" y="684530"/>
                  </a:lnTo>
                  <a:lnTo>
                    <a:pt x="654684" y="658494"/>
                  </a:lnTo>
                  <a:lnTo>
                    <a:pt x="708025" y="605155"/>
                  </a:lnTo>
                  <a:lnTo>
                    <a:pt x="752475" y="548639"/>
                  </a:lnTo>
                  <a:lnTo>
                    <a:pt x="786765" y="487680"/>
                  </a:lnTo>
                  <a:lnTo>
                    <a:pt x="808990" y="421639"/>
                  </a:lnTo>
                  <a:lnTo>
                    <a:pt x="815975" y="350519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09" y="250189"/>
                  </a:lnTo>
                  <a:lnTo>
                    <a:pt x="790575" y="212089"/>
                  </a:lnTo>
                  <a:close/>
                </a:path>
                <a:path w="815975" h="1184275">
                  <a:moveTo>
                    <a:pt x="400684" y="0"/>
                  </a:moveTo>
                  <a:lnTo>
                    <a:pt x="342900" y="1904"/>
                  </a:lnTo>
                  <a:lnTo>
                    <a:pt x="288925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4" y="60325"/>
                  </a:lnTo>
                  <a:lnTo>
                    <a:pt x="108584" y="86360"/>
                  </a:lnTo>
                  <a:lnTo>
                    <a:pt x="75565" y="116839"/>
                  </a:lnTo>
                  <a:lnTo>
                    <a:pt x="47625" y="152400"/>
                  </a:lnTo>
                  <a:lnTo>
                    <a:pt x="17145" y="226694"/>
                  </a:lnTo>
                  <a:lnTo>
                    <a:pt x="6984" y="267335"/>
                  </a:lnTo>
                  <a:lnTo>
                    <a:pt x="0" y="300989"/>
                  </a:lnTo>
                  <a:lnTo>
                    <a:pt x="0" y="313055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4" y="337185"/>
                  </a:lnTo>
                  <a:lnTo>
                    <a:pt x="40640" y="339089"/>
                  </a:lnTo>
                  <a:lnTo>
                    <a:pt x="63500" y="339725"/>
                  </a:lnTo>
                  <a:lnTo>
                    <a:pt x="110490" y="340360"/>
                  </a:lnTo>
                  <a:lnTo>
                    <a:pt x="196850" y="339725"/>
                  </a:lnTo>
                  <a:lnTo>
                    <a:pt x="243204" y="325119"/>
                  </a:lnTo>
                  <a:lnTo>
                    <a:pt x="273684" y="286385"/>
                  </a:lnTo>
                  <a:lnTo>
                    <a:pt x="279400" y="273685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4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7635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0479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5295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71104" y="6031230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4"/>
                  </a:lnTo>
                  <a:lnTo>
                    <a:pt x="39370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4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9400" y="45084"/>
                  </a:lnTo>
                  <a:lnTo>
                    <a:pt x="240029" y="22224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63484" y="6019800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0"/>
                  </a:lnTo>
                  <a:lnTo>
                    <a:pt x="72390" y="3809"/>
                  </a:lnTo>
                  <a:lnTo>
                    <a:pt x="23495" y="34290"/>
                  </a:lnTo>
                  <a:lnTo>
                    <a:pt x="635" y="96520"/>
                  </a:lnTo>
                  <a:lnTo>
                    <a:pt x="0" y="133350"/>
                  </a:lnTo>
                  <a:lnTo>
                    <a:pt x="7620" y="170180"/>
                  </a:lnTo>
                  <a:lnTo>
                    <a:pt x="22860" y="203834"/>
                  </a:lnTo>
                  <a:lnTo>
                    <a:pt x="46990" y="231775"/>
                  </a:lnTo>
                  <a:lnTo>
                    <a:pt x="80010" y="252095"/>
                  </a:lnTo>
                  <a:lnTo>
                    <a:pt x="122555" y="260984"/>
                  </a:lnTo>
                  <a:lnTo>
                    <a:pt x="182880" y="258445"/>
                  </a:lnTo>
                  <a:lnTo>
                    <a:pt x="229870" y="245109"/>
                  </a:lnTo>
                  <a:lnTo>
                    <a:pt x="264160" y="223520"/>
                  </a:lnTo>
                  <a:lnTo>
                    <a:pt x="300355" y="161290"/>
                  </a:lnTo>
                  <a:lnTo>
                    <a:pt x="304800" y="123825"/>
                  </a:lnTo>
                  <a:lnTo>
                    <a:pt x="302260" y="84455"/>
                  </a:lnTo>
                  <a:lnTo>
                    <a:pt x="285750" y="45084"/>
                  </a:lnTo>
                  <a:lnTo>
                    <a:pt x="254635" y="19050"/>
                  </a:lnTo>
                  <a:lnTo>
                    <a:pt x="213360" y="5080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EE786-2EB4-D9ED-50C8-FE1881FE3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E5509E1-48BC-A49D-5A17-DC48165488F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398B2CA2-EE0A-D391-CD39-64017F8FD7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Balanseø</a:t>
            </a:r>
            <a:r>
              <a:rPr lang="nb-NO" spc="-10" dirty="0"/>
              <a:t>ving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2634014-17F2-903D-84DA-1398FA55910F}"/>
              </a:ext>
            </a:extLst>
          </p:cNvPr>
          <p:cNvSpPr txBox="1"/>
          <p:nvPr/>
        </p:nvSpPr>
        <p:spPr>
          <a:xfrm>
            <a:off x="849883" y="1869465"/>
            <a:ext cx="3969766" cy="4524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sz="1900" dirty="0" err="1">
                <a:latin typeface="Arial"/>
                <a:cs typeface="Arial"/>
              </a:rPr>
              <a:t>Balanseøvels</a:t>
            </a:r>
            <a:r>
              <a:rPr lang="nb-NO" sz="1900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 dirty="0">
              <a:latin typeface="Arial"/>
              <a:cs typeface="Arial"/>
            </a:endParaRPr>
          </a:p>
          <a:p>
            <a:pPr marL="12700" marR="706120">
              <a:lnSpc>
                <a:spcPct val="119600"/>
              </a:lnSpc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merkar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at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byrjar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45" dirty="0">
                <a:latin typeface="Arial"/>
                <a:cs typeface="Arial"/>
              </a:rPr>
              <a:t> </a:t>
            </a:r>
            <a:r>
              <a:rPr lang="nb-NO" sz="1900" spc="-25" dirty="0">
                <a:latin typeface="Arial"/>
                <a:cs typeface="Arial"/>
              </a:rPr>
              <a:t>når:</a:t>
            </a:r>
            <a:endParaRPr lang="nb-NO" sz="1900" dirty="0">
              <a:latin typeface="Arial"/>
              <a:cs typeface="Arial"/>
            </a:endParaRPr>
          </a:p>
          <a:p>
            <a:pPr marL="241300" marR="570230" indent="-228600">
              <a:lnSpc>
                <a:spcPct val="1207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sukkar</a:t>
            </a:r>
            <a:r>
              <a:rPr lang="nb-NO" sz="1900" dirty="0">
                <a:latin typeface="Arial"/>
                <a:cs typeface="Arial"/>
              </a:rPr>
              <a:t>,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gjespar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spc="-20" dirty="0">
                <a:latin typeface="Arial"/>
                <a:cs typeface="Arial"/>
              </a:rPr>
              <a:t>eller </a:t>
            </a:r>
            <a:r>
              <a:rPr lang="nb-NO" sz="1900" dirty="0">
                <a:latin typeface="Arial"/>
                <a:cs typeface="Arial"/>
              </a:rPr>
              <a:t>spontant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tek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ein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djup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 err="1">
                <a:latin typeface="Arial"/>
                <a:cs typeface="Arial"/>
              </a:rPr>
              <a:t>innpust</a:t>
            </a:r>
            <a:endParaRPr lang="nb-NO" sz="19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 produserer spytt og vil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svelgje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usten din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djupare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rolegare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endene dine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varmare</a:t>
            </a:r>
            <a:endParaRPr lang="nb-NO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8DADEEC0-7044-B416-68DF-40A41E8BBF99}"/>
              </a:ext>
            </a:extLst>
          </p:cNvPr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339F5AF1-AB49-602F-03E4-D319F12BF10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E5BEEFD-2631-928F-1B53-78742B242491}"/>
                </a:ext>
              </a:extLst>
            </p:cNvPr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310D5B6-5F1C-2715-1B3A-DC6ACAFB0F3F}"/>
                </a:ext>
              </a:extLst>
            </p:cNvPr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740AA49C-6383-B69A-9274-FA30D9F3748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1798AF6-D203-7B1D-D14E-6586334D4EF1}"/>
                </a:ext>
              </a:extLst>
            </p:cNvPr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DA35D4BE-16B9-F7A1-6DD4-0AF105675FD0}"/>
                </a:ext>
              </a:extLst>
            </p:cNvPr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74CCFFF7-9948-FEBE-1D0B-76ADA5A29FC3}"/>
                </a:ext>
              </a:extLst>
            </p:cNvPr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734B2D0-C56C-12AD-1649-8F6275C44FD6}"/>
                </a:ext>
              </a:extLst>
            </p:cNvPr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7797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B3B78-BBBC-8411-EB1E-CD31F7987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B1120CF-BC5A-F747-CA6B-6769CA51955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C41A8F0E-1A26-2743-3AA2-0A5F1CC1B1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 err="1"/>
              <a:t>dagbok</a:t>
            </a:r>
            <a:r>
              <a:rPr lang="nb-NO" spc="-10" dirty="0"/>
              <a:t>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1792EB7-6DAF-653A-C902-9FC2E8DD0FD2}"/>
              </a:ext>
            </a:extLst>
          </p:cNvPr>
          <p:cNvSpPr txBox="1"/>
          <p:nvPr/>
        </p:nvSpPr>
        <p:spPr>
          <a:xfrm>
            <a:off x="9291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nn-NO" sz="2000" dirty="0">
                <a:latin typeface="Arial"/>
                <a:cs typeface="Arial"/>
              </a:rPr>
              <a:t>Skriv</a:t>
            </a:r>
            <a:r>
              <a:rPr lang="nn-NO" sz="2000" spc="-30" dirty="0">
                <a:latin typeface="Arial"/>
                <a:cs typeface="Arial"/>
              </a:rPr>
              <a:t> kva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vil,</a:t>
            </a:r>
            <a:r>
              <a:rPr lang="nn-NO" sz="2000" spc="-4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for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eksempel:</a:t>
            </a:r>
            <a:endParaRPr lang="nn-NO" sz="2000" dirty="0">
              <a:latin typeface="Arial"/>
              <a:cs typeface="Arial"/>
            </a:endParaRPr>
          </a:p>
          <a:p>
            <a:pPr marL="281305" indent="-179705">
              <a:lnSpc>
                <a:spcPct val="100000"/>
              </a:lnSpc>
              <a:spcBef>
                <a:spcPts val="905"/>
              </a:spcBef>
              <a:buChar char="•"/>
              <a:tabLst>
                <a:tab pos="281305" algn="l"/>
              </a:tabLst>
            </a:pP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3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spørsmål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5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</a:t>
            </a:r>
            <a:endParaRPr lang="nn-NO" sz="2000" dirty="0">
              <a:latin typeface="Arial"/>
              <a:cs typeface="Arial"/>
            </a:endParaRPr>
          </a:p>
          <a:p>
            <a:pPr marL="281305" marR="1075690" indent="-179705">
              <a:lnSpc>
                <a:spcPct val="113599"/>
              </a:lnSpc>
              <a:spcBef>
                <a:spcPts val="570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ting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som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bra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å</a:t>
            </a:r>
            <a:r>
              <a:rPr lang="nn-NO" sz="2000" spc="-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hugse 	</a:t>
            </a:r>
            <a:r>
              <a:rPr lang="nn-NO" sz="2000" dirty="0">
                <a:latin typeface="Arial"/>
                <a:cs typeface="Arial"/>
              </a:rPr>
              <a:t>frå i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25" dirty="0">
                <a:latin typeface="Arial"/>
                <a:cs typeface="Arial"/>
              </a:rPr>
              <a:t>dag</a:t>
            </a:r>
            <a:endParaRPr lang="nn-NO" sz="2000" dirty="0">
              <a:latin typeface="Arial"/>
              <a:cs typeface="Arial"/>
            </a:endParaRPr>
          </a:p>
          <a:p>
            <a:pPr marL="281305" marR="578485" indent="-179705">
              <a:lnSpc>
                <a:spcPct val="1137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dine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eigne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dette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20" dirty="0">
                <a:latin typeface="Arial"/>
                <a:cs typeface="Arial"/>
              </a:rPr>
              <a:t>møtet</a:t>
            </a:r>
            <a:endParaRPr lang="nn-NO" sz="2000" dirty="0">
              <a:latin typeface="Arial"/>
              <a:cs typeface="Arial"/>
            </a:endParaRPr>
          </a:p>
          <a:p>
            <a:pPr marL="12700" marR="1188085">
              <a:lnSpc>
                <a:spcPct val="113700"/>
              </a:lnSpc>
              <a:spcBef>
                <a:spcPts val="2175"/>
              </a:spcBef>
            </a:pPr>
            <a:r>
              <a:rPr lang="nn-NO" sz="2000" dirty="0">
                <a:latin typeface="Arial"/>
                <a:cs typeface="Arial"/>
              </a:rPr>
              <a:t>Ingen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andre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kjem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til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50" dirty="0">
                <a:latin typeface="Arial"/>
                <a:cs typeface="Arial"/>
              </a:rPr>
              <a:t>å </a:t>
            </a:r>
            <a:r>
              <a:rPr lang="nn-NO" sz="2000" dirty="0">
                <a:latin typeface="Arial"/>
                <a:cs typeface="Arial"/>
              </a:rPr>
              <a:t>lese</a:t>
            </a:r>
            <a:r>
              <a:rPr lang="nn-NO" sz="2000" spc="-5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skriv.</a:t>
            </a:r>
            <a:endParaRPr lang="nn-NO" sz="2000" dirty="0">
              <a:latin typeface="Arial"/>
              <a:cs typeface="Arial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B28663A9-C638-C980-D32D-5BFA488FF11F}"/>
              </a:ext>
            </a:extLst>
          </p:cNvPr>
          <p:cNvGrpSpPr/>
          <p:nvPr/>
        </p:nvGrpSpPr>
        <p:grpSpPr>
          <a:xfrm>
            <a:off x="4584700" y="1619513"/>
            <a:ext cx="5539105" cy="4979620"/>
            <a:chOff x="4829809" y="1934844"/>
            <a:chExt cx="5539105" cy="497962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563E0F86-23B7-E455-311F-593E0260384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85A60A37-6A22-5131-899F-F330C5173E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809" y="1934844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06631EC4-A16D-C45A-74FB-43C4C9EFC14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3EE6D79F-716D-BDAB-2974-46D5BC1E488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B0102721-829F-42DC-1A09-E1A81D8841C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874E7E1F-DC14-3F1C-8AA4-6675977D98D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C9D5386D-57A5-105D-1D8F-75869772D44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FDAD7A5D-200F-96E3-82CB-3A92C42B765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5FC86CBF-27BF-B943-0AA5-D67DA01169D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44EABFED-D615-0E09-CE85-5F9EC57F3C0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232E33B7-037C-1112-143E-D2E2F8E912B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E9AE42E2-039F-92EE-D763-C863E6A5C92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30630BAF-517F-E51D-18B0-827D1C50E23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81C1ABBB-0726-5982-57E5-6D136F79851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DB01679C-9D12-2E79-38AD-89F0E800428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5AEF8A9E-D646-332F-F4C5-9AD888D0974C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32B799C1-827B-7839-51C3-6FD81390D172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F6D38A06-730D-D7D5-97AE-34D7C9F86BEE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5F911A32-7C02-B214-28A5-EC2AAE4BF557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3AB90830-0A17-7F79-2B14-8062030AEF81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23EF5FD6-6AB6-6B1E-55F8-A4987CC04841}"/>
                </a:ext>
              </a:extLst>
            </p:cNvPr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9971CC9-4C1F-3D98-457F-8E02465A7215}"/>
                </a:ext>
              </a:extLst>
            </p:cNvPr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A50DB30C-3738-F0B8-AF31-55100F6B845C}"/>
                </a:ext>
              </a:extLst>
            </p:cNvPr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831AE135-FF1D-5D1A-CF33-D06BEF8C4DE1}"/>
                </a:ext>
              </a:extLst>
            </p:cNvPr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2183636F-C790-3B1A-EFA7-9D6C54550A97}"/>
                </a:ext>
              </a:extLst>
            </p:cNvPr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571CC124-F039-5782-8AC5-87DB16938E67}"/>
                </a:ext>
              </a:extLst>
            </p:cNvPr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CDA7ADD4-6F68-BBA9-061F-E49D430FC8B3}"/>
                </a:ext>
              </a:extLst>
            </p:cNvPr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6AE06496-2D03-3859-63FA-8EAD1ECAD392}"/>
                </a:ext>
              </a:extLst>
            </p:cNvPr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0F858FDA-3D94-0C8F-D993-A57FD9B409F8}"/>
                </a:ext>
              </a:extLst>
            </p:cNvPr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1292B615-C7A6-2D5F-DC76-FABA3D789BDA}"/>
                </a:ext>
              </a:extLst>
            </p:cNvPr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CF39418D-A2DB-A5BA-3A73-8BE7C975785C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0DEB614C-E7D9-7BC8-BE25-24051C74BC52}"/>
                </a:ext>
              </a:extLst>
            </p:cNvPr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2EDC07E5-226B-1ED0-AA23-79F4A20621BE}"/>
                </a:ext>
              </a:extLst>
            </p:cNvPr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EA236919-1E61-1A79-342E-862596935DA8}"/>
                </a:ext>
              </a:extLst>
            </p:cNvPr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CD936EEC-13FE-D989-E2E3-8B17E0532D32}"/>
                </a:ext>
              </a:extLst>
            </p:cNvPr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1CEF0A07-58C2-1656-827B-EA4B49EF692E}"/>
                </a:ext>
              </a:extLst>
            </p:cNvPr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3447DAC1-6547-38F5-617A-D0C95C632A39}"/>
                </a:ext>
              </a:extLst>
            </p:cNvPr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4C78F0DE-7D69-8C26-3F2B-77B73BD7E709}"/>
                </a:ext>
              </a:extLst>
            </p:cNvPr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85B7A19A-8658-FF55-C9DF-79581776FE76}"/>
                </a:ext>
              </a:extLst>
            </p:cNvPr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E3186233-A965-9CF9-538D-7DD90ABE07A8}"/>
                </a:ext>
              </a:extLst>
            </p:cNvPr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1ED2623F-1271-B1AD-A8BF-55C5BA3B54B5}"/>
                </a:ext>
              </a:extLst>
            </p:cNvPr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D8E5AD0A-E286-63BA-6539-47176284D189}"/>
                </a:ext>
              </a:extLst>
            </p:cNvPr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DA67D990-511D-B5F0-8230-34825B3D30B8}"/>
                </a:ext>
              </a:extLst>
            </p:cNvPr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01A9CB21-0282-EFC7-F77F-9651A70B1399}"/>
                </a:ext>
              </a:extLst>
            </p:cNvPr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A5E9192C-6BD5-E512-F6BE-5ADF3D8992D1}"/>
                </a:ext>
              </a:extLst>
            </p:cNvPr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4166A42D-95B3-17B4-5043-87ABBDC20E54}"/>
                </a:ext>
              </a:extLst>
            </p:cNvPr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B95047FB-9232-7DF7-D81F-2C14D62FC152}"/>
                </a:ext>
              </a:extLst>
            </p:cNvPr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F7B0D6F2-AC30-5328-4644-43DDE056EC8E}"/>
                </a:ext>
              </a:extLst>
            </p:cNvPr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8EBB997C-D2A4-07A2-2A43-88E20002014D}"/>
                </a:ext>
              </a:extLst>
            </p:cNvPr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33EF7306-9249-8D04-B4CB-13B0C78CBDB9}"/>
                </a:ext>
              </a:extLst>
            </p:cNvPr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96B131E3-1076-97AE-34B8-6E9678B3E755}"/>
                </a:ext>
              </a:extLst>
            </p:cNvPr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6B662A6E-94B3-B4EB-D4D7-581ABEC8FD35}"/>
                </a:ext>
              </a:extLst>
            </p:cNvPr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A2A1760E-21F5-4D2A-C706-1D6C04C5A4F2}"/>
                </a:ext>
              </a:extLst>
            </p:cNvPr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5ADEAE98-BFC5-4CC6-56E9-D59B8B262B9A}"/>
                </a:ext>
              </a:extLst>
            </p:cNvPr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C126DD07-E6A5-A418-26CE-47FE5AF1A7C3}"/>
                </a:ext>
              </a:extLst>
            </p:cNvPr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85371F7F-0C32-323C-DFAF-36C83CE92AED}"/>
                </a:ext>
              </a:extLst>
            </p:cNvPr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>
              <a:extLst>
                <a:ext uri="{FF2B5EF4-FFF2-40B4-BE49-F238E27FC236}">
                  <a16:creationId xmlns:a16="http://schemas.microsoft.com/office/drawing/2014/main" id="{24BA529D-D9D5-688D-ACCE-6091F26C8938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E6976BEA-4A40-2155-FD06-978B9EA8C8F2}"/>
                </a:ext>
              </a:extLst>
            </p:cNvPr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8DEE46A8-C8B6-E566-B978-D1E6A5808257}"/>
                </a:ext>
              </a:extLst>
            </p:cNvPr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269CF246-33D2-5A63-5F5E-1A8AC2295F6C}"/>
                </a:ext>
              </a:extLst>
            </p:cNvPr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B646BD48-29D9-DA7A-45C2-97752F75C134}"/>
                </a:ext>
              </a:extLst>
            </p:cNvPr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CDCD84CC-94C1-A645-ECAD-204EDDB45628}"/>
                </a:ext>
              </a:extLst>
            </p:cNvPr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F7503196-43D7-2D26-020D-826DCD701CC4}"/>
                </a:ext>
              </a:extLst>
            </p:cNvPr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84498E72-84AD-F276-719A-A45BA1C99EB6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BC49F9E8-D0A1-9D43-25F8-B53E3C576FA2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D2908D42-F9B8-680C-CF9F-6534B0934DCE}"/>
              </a:ext>
            </a:extLst>
          </p:cNvPr>
          <p:cNvSpPr txBox="1"/>
          <p:nvPr/>
        </p:nvSpPr>
        <p:spPr>
          <a:xfrm>
            <a:off x="5224351" y="3111335"/>
            <a:ext cx="57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470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BDE42-3E08-38D7-E8EF-73A0CC63B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8D2472-C065-F5CC-65D3-BA22DF6358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Du </a:t>
            </a:r>
            <a:r>
              <a:rPr lang="nb-NO"/>
              <a:t>kan kontakte</a:t>
            </a:r>
            <a:r>
              <a:rPr lang="nb-NO" spc="-25"/>
              <a:t>:</a:t>
            </a:r>
            <a:endParaRPr spc="-25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C01B2D91-BC76-7B93-411D-3FD63E8262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450" y="6541160"/>
            <a:ext cx="929005" cy="76006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8215014A-2B1E-F299-631D-340AC40E5661}"/>
              </a:ext>
            </a:extLst>
          </p:cNvPr>
          <p:cNvSpPr txBox="1"/>
          <p:nvPr/>
        </p:nvSpPr>
        <p:spPr>
          <a:xfrm>
            <a:off x="685291" y="1731010"/>
            <a:ext cx="8103870" cy="56911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 dirty="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òg mogleg å ta kontakt med helsestasjonen for ungdom, skulehelsetenesta, psykisk helsehjelp for barn og unge der du bur, eller nokon som jobbar i din lokale kyrkjelyd.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F6EB79BB-0DA9-70F2-B228-F40B10E26C7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0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EDED-B46E-7463-F915-AC032FD46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AD3679C-46C7-D906-F9B0-D2F71D59D67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74C20E9-2212-49F9-7D86-314E731C3A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spc="-10" dirty="0" err="1"/>
              <a:t>Sidan</a:t>
            </a:r>
            <a:r>
              <a:rPr lang="nb-NO" spc="-10" dirty="0"/>
              <a:t> sist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A3799D1-22B9-8219-7277-87BE67D3BD7D}"/>
              </a:ext>
            </a:extLst>
          </p:cNvPr>
          <p:cNvSpPr txBox="1"/>
          <p:nvPr/>
        </p:nvSpPr>
        <p:spPr>
          <a:xfrm>
            <a:off x="851408" y="1912747"/>
            <a:ext cx="3076574" cy="24665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tankar eller kjensler hadde du etter det siste møtet? </a:t>
            </a: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prøvd noko av det vi gjekk gjennom?</a:t>
            </a: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CB5BD32A-8761-D3EC-12FD-7EB75A28C7F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1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Skam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950" y="2089454"/>
            <a:ext cx="3054350" cy="4499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20" dirty="0"/>
              <a:t>skam?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lang="nb-NO" spc="-70" dirty="0"/>
              <a:t>Kva</a:t>
            </a:r>
            <a:r>
              <a:rPr spc="-70" dirty="0"/>
              <a:t> </a:t>
            </a:r>
            <a:r>
              <a:rPr dirty="0"/>
              <a:t>får</a:t>
            </a:r>
            <a:r>
              <a:rPr spc="-50" dirty="0"/>
              <a:t> </a:t>
            </a:r>
            <a:r>
              <a:rPr dirty="0"/>
              <a:t>deg</a:t>
            </a:r>
            <a:r>
              <a:rPr spc="-70" dirty="0"/>
              <a:t> </a:t>
            </a:r>
            <a:r>
              <a:rPr dirty="0"/>
              <a:t>til</a:t>
            </a:r>
            <a:r>
              <a:rPr spc="-65" dirty="0"/>
              <a:t> </a:t>
            </a:r>
            <a:r>
              <a:rPr dirty="0"/>
              <a:t>å</a:t>
            </a:r>
            <a:r>
              <a:rPr spc="-60" dirty="0"/>
              <a:t> </a:t>
            </a:r>
            <a:r>
              <a:rPr lang="nb-NO" spc="-60" dirty="0"/>
              <a:t>kjenne </a:t>
            </a:r>
            <a:r>
              <a:rPr spc="-10" dirty="0" err="1"/>
              <a:t>skam</a:t>
            </a:r>
            <a:r>
              <a:rPr spc="-10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7" name="object 37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5" name="object 45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FD115-FF65-90F6-F6FD-C2E76A9CC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8DA88A7-6C75-EBE9-EF41-DE6027E09C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Følels</a:t>
            </a:r>
            <a:r>
              <a:rPr lang="nb-NO" spc="-10" dirty="0"/>
              <a:t>a</a:t>
            </a:r>
            <a:r>
              <a:rPr spc="-10" dirty="0"/>
              <a:t>r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CDB8618-1D11-D2CC-7627-6186DF79ADD8}"/>
              </a:ext>
            </a:extLst>
          </p:cNvPr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AA3CF06-8467-00C6-4E7E-6732BAA0A7D2}"/>
                </a:ext>
              </a:extLst>
            </p:cNvPr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CDB7C3F-4E09-1214-25D6-BF1F14BC6EC4}"/>
                </a:ext>
              </a:extLst>
            </p:cNvPr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61C1D411-C4D8-8AC2-DBD2-33B2326686A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4695" y="4114164"/>
              <a:ext cx="1296035" cy="1600835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60D06FB6-F490-BE45-88BD-63F0F7D05C76}"/>
              </a:ext>
            </a:extLst>
          </p:cNvPr>
          <p:cNvSpPr txBox="1"/>
          <p:nvPr/>
        </p:nvSpPr>
        <p:spPr>
          <a:xfrm>
            <a:off x="849883" y="1400302"/>
            <a:ext cx="8039734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lang="nb-NO" sz="3400" dirty="0">
                <a:latin typeface="Arial"/>
                <a:cs typeface="Arial"/>
              </a:rPr>
              <a:t>kjem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 dirty="0">
              <a:latin typeface="Arial"/>
              <a:cs typeface="Arial"/>
            </a:endParaRPr>
          </a:p>
          <a:p>
            <a:pPr marL="685800" algn="ctr">
              <a:lnSpc>
                <a:spcPct val="100000"/>
              </a:lnSpc>
              <a:spcBef>
                <a:spcPts val="3900"/>
              </a:spcBef>
            </a:pPr>
            <a:r>
              <a:rPr lang="nb-NO" sz="2600" dirty="0">
                <a:latin typeface="Arial"/>
                <a:cs typeface="Arial"/>
              </a:rPr>
              <a:t>  </a:t>
            </a:r>
            <a:r>
              <a:rPr lang="nb-NO" sz="2600" dirty="0" err="1">
                <a:latin typeface="Arial"/>
                <a:cs typeface="Arial"/>
              </a:rPr>
              <a:t>Teikn</a:t>
            </a:r>
            <a:r>
              <a:rPr lang="nb-NO" sz="2600" dirty="0">
                <a:latin typeface="Arial"/>
                <a:cs typeface="Arial"/>
              </a:rPr>
              <a:t> eller uttrykk</a:t>
            </a:r>
            <a:r>
              <a:rPr sz="2600" dirty="0">
                <a:latin typeface="Arial"/>
                <a:cs typeface="Arial"/>
              </a:rPr>
              <a:t>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B3D808F-CD25-3530-AD44-4BD95338B142}"/>
              </a:ext>
            </a:extLst>
          </p:cNvPr>
          <p:cNvSpPr txBox="1"/>
          <p:nvPr/>
        </p:nvSpPr>
        <p:spPr>
          <a:xfrm>
            <a:off x="1460500" y="5793485"/>
            <a:ext cx="2006599" cy="80919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lang="nb-NO"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lang="nb-NO" sz="2600" spc="-50" dirty="0">
                <a:latin typeface="Arial"/>
                <a:cs typeface="Arial"/>
              </a:rPr>
              <a:t>  kroppen </a:t>
            </a:r>
            <a:r>
              <a:rPr sz="2600" dirty="0">
                <a:latin typeface="Arial"/>
                <a:cs typeface="Arial"/>
              </a:rPr>
              <a:t>min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4A94357-07EA-A5ED-E9AF-8C455922862B}"/>
              </a:ext>
            </a:extLst>
          </p:cNvPr>
          <p:cNvSpPr txBox="1"/>
          <p:nvPr/>
        </p:nvSpPr>
        <p:spPr>
          <a:xfrm>
            <a:off x="7077836" y="5793485"/>
            <a:ext cx="2301240" cy="119391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10" dirty="0" err="1">
                <a:latin typeface="Arial"/>
                <a:cs typeface="Arial"/>
              </a:rPr>
              <a:t>kroppen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lang="nb-NO" sz="2600" spc="-10" dirty="0">
                <a:latin typeface="Arial"/>
                <a:cs typeface="Arial"/>
              </a:rPr>
              <a:t>hjå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39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51408" y="1400302"/>
            <a:ext cx="59766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lang="nb-NO" spc="-150" dirty="0"/>
              <a:t>Korleis</a:t>
            </a:r>
            <a:r>
              <a:rPr spc="-150" dirty="0"/>
              <a:t> </a:t>
            </a:r>
            <a:r>
              <a:rPr lang="nb-NO" spc="-10" dirty="0"/>
              <a:t>oppstår </a:t>
            </a:r>
            <a:r>
              <a:rPr dirty="0" err="1"/>
              <a:t>skam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18069" y="3358972"/>
            <a:ext cx="2367280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-20" dirty="0">
                <a:solidFill>
                  <a:srgbClr val="003A52"/>
                </a:solidFill>
                <a:latin typeface="Arial"/>
                <a:cs typeface="Arial"/>
              </a:rPr>
              <a:t>SKAM</a:t>
            </a:r>
            <a:endParaRPr sz="6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0062" y="2090559"/>
            <a:ext cx="6099174" cy="3367424"/>
            <a:chOff x="1151255" y="2201544"/>
            <a:chExt cx="6099174" cy="336742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255" y="2289809"/>
              <a:ext cx="3608704" cy="31654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36825" y="2201544"/>
              <a:ext cx="119380" cy="702310"/>
            </a:xfrm>
            <a:custGeom>
              <a:avLst/>
              <a:gdLst/>
              <a:ahLst/>
              <a:cxnLst/>
              <a:rect l="l" t="t" r="r" b="b"/>
              <a:pathLst>
                <a:path w="119380" h="702310">
                  <a:moveTo>
                    <a:pt x="33655" y="0"/>
                  </a:moveTo>
                  <a:lnTo>
                    <a:pt x="16510" y="43179"/>
                  </a:lnTo>
                  <a:lnTo>
                    <a:pt x="6350" y="88264"/>
                  </a:lnTo>
                  <a:lnTo>
                    <a:pt x="1269" y="134619"/>
                  </a:lnTo>
                  <a:lnTo>
                    <a:pt x="0" y="180975"/>
                  </a:lnTo>
                  <a:lnTo>
                    <a:pt x="2539" y="225425"/>
                  </a:lnTo>
                  <a:lnTo>
                    <a:pt x="9525" y="269875"/>
                  </a:lnTo>
                  <a:lnTo>
                    <a:pt x="28575" y="357504"/>
                  </a:lnTo>
                  <a:lnTo>
                    <a:pt x="39369" y="409575"/>
                  </a:lnTo>
                  <a:lnTo>
                    <a:pt x="50800" y="461644"/>
                  </a:lnTo>
                  <a:lnTo>
                    <a:pt x="76200" y="565784"/>
                  </a:lnTo>
                  <a:lnTo>
                    <a:pt x="106680" y="682625"/>
                  </a:lnTo>
                  <a:lnTo>
                    <a:pt x="111125" y="702309"/>
                  </a:lnTo>
                  <a:lnTo>
                    <a:pt x="118744" y="702309"/>
                  </a:lnTo>
                  <a:lnTo>
                    <a:pt x="119380" y="694054"/>
                  </a:lnTo>
                  <a:lnTo>
                    <a:pt x="118744" y="687069"/>
                  </a:lnTo>
                  <a:lnTo>
                    <a:pt x="114935" y="627379"/>
                  </a:lnTo>
                  <a:lnTo>
                    <a:pt x="90805" y="348614"/>
                  </a:lnTo>
                  <a:lnTo>
                    <a:pt x="88264" y="304800"/>
                  </a:lnTo>
                  <a:lnTo>
                    <a:pt x="86994" y="260984"/>
                  </a:lnTo>
                  <a:lnTo>
                    <a:pt x="83819" y="217169"/>
                  </a:lnTo>
                  <a:lnTo>
                    <a:pt x="78105" y="173989"/>
                  </a:lnTo>
                  <a:lnTo>
                    <a:pt x="70485" y="131444"/>
                  </a:lnTo>
                  <a:lnTo>
                    <a:pt x="61594" y="88264"/>
                  </a:lnTo>
                  <a:lnTo>
                    <a:pt x="41275" y="1269"/>
                  </a:lnTo>
                  <a:lnTo>
                    <a:pt x="33655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3775" y="2703849"/>
              <a:ext cx="2446654" cy="28651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783610" y="3107763"/>
            <a:ext cx="111696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20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2A8F07-D317-4D43-B348-FA72A3FD6C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A89C6D-C001-46D7-97A1-C9DA91539300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3.xml><?xml version="1.0" encoding="utf-8"?>
<ds:datastoreItem xmlns:ds="http://schemas.openxmlformats.org/officeDocument/2006/customXml" ds:itemID="{59ECCEA8-7F6A-4F72-8BB9-68EB62E68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553</Words>
  <Application>Microsoft Office PowerPoint</Application>
  <PresentationFormat>Egendefinert</PresentationFormat>
  <Paragraphs>84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Aptos</vt:lpstr>
      <vt:lpstr>Arial</vt:lpstr>
      <vt:lpstr>Segoe UI</vt:lpstr>
      <vt:lpstr>Office Theme</vt:lpstr>
      <vt:lpstr>Møte 8 – Skam og sjølv-identitet, sjølvkjensle</vt:lpstr>
      <vt:lpstr>Korleis har du det akkurat no?</vt:lpstr>
      <vt:lpstr>Sidan sist</vt:lpstr>
      <vt:lpstr>Skam</vt:lpstr>
      <vt:lpstr>Kva er skam?</vt:lpstr>
      <vt:lpstr>Kva får deg til å kjenne skam?</vt:lpstr>
      <vt:lpstr>Følelsar</vt:lpstr>
      <vt:lpstr>Dagens følelse</vt:lpstr>
      <vt:lpstr>Korleis oppstår skam</vt:lpstr>
      <vt:lpstr>Fysisk aktivitet</vt:lpstr>
      <vt:lpstr>Pause</vt:lpstr>
      <vt:lpstr>Samling</vt:lpstr>
      <vt:lpstr>Sjølvidentitet og sjølvkjensle</vt:lpstr>
      <vt:lpstr>Kva er sjølvidentitet og sjølvkjensle?</vt:lpstr>
      <vt:lpstr>Tryggleik og eigen vilje</vt:lpstr>
      <vt:lpstr>Naturen som ein trygg stad</vt:lpstr>
      <vt:lpstr>Situasjon i kvardagen</vt:lpstr>
      <vt:lpstr>Balanseøving</vt:lpstr>
      <vt:lpstr>Skriv i dagboka</vt:lpstr>
      <vt:lpstr>Korleis har du det akkurat no?</vt:lpstr>
      <vt:lpstr>Avslutning</vt:lpstr>
      <vt:lpstr>Du kan kontakte: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8 - Skam och självidentitet, självkänsla</dc:title>
  <dc:creator>PH standard</dc:creator>
  <cp:lastModifiedBy>Kjetil Bondevik</cp:lastModifiedBy>
  <cp:revision>13</cp:revision>
  <dcterms:created xsi:type="dcterms:W3CDTF">2025-03-31T14:13:02Z</dcterms:created>
  <dcterms:modified xsi:type="dcterms:W3CDTF">2025-04-24T09:28:56Z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