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7" r:id="rId6"/>
    <p:sldId id="258" r:id="rId7"/>
    <p:sldId id="259" r:id="rId8"/>
    <p:sldId id="260" r:id="rId9"/>
    <p:sldId id="261" r:id="rId10"/>
    <p:sldId id="262" r:id="rId11"/>
    <p:sldId id="712" r:id="rId12"/>
    <p:sldId id="263"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1A015C-1171-41FD-8124-EA35FE495D7D}" v="19" dt="2021-03-17T10:23:28.5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571524-5A3F-4E40-8439-E8C6EF064A83}"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BD8893A7-4419-4D41-AEF1-6E62684C3F46}">
      <dgm:prSet/>
      <dgm:spPr/>
      <dgm:t>
        <a:bodyPr/>
        <a:lstStyle/>
        <a:p>
          <a:r>
            <a:rPr lang="nb-NO"/>
            <a:t>Barne og familieminister Kjell Ingolf Ropstad</a:t>
          </a:r>
          <a:endParaRPr lang="en-US"/>
        </a:p>
      </dgm:t>
    </dgm:pt>
    <dgm:pt modelId="{E400598F-7822-45EB-9FBD-C9374048F41B}" type="parTrans" cxnId="{DEFB4013-8EBA-4323-9656-FFABBE9F84AA}">
      <dgm:prSet/>
      <dgm:spPr/>
      <dgm:t>
        <a:bodyPr/>
        <a:lstStyle/>
        <a:p>
          <a:endParaRPr lang="en-US"/>
        </a:p>
      </dgm:t>
    </dgm:pt>
    <dgm:pt modelId="{69FA75BA-483F-4B75-B183-6A1EB2FB20F0}" type="sibTrans" cxnId="{DEFB4013-8EBA-4323-9656-FFABBE9F84AA}">
      <dgm:prSet/>
      <dgm:spPr/>
      <dgm:t>
        <a:bodyPr/>
        <a:lstStyle/>
        <a:p>
          <a:endParaRPr lang="en-US"/>
        </a:p>
      </dgm:t>
    </dgm:pt>
    <dgm:pt modelId="{A4E8F03E-7D8E-41B5-867F-071CED1C03CC}">
      <dgm:prSet/>
      <dgm:spPr/>
      <dgm:t>
        <a:bodyPr/>
        <a:lstStyle/>
        <a:p>
          <a:r>
            <a:rPr lang="nb-NO"/>
            <a:t>Barne –og familidepartementet</a:t>
          </a:r>
          <a:endParaRPr lang="en-US"/>
        </a:p>
      </dgm:t>
    </dgm:pt>
    <dgm:pt modelId="{39D9C3E6-893F-4052-BD1C-E81ECE1E256F}" type="parTrans" cxnId="{957FFF40-8C4A-4896-A8D7-264AC81736B0}">
      <dgm:prSet/>
      <dgm:spPr/>
      <dgm:t>
        <a:bodyPr/>
        <a:lstStyle/>
        <a:p>
          <a:endParaRPr lang="en-US"/>
        </a:p>
      </dgm:t>
    </dgm:pt>
    <dgm:pt modelId="{46FB62E4-3998-4E36-B70C-A5A05C19F61F}" type="sibTrans" cxnId="{957FFF40-8C4A-4896-A8D7-264AC81736B0}">
      <dgm:prSet/>
      <dgm:spPr/>
      <dgm:t>
        <a:bodyPr/>
        <a:lstStyle/>
        <a:p>
          <a:endParaRPr lang="en-US"/>
        </a:p>
      </dgm:t>
    </dgm:pt>
    <dgm:pt modelId="{6FF8F235-3A2C-4799-9FD7-420430AD7FE1}">
      <dgm:prSet/>
      <dgm:spPr/>
      <dgm:t>
        <a:bodyPr/>
        <a:lstStyle/>
        <a:p>
          <a:r>
            <a:rPr lang="nb-NO"/>
            <a:t>Barne og familiedirektoratet</a:t>
          </a:r>
          <a:endParaRPr lang="en-US"/>
        </a:p>
      </dgm:t>
    </dgm:pt>
    <dgm:pt modelId="{3BFF9420-361C-461B-9601-6715BAB65254}" type="parTrans" cxnId="{8560F709-28DC-4714-9736-9EEE43163D30}">
      <dgm:prSet/>
      <dgm:spPr/>
      <dgm:t>
        <a:bodyPr/>
        <a:lstStyle/>
        <a:p>
          <a:endParaRPr lang="en-US"/>
        </a:p>
      </dgm:t>
    </dgm:pt>
    <dgm:pt modelId="{C7582048-DDEC-4E81-A082-C874E1127FD9}" type="sibTrans" cxnId="{8560F709-28DC-4714-9736-9EEE43163D30}">
      <dgm:prSet/>
      <dgm:spPr/>
      <dgm:t>
        <a:bodyPr/>
        <a:lstStyle/>
        <a:p>
          <a:endParaRPr lang="en-US"/>
        </a:p>
      </dgm:t>
    </dgm:pt>
    <dgm:pt modelId="{36F5178F-8A80-41CF-937B-009D72C94815}">
      <dgm:prSet/>
      <dgm:spPr/>
      <dgm:t>
        <a:bodyPr/>
        <a:lstStyle/>
        <a:p>
          <a:r>
            <a:rPr lang="nb-NO"/>
            <a:t>Barne –og familieetaten </a:t>
          </a:r>
          <a:endParaRPr lang="en-US"/>
        </a:p>
      </dgm:t>
    </dgm:pt>
    <dgm:pt modelId="{CEB77D76-80C0-4306-9446-98D519F7A239}" type="parTrans" cxnId="{F26D3259-A9D2-4FD7-B7F7-3746AF92C094}">
      <dgm:prSet/>
      <dgm:spPr/>
      <dgm:t>
        <a:bodyPr/>
        <a:lstStyle/>
        <a:p>
          <a:endParaRPr lang="en-US"/>
        </a:p>
      </dgm:t>
    </dgm:pt>
    <dgm:pt modelId="{203A13DA-67F4-4CB2-A52A-C9A4261DE9A4}" type="sibTrans" cxnId="{F26D3259-A9D2-4FD7-B7F7-3746AF92C094}">
      <dgm:prSet/>
      <dgm:spPr/>
      <dgm:t>
        <a:bodyPr/>
        <a:lstStyle/>
        <a:p>
          <a:endParaRPr lang="en-US"/>
        </a:p>
      </dgm:t>
    </dgm:pt>
    <dgm:pt modelId="{87A9FE4E-7576-4A07-9021-1A450DA39BCC}" type="pres">
      <dgm:prSet presAssocID="{B0571524-5A3F-4E40-8439-E8C6EF064A83}" presName="matrix" presStyleCnt="0">
        <dgm:presLayoutVars>
          <dgm:chMax val="1"/>
          <dgm:dir/>
          <dgm:resizeHandles val="exact"/>
        </dgm:presLayoutVars>
      </dgm:prSet>
      <dgm:spPr/>
    </dgm:pt>
    <dgm:pt modelId="{8E81569F-6B7A-4C96-A014-0D34482D1229}" type="pres">
      <dgm:prSet presAssocID="{B0571524-5A3F-4E40-8439-E8C6EF064A83}" presName="diamond" presStyleLbl="bgShp" presStyleIdx="0" presStyleCnt="1"/>
      <dgm:spPr/>
    </dgm:pt>
    <dgm:pt modelId="{3232CE18-3376-47B6-8C8F-A9D065D5D7BB}" type="pres">
      <dgm:prSet presAssocID="{B0571524-5A3F-4E40-8439-E8C6EF064A83}" presName="quad1" presStyleLbl="node1" presStyleIdx="0" presStyleCnt="4">
        <dgm:presLayoutVars>
          <dgm:chMax val="0"/>
          <dgm:chPref val="0"/>
          <dgm:bulletEnabled val="1"/>
        </dgm:presLayoutVars>
      </dgm:prSet>
      <dgm:spPr/>
    </dgm:pt>
    <dgm:pt modelId="{4B9EFBE6-551F-41AF-8DEC-35EF2B25E3F8}" type="pres">
      <dgm:prSet presAssocID="{B0571524-5A3F-4E40-8439-E8C6EF064A83}" presName="quad2" presStyleLbl="node1" presStyleIdx="1" presStyleCnt="4">
        <dgm:presLayoutVars>
          <dgm:chMax val="0"/>
          <dgm:chPref val="0"/>
          <dgm:bulletEnabled val="1"/>
        </dgm:presLayoutVars>
      </dgm:prSet>
      <dgm:spPr/>
    </dgm:pt>
    <dgm:pt modelId="{0BF46CFD-0070-4164-B293-AB5F83B604E7}" type="pres">
      <dgm:prSet presAssocID="{B0571524-5A3F-4E40-8439-E8C6EF064A83}" presName="quad3" presStyleLbl="node1" presStyleIdx="2" presStyleCnt="4">
        <dgm:presLayoutVars>
          <dgm:chMax val="0"/>
          <dgm:chPref val="0"/>
          <dgm:bulletEnabled val="1"/>
        </dgm:presLayoutVars>
      </dgm:prSet>
      <dgm:spPr/>
    </dgm:pt>
    <dgm:pt modelId="{B80EAEEA-9DC1-4968-88D4-9AC8DB8B4E69}" type="pres">
      <dgm:prSet presAssocID="{B0571524-5A3F-4E40-8439-E8C6EF064A83}" presName="quad4" presStyleLbl="node1" presStyleIdx="3" presStyleCnt="4">
        <dgm:presLayoutVars>
          <dgm:chMax val="0"/>
          <dgm:chPref val="0"/>
          <dgm:bulletEnabled val="1"/>
        </dgm:presLayoutVars>
      </dgm:prSet>
      <dgm:spPr/>
    </dgm:pt>
  </dgm:ptLst>
  <dgm:cxnLst>
    <dgm:cxn modelId="{8560F709-28DC-4714-9736-9EEE43163D30}" srcId="{B0571524-5A3F-4E40-8439-E8C6EF064A83}" destId="{6FF8F235-3A2C-4799-9FD7-420430AD7FE1}" srcOrd="2" destOrd="0" parTransId="{3BFF9420-361C-461B-9601-6715BAB65254}" sibTransId="{C7582048-DDEC-4E81-A082-C874E1127FD9}"/>
    <dgm:cxn modelId="{1B98AB10-F557-4890-8079-6F11C9ABFB1F}" type="presOf" srcId="{BD8893A7-4419-4D41-AEF1-6E62684C3F46}" destId="{3232CE18-3376-47B6-8C8F-A9D065D5D7BB}" srcOrd="0" destOrd="0" presId="urn:microsoft.com/office/officeart/2005/8/layout/matrix3"/>
    <dgm:cxn modelId="{DEFB4013-8EBA-4323-9656-FFABBE9F84AA}" srcId="{B0571524-5A3F-4E40-8439-E8C6EF064A83}" destId="{BD8893A7-4419-4D41-AEF1-6E62684C3F46}" srcOrd="0" destOrd="0" parTransId="{E400598F-7822-45EB-9FBD-C9374048F41B}" sibTransId="{69FA75BA-483F-4B75-B183-6A1EB2FB20F0}"/>
    <dgm:cxn modelId="{957FFF40-8C4A-4896-A8D7-264AC81736B0}" srcId="{B0571524-5A3F-4E40-8439-E8C6EF064A83}" destId="{A4E8F03E-7D8E-41B5-867F-071CED1C03CC}" srcOrd="1" destOrd="0" parTransId="{39D9C3E6-893F-4052-BD1C-E81ECE1E256F}" sibTransId="{46FB62E4-3998-4E36-B70C-A5A05C19F61F}"/>
    <dgm:cxn modelId="{8E88345E-30DE-4A73-A0E7-D68F6D08A8DA}" type="presOf" srcId="{6FF8F235-3A2C-4799-9FD7-420430AD7FE1}" destId="{0BF46CFD-0070-4164-B293-AB5F83B604E7}" srcOrd="0" destOrd="0" presId="urn:microsoft.com/office/officeart/2005/8/layout/matrix3"/>
    <dgm:cxn modelId="{E1C2DC53-D553-4CF8-8BA4-21CBEFACF5BF}" type="presOf" srcId="{B0571524-5A3F-4E40-8439-E8C6EF064A83}" destId="{87A9FE4E-7576-4A07-9021-1A450DA39BCC}" srcOrd="0" destOrd="0" presId="urn:microsoft.com/office/officeart/2005/8/layout/matrix3"/>
    <dgm:cxn modelId="{1F725A54-461B-47D1-A187-47BA8F656911}" type="presOf" srcId="{A4E8F03E-7D8E-41B5-867F-071CED1C03CC}" destId="{4B9EFBE6-551F-41AF-8DEC-35EF2B25E3F8}" srcOrd="0" destOrd="0" presId="urn:microsoft.com/office/officeart/2005/8/layout/matrix3"/>
    <dgm:cxn modelId="{F26D3259-A9D2-4FD7-B7F7-3746AF92C094}" srcId="{B0571524-5A3F-4E40-8439-E8C6EF064A83}" destId="{36F5178F-8A80-41CF-937B-009D72C94815}" srcOrd="3" destOrd="0" parTransId="{CEB77D76-80C0-4306-9446-98D519F7A239}" sibTransId="{203A13DA-67F4-4CB2-A52A-C9A4261DE9A4}"/>
    <dgm:cxn modelId="{7FCE9483-D3A9-47EE-8F27-B6B31C8AC43F}" type="presOf" srcId="{36F5178F-8A80-41CF-937B-009D72C94815}" destId="{B80EAEEA-9DC1-4968-88D4-9AC8DB8B4E69}" srcOrd="0" destOrd="0" presId="urn:microsoft.com/office/officeart/2005/8/layout/matrix3"/>
    <dgm:cxn modelId="{3C1C48CA-434B-4D9E-8DF4-494450EEF641}" type="presParOf" srcId="{87A9FE4E-7576-4A07-9021-1A450DA39BCC}" destId="{8E81569F-6B7A-4C96-A014-0D34482D1229}" srcOrd="0" destOrd="0" presId="urn:microsoft.com/office/officeart/2005/8/layout/matrix3"/>
    <dgm:cxn modelId="{FB03BB74-F4E7-42CC-AFD3-496DDF53D339}" type="presParOf" srcId="{87A9FE4E-7576-4A07-9021-1A450DA39BCC}" destId="{3232CE18-3376-47B6-8C8F-A9D065D5D7BB}" srcOrd="1" destOrd="0" presId="urn:microsoft.com/office/officeart/2005/8/layout/matrix3"/>
    <dgm:cxn modelId="{8FF9A9E5-C60E-42DF-85B4-4C7D169A5BE2}" type="presParOf" srcId="{87A9FE4E-7576-4A07-9021-1A450DA39BCC}" destId="{4B9EFBE6-551F-41AF-8DEC-35EF2B25E3F8}" srcOrd="2" destOrd="0" presId="urn:microsoft.com/office/officeart/2005/8/layout/matrix3"/>
    <dgm:cxn modelId="{FFC797C0-BE73-4C38-BB16-C5410D1D21BD}" type="presParOf" srcId="{87A9FE4E-7576-4A07-9021-1A450DA39BCC}" destId="{0BF46CFD-0070-4164-B293-AB5F83B604E7}" srcOrd="3" destOrd="0" presId="urn:microsoft.com/office/officeart/2005/8/layout/matrix3"/>
    <dgm:cxn modelId="{132B502F-59B4-4A9C-89E8-74597EFFBECA}" type="presParOf" srcId="{87A9FE4E-7576-4A07-9021-1A450DA39BCC}" destId="{B80EAEEA-9DC1-4968-88D4-9AC8DB8B4E69}"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1569F-6B7A-4C96-A014-0D34482D1229}">
      <dsp:nvSpPr>
        <dsp:cNvPr id="0" name=""/>
        <dsp:cNvSpPr/>
      </dsp:nvSpPr>
      <dsp:spPr>
        <a:xfrm>
          <a:off x="633034" y="0"/>
          <a:ext cx="5541264" cy="5541264"/>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32CE18-3376-47B6-8C8F-A9D065D5D7BB}">
      <dsp:nvSpPr>
        <dsp:cNvPr id="0" name=""/>
        <dsp:cNvSpPr/>
      </dsp:nvSpPr>
      <dsp:spPr>
        <a:xfrm>
          <a:off x="1159454" y="526420"/>
          <a:ext cx="2161092" cy="216109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b-NO" sz="1700" kern="1200"/>
            <a:t>Barne og familieminister Kjell Ingolf Ropstad</a:t>
          </a:r>
          <a:endParaRPr lang="en-US" sz="1700" kern="1200"/>
        </a:p>
      </dsp:txBody>
      <dsp:txXfrm>
        <a:off x="1264950" y="631916"/>
        <a:ext cx="1950100" cy="1950100"/>
      </dsp:txXfrm>
    </dsp:sp>
    <dsp:sp modelId="{4B9EFBE6-551F-41AF-8DEC-35EF2B25E3F8}">
      <dsp:nvSpPr>
        <dsp:cNvPr id="0" name=""/>
        <dsp:cNvSpPr/>
      </dsp:nvSpPr>
      <dsp:spPr>
        <a:xfrm>
          <a:off x="3486785" y="526420"/>
          <a:ext cx="2161092" cy="216109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b-NO" sz="1700" kern="1200"/>
            <a:t>Barne –og familidepartementet</a:t>
          </a:r>
          <a:endParaRPr lang="en-US" sz="1700" kern="1200"/>
        </a:p>
      </dsp:txBody>
      <dsp:txXfrm>
        <a:off x="3592281" y="631916"/>
        <a:ext cx="1950100" cy="1950100"/>
      </dsp:txXfrm>
    </dsp:sp>
    <dsp:sp modelId="{0BF46CFD-0070-4164-B293-AB5F83B604E7}">
      <dsp:nvSpPr>
        <dsp:cNvPr id="0" name=""/>
        <dsp:cNvSpPr/>
      </dsp:nvSpPr>
      <dsp:spPr>
        <a:xfrm>
          <a:off x="1159454" y="2853750"/>
          <a:ext cx="2161092" cy="2161092"/>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b-NO" sz="1700" kern="1200"/>
            <a:t>Barne og familiedirektoratet</a:t>
          </a:r>
          <a:endParaRPr lang="en-US" sz="1700" kern="1200"/>
        </a:p>
      </dsp:txBody>
      <dsp:txXfrm>
        <a:off x="1264950" y="2959246"/>
        <a:ext cx="1950100" cy="1950100"/>
      </dsp:txXfrm>
    </dsp:sp>
    <dsp:sp modelId="{B80EAEEA-9DC1-4968-88D4-9AC8DB8B4E69}">
      <dsp:nvSpPr>
        <dsp:cNvPr id="0" name=""/>
        <dsp:cNvSpPr/>
      </dsp:nvSpPr>
      <dsp:spPr>
        <a:xfrm>
          <a:off x="3486785" y="2853750"/>
          <a:ext cx="2161092" cy="216109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nb-NO" sz="1700" kern="1200"/>
            <a:t>Barne –og familieetaten </a:t>
          </a:r>
          <a:endParaRPr lang="en-US" sz="1700" kern="1200"/>
        </a:p>
      </dsp:txBody>
      <dsp:txXfrm>
        <a:off x="3592281" y="2959246"/>
        <a:ext cx="1950100" cy="1950100"/>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5873B6-7D3A-409F-ACD1-143D564B7B23}"/>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494E7A07-F127-45C5-A8A5-5482D9653C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E897F22F-4019-4545-8D33-1F35DB8DB580}"/>
              </a:ext>
            </a:extLst>
          </p:cNvPr>
          <p:cNvSpPr>
            <a:spLocks noGrp="1"/>
          </p:cNvSpPr>
          <p:nvPr>
            <p:ph type="dt" sz="half" idx="10"/>
          </p:nvPr>
        </p:nvSpPr>
        <p:spPr/>
        <p:txBody>
          <a:bodyPr/>
          <a:lstStyle/>
          <a:p>
            <a:fld id="{176B34B1-FD73-4343-8A2E-0CE536878C08}" type="datetimeFigureOut">
              <a:rPr lang="nb-NO" smtClean="0"/>
              <a:t>23.03.2021</a:t>
            </a:fld>
            <a:endParaRPr lang="nb-NO"/>
          </a:p>
        </p:txBody>
      </p:sp>
      <p:sp>
        <p:nvSpPr>
          <p:cNvPr id="5" name="Plassholder for bunntekst 4">
            <a:extLst>
              <a:ext uri="{FF2B5EF4-FFF2-40B4-BE49-F238E27FC236}">
                <a16:creationId xmlns:a16="http://schemas.microsoft.com/office/drawing/2014/main" id="{E75D161F-804E-49DC-A3A0-FF59313FCBB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51C9BBC-63DE-4EE5-8349-CCD247822976}"/>
              </a:ext>
            </a:extLst>
          </p:cNvPr>
          <p:cNvSpPr>
            <a:spLocks noGrp="1"/>
          </p:cNvSpPr>
          <p:nvPr>
            <p:ph type="sldNum" sz="quarter" idx="12"/>
          </p:nvPr>
        </p:nvSpPr>
        <p:spPr/>
        <p:txBody>
          <a:bodyPr/>
          <a:lstStyle/>
          <a:p>
            <a:fld id="{46DC878D-B980-4E75-A197-3B3A31E444FB}" type="slidenum">
              <a:rPr lang="nb-NO" smtClean="0"/>
              <a:t>‹#›</a:t>
            </a:fld>
            <a:endParaRPr lang="nb-NO"/>
          </a:p>
        </p:txBody>
      </p:sp>
    </p:spTree>
    <p:extLst>
      <p:ext uri="{BB962C8B-B14F-4D97-AF65-F5344CB8AC3E}">
        <p14:creationId xmlns:p14="http://schemas.microsoft.com/office/powerpoint/2010/main" val="3916839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551BE50-815A-4BAF-8ECE-23D3636C1FF5}"/>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1E47B16B-2885-415E-AEE1-C4E57F5FA5C0}"/>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E6AB2440-A0CB-4B3C-B9F9-51BEBDF1B795}"/>
              </a:ext>
            </a:extLst>
          </p:cNvPr>
          <p:cNvSpPr>
            <a:spLocks noGrp="1"/>
          </p:cNvSpPr>
          <p:nvPr>
            <p:ph type="dt" sz="half" idx="10"/>
          </p:nvPr>
        </p:nvSpPr>
        <p:spPr/>
        <p:txBody>
          <a:bodyPr/>
          <a:lstStyle/>
          <a:p>
            <a:fld id="{176B34B1-FD73-4343-8A2E-0CE536878C08}" type="datetimeFigureOut">
              <a:rPr lang="nb-NO" smtClean="0"/>
              <a:t>23.03.2021</a:t>
            </a:fld>
            <a:endParaRPr lang="nb-NO"/>
          </a:p>
        </p:txBody>
      </p:sp>
      <p:sp>
        <p:nvSpPr>
          <p:cNvPr id="5" name="Plassholder for bunntekst 4">
            <a:extLst>
              <a:ext uri="{FF2B5EF4-FFF2-40B4-BE49-F238E27FC236}">
                <a16:creationId xmlns:a16="http://schemas.microsoft.com/office/drawing/2014/main" id="{1A11CFB0-5487-4DBE-94E3-DC713EAEA7D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E71B94B-7C77-487A-8B90-CD0DD453B0A1}"/>
              </a:ext>
            </a:extLst>
          </p:cNvPr>
          <p:cNvSpPr>
            <a:spLocks noGrp="1"/>
          </p:cNvSpPr>
          <p:nvPr>
            <p:ph type="sldNum" sz="quarter" idx="12"/>
          </p:nvPr>
        </p:nvSpPr>
        <p:spPr/>
        <p:txBody>
          <a:bodyPr/>
          <a:lstStyle/>
          <a:p>
            <a:fld id="{46DC878D-B980-4E75-A197-3B3A31E444FB}" type="slidenum">
              <a:rPr lang="nb-NO" smtClean="0"/>
              <a:t>‹#›</a:t>
            </a:fld>
            <a:endParaRPr lang="nb-NO"/>
          </a:p>
        </p:txBody>
      </p:sp>
    </p:spTree>
    <p:extLst>
      <p:ext uri="{BB962C8B-B14F-4D97-AF65-F5344CB8AC3E}">
        <p14:creationId xmlns:p14="http://schemas.microsoft.com/office/powerpoint/2010/main" val="1637933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EB6CD0BA-C81E-4AE9-BD63-FB9F0913E981}"/>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FA21435C-89F6-444D-A5DA-B28DEBC91151}"/>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E1D0D9E-32BB-400F-AAC1-8F5CCB68CFA1}"/>
              </a:ext>
            </a:extLst>
          </p:cNvPr>
          <p:cNvSpPr>
            <a:spLocks noGrp="1"/>
          </p:cNvSpPr>
          <p:nvPr>
            <p:ph type="dt" sz="half" idx="10"/>
          </p:nvPr>
        </p:nvSpPr>
        <p:spPr/>
        <p:txBody>
          <a:bodyPr/>
          <a:lstStyle/>
          <a:p>
            <a:fld id="{176B34B1-FD73-4343-8A2E-0CE536878C08}" type="datetimeFigureOut">
              <a:rPr lang="nb-NO" smtClean="0"/>
              <a:t>23.03.2021</a:t>
            </a:fld>
            <a:endParaRPr lang="nb-NO"/>
          </a:p>
        </p:txBody>
      </p:sp>
      <p:sp>
        <p:nvSpPr>
          <p:cNvPr id="5" name="Plassholder for bunntekst 4">
            <a:extLst>
              <a:ext uri="{FF2B5EF4-FFF2-40B4-BE49-F238E27FC236}">
                <a16:creationId xmlns:a16="http://schemas.microsoft.com/office/drawing/2014/main" id="{F889F981-D45A-4523-B93D-E43429752C8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56AC46A-450D-414A-8754-747AED0CE073}"/>
              </a:ext>
            </a:extLst>
          </p:cNvPr>
          <p:cNvSpPr>
            <a:spLocks noGrp="1"/>
          </p:cNvSpPr>
          <p:nvPr>
            <p:ph type="sldNum" sz="quarter" idx="12"/>
          </p:nvPr>
        </p:nvSpPr>
        <p:spPr/>
        <p:txBody>
          <a:bodyPr/>
          <a:lstStyle/>
          <a:p>
            <a:fld id="{46DC878D-B980-4E75-A197-3B3A31E444FB}" type="slidenum">
              <a:rPr lang="nb-NO" smtClean="0"/>
              <a:t>‹#›</a:t>
            </a:fld>
            <a:endParaRPr lang="nb-NO"/>
          </a:p>
        </p:txBody>
      </p:sp>
    </p:spTree>
    <p:extLst>
      <p:ext uri="{BB962C8B-B14F-4D97-AF65-F5344CB8AC3E}">
        <p14:creationId xmlns:p14="http://schemas.microsoft.com/office/powerpoint/2010/main" val="2269940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D7E1D9-F69A-4EC2-9DF5-A9FB38B52FED}"/>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CB2BF575-A0E2-4EDA-AF58-9D9B9215C1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A0C1A482-88AE-40D7-AFB2-BB01F51CC734}"/>
              </a:ext>
            </a:extLst>
          </p:cNvPr>
          <p:cNvSpPr>
            <a:spLocks noGrp="1"/>
          </p:cNvSpPr>
          <p:nvPr>
            <p:ph type="dt" sz="half" idx="10"/>
          </p:nvPr>
        </p:nvSpPr>
        <p:spPr/>
        <p:txBody>
          <a:bodyPr/>
          <a:lstStyle/>
          <a:p>
            <a:fld id="{193BAB95-8DA7-460B-B00A-7037C8394FB0}" type="datetime1">
              <a:rPr lang="en-US" smtClean="0"/>
              <a:pPr/>
              <a:t>3/23/2021</a:t>
            </a:fld>
            <a:endParaRPr lang="en-US"/>
          </a:p>
        </p:txBody>
      </p:sp>
      <p:sp>
        <p:nvSpPr>
          <p:cNvPr id="5" name="Plassholder for bunntekst 4">
            <a:extLst>
              <a:ext uri="{FF2B5EF4-FFF2-40B4-BE49-F238E27FC236}">
                <a16:creationId xmlns:a16="http://schemas.microsoft.com/office/drawing/2014/main" id="{B9CFB8BE-481C-4B2A-9E39-3188E3223309}"/>
              </a:ext>
            </a:extLst>
          </p:cNvPr>
          <p:cNvSpPr>
            <a:spLocks noGrp="1"/>
          </p:cNvSpPr>
          <p:nvPr>
            <p:ph type="ftr" sz="quarter" idx="11"/>
          </p:nvPr>
        </p:nvSpPr>
        <p:spPr/>
        <p:txBody>
          <a:bodyPr/>
          <a:lstStyle/>
          <a:p>
            <a:r>
              <a:rPr lang="en-US"/>
              <a:t>Sample Footer Text</a:t>
            </a:r>
            <a:endParaRPr lang="en-US">
              <a:solidFill>
                <a:srgbClr val="FFFFFF"/>
              </a:solidFill>
            </a:endParaRPr>
          </a:p>
        </p:txBody>
      </p:sp>
      <p:sp>
        <p:nvSpPr>
          <p:cNvPr id="6" name="Plassholder for lysbildenummer 5">
            <a:extLst>
              <a:ext uri="{FF2B5EF4-FFF2-40B4-BE49-F238E27FC236}">
                <a16:creationId xmlns:a16="http://schemas.microsoft.com/office/drawing/2014/main" id="{F8969ED8-BB26-4F44-AC34-C0AFEFE29A69}"/>
              </a:ext>
            </a:extLst>
          </p:cNvPr>
          <p:cNvSpPr>
            <a:spLocks noGrp="1"/>
          </p:cNvSpPr>
          <p:nvPr>
            <p:ph type="sldNum" sz="quarter" idx="12"/>
          </p:nvPr>
        </p:nvSpPr>
        <p:spPr/>
        <p:txBody>
          <a:bodyPr/>
          <a:lstStyle/>
          <a:p>
            <a:fld id="{11A71338-8BA2-4C79-A6C5-5A8E30081D0C}" type="slidenum">
              <a:rPr lang="en-US" smtClean="0"/>
              <a:pPr/>
              <a:t>‹#›</a:t>
            </a:fld>
            <a:endParaRPr lang="en-US"/>
          </a:p>
        </p:txBody>
      </p:sp>
    </p:spTree>
    <p:extLst>
      <p:ext uri="{BB962C8B-B14F-4D97-AF65-F5344CB8AC3E}">
        <p14:creationId xmlns:p14="http://schemas.microsoft.com/office/powerpoint/2010/main" val="191433478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884E4BF-DB71-41DA-BAAE-10187A894570}"/>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F9544492-8F23-4706-B8DF-3396D43451C9}"/>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6B0391E6-0248-4C39-86C5-D1CD7FCCC832}"/>
              </a:ext>
            </a:extLst>
          </p:cNvPr>
          <p:cNvSpPr>
            <a:spLocks noGrp="1"/>
          </p:cNvSpPr>
          <p:nvPr>
            <p:ph type="dt" sz="half" idx="10"/>
          </p:nvPr>
        </p:nvSpPr>
        <p:spPr/>
        <p:txBody>
          <a:bodyPr/>
          <a:lstStyle/>
          <a:p>
            <a:fld id="{193BAB95-8DA7-460B-B00A-7037C8394FB0}" type="datetime1">
              <a:rPr lang="en-US" smtClean="0"/>
              <a:pPr/>
              <a:t>3/23/2021</a:t>
            </a:fld>
            <a:endParaRPr lang="en-US"/>
          </a:p>
        </p:txBody>
      </p:sp>
      <p:sp>
        <p:nvSpPr>
          <p:cNvPr id="5" name="Plassholder for bunntekst 4">
            <a:extLst>
              <a:ext uri="{FF2B5EF4-FFF2-40B4-BE49-F238E27FC236}">
                <a16:creationId xmlns:a16="http://schemas.microsoft.com/office/drawing/2014/main" id="{781A3A22-947E-4395-8BA0-A527BCD78431}"/>
              </a:ext>
            </a:extLst>
          </p:cNvPr>
          <p:cNvSpPr>
            <a:spLocks noGrp="1"/>
          </p:cNvSpPr>
          <p:nvPr>
            <p:ph type="ftr" sz="quarter" idx="11"/>
          </p:nvPr>
        </p:nvSpPr>
        <p:spPr/>
        <p:txBody>
          <a:bodyPr/>
          <a:lstStyle/>
          <a:p>
            <a:r>
              <a:rPr lang="en-US"/>
              <a:t>Sample Footer Text</a:t>
            </a:r>
            <a:endParaRPr lang="en-US">
              <a:solidFill>
                <a:srgbClr val="FFFFFF"/>
              </a:solidFill>
            </a:endParaRPr>
          </a:p>
        </p:txBody>
      </p:sp>
      <p:sp>
        <p:nvSpPr>
          <p:cNvPr id="6" name="Plassholder for lysbildenummer 5">
            <a:extLst>
              <a:ext uri="{FF2B5EF4-FFF2-40B4-BE49-F238E27FC236}">
                <a16:creationId xmlns:a16="http://schemas.microsoft.com/office/drawing/2014/main" id="{4491FD71-A0DB-4960-94A7-6D65B635DEF8}"/>
              </a:ext>
            </a:extLst>
          </p:cNvPr>
          <p:cNvSpPr>
            <a:spLocks noGrp="1"/>
          </p:cNvSpPr>
          <p:nvPr>
            <p:ph type="sldNum" sz="quarter" idx="12"/>
          </p:nvPr>
        </p:nvSpPr>
        <p:spPr/>
        <p:txBody>
          <a:bodyPr/>
          <a:lstStyle/>
          <a:p>
            <a:fld id="{11A71338-8BA2-4C79-A6C5-5A8E30081D0C}" type="slidenum">
              <a:rPr lang="en-US" smtClean="0"/>
              <a:pPr/>
              <a:t>‹#›</a:t>
            </a:fld>
            <a:endParaRPr lang="en-US"/>
          </a:p>
        </p:txBody>
      </p:sp>
    </p:spTree>
    <p:extLst>
      <p:ext uri="{BB962C8B-B14F-4D97-AF65-F5344CB8AC3E}">
        <p14:creationId xmlns:p14="http://schemas.microsoft.com/office/powerpoint/2010/main" val="147355996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8156901-0AEA-4377-8A7D-9C64E9626FE0}"/>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72277C72-3DC6-442F-8699-4208D55422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71C7D01C-1A2A-462F-986E-3BC4E4C63CB8}"/>
              </a:ext>
            </a:extLst>
          </p:cNvPr>
          <p:cNvSpPr>
            <a:spLocks noGrp="1"/>
          </p:cNvSpPr>
          <p:nvPr>
            <p:ph type="dt" sz="half" idx="10"/>
          </p:nvPr>
        </p:nvSpPr>
        <p:spPr/>
        <p:txBody>
          <a:bodyPr/>
          <a:lstStyle/>
          <a:p>
            <a:fld id="{193BAB95-8DA7-460B-B00A-7037C8394FB0}" type="datetime1">
              <a:rPr lang="en-US" smtClean="0"/>
              <a:pPr/>
              <a:t>3/23/2021</a:t>
            </a:fld>
            <a:endParaRPr lang="en-US"/>
          </a:p>
        </p:txBody>
      </p:sp>
      <p:sp>
        <p:nvSpPr>
          <p:cNvPr id="5" name="Plassholder for bunntekst 4">
            <a:extLst>
              <a:ext uri="{FF2B5EF4-FFF2-40B4-BE49-F238E27FC236}">
                <a16:creationId xmlns:a16="http://schemas.microsoft.com/office/drawing/2014/main" id="{7F9C68EF-2EC7-4E4E-B352-62EA6FE6AAA7}"/>
              </a:ext>
            </a:extLst>
          </p:cNvPr>
          <p:cNvSpPr>
            <a:spLocks noGrp="1"/>
          </p:cNvSpPr>
          <p:nvPr>
            <p:ph type="ftr" sz="quarter" idx="11"/>
          </p:nvPr>
        </p:nvSpPr>
        <p:spPr/>
        <p:txBody>
          <a:bodyPr/>
          <a:lstStyle/>
          <a:p>
            <a:r>
              <a:rPr lang="en-US"/>
              <a:t>Sample Footer Text</a:t>
            </a:r>
            <a:endParaRPr lang="en-US">
              <a:solidFill>
                <a:srgbClr val="FFFFFF"/>
              </a:solidFill>
            </a:endParaRPr>
          </a:p>
        </p:txBody>
      </p:sp>
      <p:sp>
        <p:nvSpPr>
          <p:cNvPr id="6" name="Plassholder for lysbildenummer 5">
            <a:extLst>
              <a:ext uri="{FF2B5EF4-FFF2-40B4-BE49-F238E27FC236}">
                <a16:creationId xmlns:a16="http://schemas.microsoft.com/office/drawing/2014/main" id="{3C4CFE19-C6A7-4A30-9D85-6848B30DD55C}"/>
              </a:ext>
            </a:extLst>
          </p:cNvPr>
          <p:cNvSpPr>
            <a:spLocks noGrp="1"/>
          </p:cNvSpPr>
          <p:nvPr>
            <p:ph type="sldNum" sz="quarter" idx="12"/>
          </p:nvPr>
        </p:nvSpPr>
        <p:spPr/>
        <p:txBody>
          <a:bodyPr/>
          <a:lstStyle/>
          <a:p>
            <a:fld id="{11A71338-8BA2-4C79-A6C5-5A8E30081D0C}" type="slidenum">
              <a:rPr lang="en-US" smtClean="0"/>
              <a:pPr/>
              <a:t>‹#›</a:t>
            </a:fld>
            <a:endParaRPr lang="en-US"/>
          </a:p>
        </p:txBody>
      </p:sp>
    </p:spTree>
    <p:extLst>
      <p:ext uri="{BB962C8B-B14F-4D97-AF65-F5344CB8AC3E}">
        <p14:creationId xmlns:p14="http://schemas.microsoft.com/office/powerpoint/2010/main" val="382800554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319D99B-878F-4A17-8F92-0E040F0240DF}"/>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BA534E25-7EA3-4AD5-A264-AC1CF68A406F}"/>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5B182AB3-B04C-4BF6-B0AE-0098DBB270DE}"/>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38A4E307-1A11-4139-8A76-36C212EC7178}"/>
              </a:ext>
            </a:extLst>
          </p:cNvPr>
          <p:cNvSpPr>
            <a:spLocks noGrp="1"/>
          </p:cNvSpPr>
          <p:nvPr>
            <p:ph type="dt" sz="half" idx="10"/>
          </p:nvPr>
        </p:nvSpPr>
        <p:spPr/>
        <p:txBody>
          <a:bodyPr/>
          <a:lstStyle/>
          <a:p>
            <a:fld id="{193BAB95-8DA7-460B-B00A-7037C8394FB0}" type="datetime1">
              <a:rPr lang="en-US" smtClean="0"/>
              <a:pPr/>
              <a:t>3/23/2021</a:t>
            </a:fld>
            <a:endParaRPr lang="en-US"/>
          </a:p>
        </p:txBody>
      </p:sp>
      <p:sp>
        <p:nvSpPr>
          <p:cNvPr id="6" name="Plassholder for bunntekst 5">
            <a:extLst>
              <a:ext uri="{FF2B5EF4-FFF2-40B4-BE49-F238E27FC236}">
                <a16:creationId xmlns:a16="http://schemas.microsoft.com/office/drawing/2014/main" id="{820FF833-A23F-4642-BC4B-2584AEB60B7C}"/>
              </a:ext>
            </a:extLst>
          </p:cNvPr>
          <p:cNvSpPr>
            <a:spLocks noGrp="1"/>
          </p:cNvSpPr>
          <p:nvPr>
            <p:ph type="ftr" sz="quarter" idx="11"/>
          </p:nvPr>
        </p:nvSpPr>
        <p:spPr/>
        <p:txBody>
          <a:bodyPr/>
          <a:lstStyle/>
          <a:p>
            <a:r>
              <a:rPr lang="en-US"/>
              <a:t>Sample Footer Text</a:t>
            </a:r>
            <a:endParaRPr lang="en-US">
              <a:solidFill>
                <a:srgbClr val="FFFFFF"/>
              </a:solidFill>
            </a:endParaRPr>
          </a:p>
        </p:txBody>
      </p:sp>
      <p:sp>
        <p:nvSpPr>
          <p:cNvPr id="7" name="Plassholder for lysbildenummer 6">
            <a:extLst>
              <a:ext uri="{FF2B5EF4-FFF2-40B4-BE49-F238E27FC236}">
                <a16:creationId xmlns:a16="http://schemas.microsoft.com/office/drawing/2014/main" id="{DDF1AB60-D377-4FFA-A641-C377731D7D54}"/>
              </a:ext>
            </a:extLst>
          </p:cNvPr>
          <p:cNvSpPr>
            <a:spLocks noGrp="1"/>
          </p:cNvSpPr>
          <p:nvPr>
            <p:ph type="sldNum" sz="quarter" idx="12"/>
          </p:nvPr>
        </p:nvSpPr>
        <p:spPr/>
        <p:txBody>
          <a:bodyPr/>
          <a:lstStyle/>
          <a:p>
            <a:fld id="{11A71338-8BA2-4C79-A6C5-5A8E30081D0C}" type="slidenum">
              <a:rPr lang="en-US" smtClean="0"/>
              <a:pPr/>
              <a:t>‹#›</a:t>
            </a:fld>
            <a:endParaRPr lang="en-US"/>
          </a:p>
        </p:txBody>
      </p:sp>
    </p:spTree>
    <p:extLst>
      <p:ext uri="{BB962C8B-B14F-4D97-AF65-F5344CB8AC3E}">
        <p14:creationId xmlns:p14="http://schemas.microsoft.com/office/powerpoint/2010/main" val="98347640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C9D156E-E49D-49B4-8287-369343E8DC6E}"/>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E2D2E485-09C9-42BA-8770-9913FB0EE9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83C694A9-300D-47C4-B81F-374CCF227BBD}"/>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00FE6FC2-F0B7-4C14-BC45-B7C5D74EE1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A4056018-FA21-46C1-8B58-6A0777AA76B5}"/>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CD516D44-FC8E-46C2-9BC8-A073C85BA53B}"/>
              </a:ext>
            </a:extLst>
          </p:cNvPr>
          <p:cNvSpPr>
            <a:spLocks noGrp="1"/>
          </p:cNvSpPr>
          <p:nvPr>
            <p:ph type="dt" sz="half" idx="10"/>
          </p:nvPr>
        </p:nvSpPr>
        <p:spPr/>
        <p:txBody>
          <a:bodyPr/>
          <a:lstStyle/>
          <a:p>
            <a:fld id="{193BAB95-8DA7-460B-B00A-7037C8394FB0}" type="datetime1">
              <a:rPr lang="en-US" smtClean="0"/>
              <a:pPr/>
              <a:t>3/23/2021</a:t>
            </a:fld>
            <a:endParaRPr lang="en-US"/>
          </a:p>
        </p:txBody>
      </p:sp>
      <p:sp>
        <p:nvSpPr>
          <p:cNvPr id="8" name="Plassholder for bunntekst 7">
            <a:extLst>
              <a:ext uri="{FF2B5EF4-FFF2-40B4-BE49-F238E27FC236}">
                <a16:creationId xmlns:a16="http://schemas.microsoft.com/office/drawing/2014/main" id="{ED2520C9-EFBD-4A5A-94C0-265D08C05EB7}"/>
              </a:ext>
            </a:extLst>
          </p:cNvPr>
          <p:cNvSpPr>
            <a:spLocks noGrp="1"/>
          </p:cNvSpPr>
          <p:nvPr>
            <p:ph type="ftr" sz="quarter" idx="11"/>
          </p:nvPr>
        </p:nvSpPr>
        <p:spPr/>
        <p:txBody>
          <a:bodyPr/>
          <a:lstStyle/>
          <a:p>
            <a:r>
              <a:rPr lang="en-US"/>
              <a:t>Sample Footer Text</a:t>
            </a:r>
            <a:endParaRPr lang="en-US">
              <a:solidFill>
                <a:srgbClr val="FFFFFF"/>
              </a:solidFill>
            </a:endParaRPr>
          </a:p>
        </p:txBody>
      </p:sp>
      <p:sp>
        <p:nvSpPr>
          <p:cNvPr id="9" name="Plassholder for lysbildenummer 8">
            <a:extLst>
              <a:ext uri="{FF2B5EF4-FFF2-40B4-BE49-F238E27FC236}">
                <a16:creationId xmlns:a16="http://schemas.microsoft.com/office/drawing/2014/main" id="{2B832361-5073-454B-8879-4CCA39E242A7}"/>
              </a:ext>
            </a:extLst>
          </p:cNvPr>
          <p:cNvSpPr>
            <a:spLocks noGrp="1"/>
          </p:cNvSpPr>
          <p:nvPr>
            <p:ph type="sldNum" sz="quarter" idx="12"/>
          </p:nvPr>
        </p:nvSpPr>
        <p:spPr/>
        <p:txBody>
          <a:bodyPr/>
          <a:lstStyle/>
          <a:p>
            <a:fld id="{11A71338-8BA2-4C79-A6C5-5A8E30081D0C}" type="slidenum">
              <a:rPr lang="en-US" smtClean="0"/>
              <a:pPr/>
              <a:t>‹#›</a:t>
            </a:fld>
            <a:endParaRPr lang="en-US"/>
          </a:p>
        </p:txBody>
      </p:sp>
    </p:spTree>
    <p:extLst>
      <p:ext uri="{BB962C8B-B14F-4D97-AF65-F5344CB8AC3E}">
        <p14:creationId xmlns:p14="http://schemas.microsoft.com/office/powerpoint/2010/main" val="227135842"/>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3E3E96D-86F8-4A46-BB38-50992EE862DF}"/>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1367B7C9-5285-4068-9E54-78889E63ECED}"/>
              </a:ext>
            </a:extLst>
          </p:cNvPr>
          <p:cNvSpPr>
            <a:spLocks noGrp="1"/>
          </p:cNvSpPr>
          <p:nvPr>
            <p:ph type="dt" sz="half" idx="10"/>
          </p:nvPr>
        </p:nvSpPr>
        <p:spPr/>
        <p:txBody>
          <a:bodyPr/>
          <a:lstStyle/>
          <a:p>
            <a:fld id="{193BAB95-8DA7-460B-B00A-7037C8394FB0}" type="datetime1">
              <a:rPr lang="en-US" smtClean="0"/>
              <a:pPr/>
              <a:t>3/23/2021</a:t>
            </a:fld>
            <a:endParaRPr lang="en-US"/>
          </a:p>
        </p:txBody>
      </p:sp>
      <p:sp>
        <p:nvSpPr>
          <p:cNvPr id="4" name="Plassholder for bunntekst 3">
            <a:extLst>
              <a:ext uri="{FF2B5EF4-FFF2-40B4-BE49-F238E27FC236}">
                <a16:creationId xmlns:a16="http://schemas.microsoft.com/office/drawing/2014/main" id="{15D97622-20DD-4D80-A5C8-A9208F93D450}"/>
              </a:ext>
            </a:extLst>
          </p:cNvPr>
          <p:cNvSpPr>
            <a:spLocks noGrp="1"/>
          </p:cNvSpPr>
          <p:nvPr>
            <p:ph type="ftr" sz="quarter" idx="11"/>
          </p:nvPr>
        </p:nvSpPr>
        <p:spPr/>
        <p:txBody>
          <a:bodyPr/>
          <a:lstStyle/>
          <a:p>
            <a:r>
              <a:rPr lang="en-US"/>
              <a:t>Sample Footer Text</a:t>
            </a:r>
            <a:endParaRPr lang="en-US">
              <a:solidFill>
                <a:srgbClr val="FFFFFF"/>
              </a:solidFill>
            </a:endParaRPr>
          </a:p>
        </p:txBody>
      </p:sp>
      <p:sp>
        <p:nvSpPr>
          <p:cNvPr id="5" name="Plassholder for lysbildenummer 4">
            <a:extLst>
              <a:ext uri="{FF2B5EF4-FFF2-40B4-BE49-F238E27FC236}">
                <a16:creationId xmlns:a16="http://schemas.microsoft.com/office/drawing/2014/main" id="{1EE46061-2497-47DC-B401-062A24FBC4A3}"/>
              </a:ext>
            </a:extLst>
          </p:cNvPr>
          <p:cNvSpPr>
            <a:spLocks noGrp="1"/>
          </p:cNvSpPr>
          <p:nvPr>
            <p:ph type="sldNum" sz="quarter" idx="12"/>
          </p:nvPr>
        </p:nvSpPr>
        <p:spPr/>
        <p:txBody>
          <a:bodyPr/>
          <a:lstStyle/>
          <a:p>
            <a:fld id="{11A71338-8BA2-4C79-A6C5-5A8E30081D0C}" type="slidenum">
              <a:rPr lang="en-US" smtClean="0"/>
              <a:pPr/>
              <a:t>‹#›</a:t>
            </a:fld>
            <a:endParaRPr lang="en-US"/>
          </a:p>
        </p:txBody>
      </p:sp>
    </p:spTree>
    <p:extLst>
      <p:ext uri="{BB962C8B-B14F-4D97-AF65-F5344CB8AC3E}">
        <p14:creationId xmlns:p14="http://schemas.microsoft.com/office/powerpoint/2010/main" val="1690400905"/>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718B1E81-165F-495B-9221-75D8D8652096}"/>
              </a:ext>
            </a:extLst>
          </p:cNvPr>
          <p:cNvSpPr>
            <a:spLocks noGrp="1"/>
          </p:cNvSpPr>
          <p:nvPr>
            <p:ph type="dt" sz="half" idx="10"/>
          </p:nvPr>
        </p:nvSpPr>
        <p:spPr/>
        <p:txBody>
          <a:bodyPr/>
          <a:lstStyle/>
          <a:p>
            <a:fld id="{193BAB95-8DA7-460B-B00A-7037C8394FB0}" type="datetime1">
              <a:rPr lang="en-US" smtClean="0"/>
              <a:pPr/>
              <a:t>3/23/2021</a:t>
            </a:fld>
            <a:endParaRPr lang="en-US"/>
          </a:p>
        </p:txBody>
      </p:sp>
      <p:sp>
        <p:nvSpPr>
          <p:cNvPr id="3" name="Plassholder for bunntekst 2">
            <a:extLst>
              <a:ext uri="{FF2B5EF4-FFF2-40B4-BE49-F238E27FC236}">
                <a16:creationId xmlns:a16="http://schemas.microsoft.com/office/drawing/2014/main" id="{3E93C862-9D67-4E98-8692-9211F8BF3234}"/>
              </a:ext>
            </a:extLst>
          </p:cNvPr>
          <p:cNvSpPr>
            <a:spLocks noGrp="1"/>
          </p:cNvSpPr>
          <p:nvPr>
            <p:ph type="ftr" sz="quarter" idx="11"/>
          </p:nvPr>
        </p:nvSpPr>
        <p:spPr/>
        <p:txBody>
          <a:bodyPr/>
          <a:lstStyle/>
          <a:p>
            <a:r>
              <a:rPr lang="en-US"/>
              <a:t>Sample Footer Text</a:t>
            </a:r>
            <a:endParaRPr lang="en-US">
              <a:solidFill>
                <a:srgbClr val="FFFFFF"/>
              </a:solidFill>
            </a:endParaRPr>
          </a:p>
        </p:txBody>
      </p:sp>
      <p:sp>
        <p:nvSpPr>
          <p:cNvPr id="4" name="Plassholder for lysbildenummer 3">
            <a:extLst>
              <a:ext uri="{FF2B5EF4-FFF2-40B4-BE49-F238E27FC236}">
                <a16:creationId xmlns:a16="http://schemas.microsoft.com/office/drawing/2014/main" id="{636BBBE2-3FF8-4F61-A0B6-1C123FD3A105}"/>
              </a:ext>
            </a:extLst>
          </p:cNvPr>
          <p:cNvSpPr>
            <a:spLocks noGrp="1"/>
          </p:cNvSpPr>
          <p:nvPr>
            <p:ph type="sldNum" sz="quarter" idx="12"/>
          </p:nvPr>
        </p:nvSpPr>
        <p:spPr/>
        <p:txBody>
          <a:bodyPr/>
          <a:lstStyle/>
          <a:p>
            <a:fld id="{11A71338-8BA2-4C79-A6C5-5A8E30081D0C}" type="slidenum">
              <a:rPr lang="en-US" smtClean="0"/>
              <a:pPr/>
              <a:t>‹#›</a:t>
            </a:fld>
            <a:endParaRPr lang="en-US"/>
          </a:p>
        </p:txBody>
      </p:sp>
    </p:spTree>
    <p:extLst>
      <p:ext uri="{BB962C8B-B14F-4D97-AF65-F5344CB8AC3E}">
        <p14:creationId xmlns:p14="http://schemas.microsoft.com/office/powerpoint/2010/main" val="1412677851"/>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44E2E97-2BDF-404D-A410-427BAC50CEBB}"/>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67B36F4C-48FA-4C7F-B370-726C4BE96D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A0B40D62-166D-4448-BE47-F727597743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AA7796C2-51F6-4361-9905-3E66A8419584}"/>
              </a:ext>
            </a:extLst>
          </p:cNvPr>
          <p:cNvSpPr>
            <a:spLocks noGrp="1"/>
          </p:cNvSpPr>
          <p:nvPr>
            <p:ph type="dt" sz="half" idx="10"/>
          </p:nvPr>
        </p:nvSpPr>
        <p:spPr/>
        <p:txBody>
          <a:bodyPr/>
          <a:lstStyle/>
          <a:p>
            <a:fld id="{193BAB95-8DA7-460B-B00A-7037C8394FB0}" type="datetime1">
              <a:rPr lang="en-US" smtClean="0"/>
              <a:pPr/>
              <a:t>3/23/2021</a:t>
            </a:fld>
            <a:endParaRPr lang="en-US"/>
          </a:p>
        </p:txBody>
      </p:sp>
      <p:sp>
        <p:nvSpPr>
          <p:cNvPr id="6" name="Plassholder for bunntekst 5">
            <a:extLst>
              <a:ext uri="{FF2B5EF4-FFF2-40B4-BE49-F238E27FC236}">
                <a16:creationId xmlns:a16="http://schemas.microsoft.com/office/drawing/2014/main" id="{8FDC449D-9F03-4D42-A921-79CA8203BF81}"/>
              </a:ext>
            </a:extLst>
          </p:cNvPr>
          <p:cNvSpPr>
            <a:spLocks noGrp="1"/>
          </p:cNvSpPr>
          <p:nvPr>
            <p:ph type="ftr" sz="quarter" idx="11"/>
          </p:nvPr>
        </p:nvSpPr>
        <p:spPr/>
        <p:txBody>
          <a:bodyPr/>
          <a:lstStyle/>
          <a:p>
            <a:r>
              <a:rPr lang="en-US"/>
              <a:t>Sample Footer Text</a:t>
            </a:r>
            <a:endParaRPr lang="en-US">
              <a:solidFill>
                <a:srgbClr val="FFFFFF"/>
              </a:solidFill>
            </a:endParaRPr>
          </a:p>
        </p:txBody>
      </p:sp>
      <p:sp>
        <p:nvSpPr>
          <p:cNvPr id="7" name="Plassholder for lysbildenummer 6">
            <a:extLst>
              <a:ext uri="{FF2B5EF4-FFF2-40B4-BE49-F238E27FC236}">
                <a16:creationId xmlns:a16="http://schemas.microsoft.com/office/drawing/2014/main" id="{A4BF7E18-F82D-4F83-9405-D9AEE8F866AB}"/>
              </a:ext>
            </a:extLst>
          </p:cNvPr>
          <p:cNvSpPr>
            <a:spLocks noGrp="1"/>
          </p:cNvSpPr>
          <p:nvPr>
            <p:ph type="sldNum" sz="quarter" idx="12"/>
          </p:nvPr>
        </p:nvSpPr>
        <p:spPr/>
        <p:txBody>
          <a:bodyPr/>
          <a:lstStyle/>
          <a:p>
            <a:fld id="{11A71338-8BA2-4C79-A6C5-5A8E30081D0C}" type="slidenum">
              <a:rPr lang="en-US" smtClean="0"/>
              <a:pPr/>
              <a:t>‹#›</a:t>
            </a:fld>
            <a:endParaRPr lang="en-US"/>
          </a:p>
        </p:txBody>
      </p:sp>
    </p:spTree>
    <p:extLst>
      <p:ext uri="{BB962C8B-B14F-4D97-AF65-F5344CB8AC3E}">
        <p14:creationId xmlns:p14="http://schemas.microsoft.com/office/powerpoint/2010/main" val="222182526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40BE376-8E5A-49EA-9D12-9DE5B95367A7}"/>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B8109CDE-70A2-498A-A2CE-28BA127B79BA}"/>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7E9C7130-D76C-499E-BEED-634C761B99EF}"/>
              </a:ext>
            </a:extLst>
          </p:cNvPr>
          <p:cNvSpPr>
            <a:spLocks noGrp="1"/>
          </p:cNvSpPr>
          <p:nvPr>
            <p:ph type="dt" sz="half" idx="10"/>
          </p:nvPr>
        </p:nvSpPr>
        <p:spPr/>
        <p:txBody>
          <a:bodyPr/>
          <a:lstStyle/>
          <a:p>
            <a:fld id="{176B34B1-FD73-4343-8A2E-0CE536878C08}" type="datetimeFigureOut">
              <a:rPr lang="nb-NO" smtClean="0"/>
              <a:t>23.03.2021</a:t>
            </a:fld>
            <a:endParaRPr lang="nb-NO"/>
          </a:p>
        </p:txBody>
      </p:sp>
      <p:sp>
        <p:nvSpPr>
          <p:cNvPr id="5" name="Plassholder for bunntekst 4">
            <a:extLst>
              <a:ext uri="{FF2B5EF4-FFF2-40B4-BE49-F238E27FC236}">
                <a16:creationId xmlns:a16="http://schemas.microsoft.com/office/drawing/2014/main" id="{0BD636F9-16FE-444E-A3BE-5256EC3B2CA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EDE73D3-D37A-423E-A9E1-088C14E483A5}"/>
              </a:ext>
            </a:extLst>
          </p:cNvPr>
          <p:cNvSpPr>
            <a:spLocks noGrp="1"/>
          </p:cNvSpPr>
          <p:nvPr>
            <p:ph type="sldNum" sz="quarter" idx="12"/>
          </p:nvPr>
        </p:nvSpPr>
        <p:spPr/>
        <p:txBody>
          <a:bodyPr/>
          <a:lstStyle/>
          <a:p>
            <a:fld id="{46DC878D-B980-4E75-A197-3B3A31E444FB}" type="slidenum">
              <a:rPr lang="nb-NO" smtClean="0"/>
              <a:t>‹#›</a:t>
            </a:fld>
            <a:endParaRPr lang="nb-NO"/>
          </a:p>
        </p:txBody>
      </p:sp>
    </p:spTree>
    <p:extLst>
      <p:ext uri="{BB962C8B-B14F-4D97-AF65-F5344CB8AC3E}">
        <p14:creationId xmlns:p14="http://schemas.microsoft.com/office/powerpoint/2010/main" val="23140447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455F558-2962-48DE-AC73-DDC683440E46}"/>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C00BE81C-4A3D-4E4C-846F-3857012425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FD31D4F6-C788-488D-A3E0-CA1FB6E060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B69179FD-A033-415D-8211-3D39D2586421}"/>
              </a:ext>
            </a:extLst>
          </p:cNvPr>
          <p:cNvSpPr>
            <a:spLocks noGrp="1"/>
          </p:cNvSpPr>
          <p:nvPr>
            <p:ph type="dt" sz="half" idx="10"/>
          </p:nvPr>
        </p:nvSpPr>
        <p:spPr/>
        <p:txBody>
          <a:bodyPr/>
          <a:lstStyle/>
          <a:p>
            <a:fld id="{193BAB95-8DA7-460B-B00A-7037C8394FB0}" type="datetime1">
              <a:rPr lang="en-US" smtClean="0"/>
              <a:pPr/>
              <a:t>3/23/2021</a:t>
            </a:fld>
            <a:endParaRPr lang="en-US"/>
          </a:p>
        </p:txBody>
      </p:sp>
      <p:sp>
        <p:nvSpPr>
          <p:cNvPr id="6" name="Plassholder for bunntekst 5">
            <a:extLst>
              <a:ext uri="{FF2B5EF4-FFF2-40B4-BE49-F238E27FC236}">
                <a16:creationId xmlns:a16="http://schemas.microsoft.com/office/drawing/2014/main" id="{41E959D0-6A64-4784-8396-156D37D48D04}"/>
              </a:ext>
            </a:extLst>
          </p:cNvPr>
          <p:cNvSpPr>
            <a:spLocks noGrp="1"/>
          </p:cNvSpPr>
          <p:nvPr>
            <p:ph type="ftr" sz="quarter" idx="11"/>
          </p:nvPr>
        </p:nvSpPr>
        <p:spPr/>
        <p:txBody>
          <a:bodyPr/>
          <a:lstStyle/>
          <a:p>
            <a:r>
              <a:rPr lang="en-US"/>
              <a:t>Sample Footer Text</a:t>
            </a:r>
            <a:endParaRPr lang="en-US">
              <a:solidFill>
                <a:srgbClr val="FFFFFF"/>
              </a:solidFill>
            </a:endParaRPr>
          </a:p>
        </p:txBody>
      </p:sp>
      <p:sp>
        <p:nvSpPr>
          <p:cNvPr id="7" name="Plassholder for lysbildenummer 6">
            <a:extLst>
              <a:ext uri="{FF2B5EF4-FFF2-40B4-BE49-F238E27FC236}">
                <a16:creationId xmlns:a16="http://schemas.microsoft.com/office/drawing/2014/main" id="{370A89AD-D3C5-47CF-BB31-B5ED39984140}"/>
              </a:ext>
            </a:extLst>
          </p:cNvPr>
          <p:cNvSpPr>
            <a:spLocks noGrp="1"/>
          </p:cNvSpPr>
          <p:nvPr>
            <p:ph type="sldNum" sz="quarter" idx="12"/>
          </p:nvPr>
        </p:nvSpPr>
        <p:spPr/>
        <p:txBody>
          <a:bodyPr/>
          <a:lstStyle/>
          <a:p>
            <a:fld id="{11A71338-8BA2-4C79-A6C5-5A8E30081D0C}" type="slidenum">
              <a:rPr lang="en-US" smtClean="0"/>
              <a:pPr/>
              <a:t>‹#›</a:t>
            </a:fld>
            <a:endParaRPr lang="en-US"/>
          </a:p>
        </p:txBody>
      </p:sp>
    </p:spTree>
    <p:extLst>
      <p:ext uri="{BB962C8B-B14F-4D97-AF65-F5344CB8AC3E}">
        <p14:creationId xmlns:p14="http://schemas.microsoft.com/office/powerpoint/2010/main" val="594938660"/>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A0362F2-6D58-4831-A710-70FF54D4CEEB}"/>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57B78E0F-4178-41E2-A78F-B85D1C6DB7E9}"/>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CE4AB33-CE55-4CB9-A493-E0AAC0BE2981}"/>
              </a:ext>
            </a:extLst>
          </p:cNvPr>
          <p:cNvSpPr>
            <a:spLocks noGrp="1"/>
          </p:cNvSpPr>
          <p:nvPr>
            <p:ph type="dt" sz="half" idx="10"/>
          </p:nvPr>
        </p:nvSpPr>
        <p:spPr/>
        <p:txBody>
          <a:bodyPr/>
          <a:lstStyle/>
          <a:p>
            <a:fld id="{193BAB95-8DA7-460B-B00A-7037C8394FB0}" type="datetime1">
              <a:rPr lang="en-US" smtClean="0"/>
              <a:pPr/>
              <a:t>3/23/2021</a:t>
            </a:fld>
            <a:endParaRPr lang="en-US"/>
          </a:p>
        </p:txBody>
      </p:sp>
      <p:sp>
        <p:nvSpPr>
          <p:cNvPr id="5" name="Plassholder for bunntekst 4">
            <a:extLst>
              <a:ext uri="{FF2B5EF4-FFF2-40B4-BE49-F238E27FC236}">
                <a16:creationId xmlns:a16="http://schemas.microsoft.com/office/drawing/2014/main" id="{7BC16BAE-B869-4D8A-A9FD-E8BCF2EDC20C}"/>
              </a:ext>
            </a:extLst>
          </p:cNvPr>
          <p:cNvSpPr>
            <a:spLocks noGrp="1"/>
          </p:cNvSpPr>
          <p:nvPr>
            <p:ph type="ftr" sz="quarter" idx="11"/>
          </p:nvPr>
        </p:nvSpPr>
        <p:spPr/>
        <p:txBody>
          <a:bodyPr/>
          <a:lstStyle/>
          <a:p>
            <a:r>
              <a:rPr lang="en-US"/>
              <a:t>Sample Footer Text</a:t>
            </a:r>
            <a:endParaRPr lang="en-US">
              <a:solidFill>
                <a:srgbClr val="FFFFFF"/>
              </a:solidFill>
            </a:endParaRPr>
          </a:p>
        </p:txBody>
      </p:sp>
      <p:sp>
        <p:nvSpPr>
          <p:cNvPr id="6" name="Plassholder for lysbildenummer 5">
            <a:extLst>
              <a:ext uri="{FF2B5EF4-FFF2-40B4-BE49-F238E27FC236}">
                <a16:creationId xmlns:a16="http://schemas.microsoft.com/office/drawing/2014/main" id="{96BC9244-44EA-4FFD-B50D-5922CC02F09D}"/>
              </a:ext>
            </a:extLst>
          </p:cNvPr>
          <p:cNvSpPr>
            <a:spLocks noGrp="1"/>
          </p:cNvSpPr>
          <p:nvPr>
            <p:ph type="sldNum" sz="quarter" idx="12"/>
          </p:nvPr>
        </p:nvSpPr>
        <p:spPr/>
        <p:txBody>
          <a:bodyPr/>
          <a:lstStyle/>
          <a:p>
            <a:fld id="{11A71338-8BA2-4C79-A6C5-5A8E30081D0C}" type="slidenum">
              <a:rPr lang="en-US" smtClean="0"/>
              <a:pPr/>
              <a:t>‹#›</a:t>
            </a:fld>
            <a:endParaRPr lang="en-US"/>
          </a:p>
        </p:txBody>
      </p:sp>
    </p:spTree>
    <p:extLst>
      <p:ext uri="{BB962C8B-B14F-4D97-AF65-F5344CB8AC3E}">
        <p14:creationId xmlns:p14="http://schemas.microsoft.com/office/powerpoint/2010/main" val="4061521233"/>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F8F21BAE-2CA4-4C78-9D37-9CAE96497571}"/>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CAE60538-6F71-47C7-BC6F-3B7054FCE84F}"/>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7A1AB50-238E-44B1-9678-562829E3DD4F}"/>
              </a:ext>
            </a:extLst>
          </p:cNvPr>
          <p:cNvSpPr>
            <a:spLocks noGrp="1"/>
          </p:cNvSpPr>
          <p:nvPr>
            <p:ph type="dt" sz="half" idx="10"/>
          </p:nvPr>
        </p:nvSpPr>
        <p:spPr/>
        <p:txBody>
          <a:bodyPr/>
          <a:lstStyle/>
          <a:p>
            <a:fld id="{193BAB95-8DA7-460B-B00A-7037C8394FB0}" type="datetime1">
              <a:rPr lang="en-US" smtClean="0"/>
              <a:pPr/>
              <a:t>3/23/2021</a:t>
            </a:fld>
            <a:endParaRPr lang="en-US"/>
          </a:p>
        </p:txBody>
      </p:sp>
      <p:sp>
        <p:nvSpPr>
          <p:cNvPr id="5" name="Plassholder for bunntekst 4">
            <a:extLst>
              <a:ext uri="{FF2B5EF4-FFF2-40B4-BE49-F238E27FC236}">
                <a16:creationId xmlns:a16="http://schemas.microsoft.com/office/drawing/2014/main" id="{220DD138-6D2F-46EF-9991-62654E211787}"/>
              </a:ext>
            </a:extLst>
          </p:cNvPr>
          <p:cNvSpPr>
            <a:spLocks noGrp="1"/>
          </p:cNvSpPr>
          <p:nvPr>
            <p:ph type="ftr" sz="quarter" idx="11"/>
          </p:nvPr>
        </p:nvSpPr>
        <p:spPr/>
        <p:txBody>
          <a:bodyPr/>
          <a:lstStyle/>
          <a:p>
            <a:r>
              <a:rPr lang="en-US"/>
              <a:t>Sample Footer Text</a:t>
            </a:r>
            <a:endParaRPr lang="en-US">
              <a:solidFill>
                <a:srgbClr val="FFFFFF"/>
              </a:solidFill>
            </a:endParaRPr>
          </a:p>
        </p:txBody>
      </p:sp>
      <p:sp>
        <p:nvSpPr>
          <p:cNvPr id="6" name="Plassholder for lysbildenummer 5">
            <a:extLst>
              <a:ext uri="{FF2B5EF4-FFF2-40B4-BE49-F238E27FC236}">
                <a16:creationId xmlns:a16="http://schemas.microsoft.com/office/drawing/2014/main" id="{E173275F-D3DF-4B82-A36A-5ABDA44E64E3}"/>
              </a:ext>
            </a:extLst>
          </p:cNvPr>
          <p:cNvSpPr>
            <a:spLocks noGrp="1"/>
          </p:cNvSpPr>
          <p:nvPr>
            <p:ph type="sldNum" sz="quarter" idx="12"/>
          </p:nvPr>
        </p:nvSpPr>
        <p:spPr/>
        <p:txBody>
          <a:bodyPr/>
          <a:lstStyle/>
          <a:p>
            <a:fld id="{11A71338-8BA2-4C79-A6C5-5A8E30081D0C}" type="slidenum">
              <a:rPr lang="en-US" smtClean="0"/>
              <a:pPr/>
              <a:t>‹#›</a:t>
            </a:fld>
            <a:endParaRPr lang="en-US"/>
          </a:p>
        </p:txBody>
      </p:sp>
    </p:spTree>
    <p:extLst>
      <p:ext uri="{BB962C8B-B14F-4D97-AF65-F5344CB8AC3E}">
        <p14:creationId xmlns:p14="http://schemas.microsoft.com/office/powerpoint/2010/main" val="14507389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94DDC8A-DE32-4465-98F8-2004F7413AE3}"/>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D7A82A1F-7DBA-4F54-9519-92F493CC31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EA329EEC-C9BC-42BD-9EE5-5103B0DB42A7}"/>
              </a:ext>
            </a:extLst>
          </p:cNvPr>
          <p:cNvSpPr>
            <a:spLocks noGrp="1"/>
          </p:cNvSpPr>
          <p:nvPr>
            <p:ph type="dt" sz="half" idx="10"/>
          </p:nvPr>
        </p:nvSpPr>
        <p:spPr/>
        <p:txBody>
          <a:bodyPr/>
          <a:lstStyle/>
          <a:p>
            <a:fld id="{176B34B1-FD73-4343-8A2E-0CE536878C08}" type="datetimeFigureOut">
              <a:rPr lang="nb-NO" smtClean="0"/>
              <a:t>23.03.2021</a:t>
            </a:fld>
            <a:endParaRPr lang="nb-NO"/>
          </a:p>
        </p:txBody>
      </p:sp>
      <p:sp>
        <p:nvSpPr>
          <p:cNvPr id="5" name="Plassholder for bunntekst 4">
            <a:extLst>
              <a:ext uri="{FF2B5EF4-FFF2-40B4-BE49-F238E27FC236}">
                <a16:creationId xmlns:a16="http://schemas.microsoft.com/office/drawing/2014/main" id="{C8086ADA-6DFF-448D-9923-84FCA83D404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F8CDF8B8-1166-4D26-AB52-045957720238}"/>
              </a:ext>
            </a:extLst>
          </p:cNvPr>
          <p:cNvSpPr>
            <a:spLocks noGrp="1"/>
          </p:cNvSpPr>
          <p:nvPr>
            <p:ph type="sldNum" sz="quarter" idx="12"/>
          </p:nvPr>
        </p:nvSpPr>
        <p:spPr/>
        <p:txBody>
          <a:bodyPr/>
          <a:lstStyle/>
          <a:p>
            <a:fld id="{46DC878D-B980-4E75-A197-3B3A31E444FB}" type="slidenum">
              <a:rPr lang="nb-NO" smtClean="0"/>
              <a:t>‹#›</a:t>
            </a:fld>
            <a:endParaRPr lang="nb-NO"/>
          </a:p>
        </p:txBody>
      </p:sp>
    </p:spTree>
    <p:extLst>
      <p:ext uri="{BB962C8B-B14F-4D97-AF65-F5344CB8AC3E}">
        <p14:creationId xmlns:p14="http://schemas.microsoft.com/office/powerpoint/2010/main" val="3785294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F1D6737-6DFD-4711-AEA5-7F8E74393D6B}"/>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5A1797C1-B851-4118-9B03-A438E82E1E71}"/>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81818214-7DB2-4755-9E40-958D9E370E18}"/>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B1BEA29F-BCE5-44AC-8DAB-A4F04D38538F}"/>
              </a:ext>
            </a:extLst>
          </p:cNvPr>
          <p:cNvSpPr>
            <a:spLocks noGrp="1"/>
          </p:cNvSpPr>
          <p:nvPr>
            <p:ph type="dt" sz="half" idx="10"/>
          </p:nvPr>
        </p:nvSpPr>
        <p:spPr/>
        <p:txBody>
          <a:bodyPr/>
          <a:lstStyle/>
          <a:p>
            <a:fld id="{176B34B1-FD73-4343-8A2E-0CE536878C08}" type="datetimeFigureOut">
              <a:rPr lang="nb-NO" smtClean="0"/>
              <a:t>23.03.2021</a:t>
            </a:fld>
            <a:endParaRPr lang="nb-NO"/>
          </a:p>
        </p:txBody>
      </p:sp>
      <p:sp>
        <p:nvSpPr>
          <p:cNvPr id="6" name="Plassholder for bunntekst 5">
            <a:extLst>
              <a:ext uri="{FF2B5EF4-FFF2-40B4-BE49-F238E27FC236}">
                <a16:creationId xmlns:a16="http://schemas.microsoft.com/office/drawing/2014/main" id="{1420492C-AE4F-4C8F-85B1-D592338D67F3}"/>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248C0056-7988-4EB1-8F5B-70860BB43A0A}"/>
              </a:ext>
            </a:extLst>
          </p:cNvPr>
          <p:cNvSpPr>
            <a:spLocks noGrp="1"/>
          </p:cNvSpPr>
          <p:nvPr>
            <p:ph type="sldNum" sz="quarter" idx="12"/>
          </p:nvPr>
        </p:nvSpPr>
        <p:spPr/>
        <p:txBody>
          <a:bodyPr/>
          <a:lstStyle/>
          <a:p>
            <a:fld id="{46DC878D-B980-4E75-A197-3B3A31E444FB}" type="slidenum">
              <a:rPr lang="nb-NO" smtClean="0"/>
              <a:t>‹#›</a:t>
            </a:fld>
            <a:endParaRPr lang="nb-NO"/>
          </a:p>
        </p:txBody>
      </p:sp>
    </p:spTree>
    <p:extLst>
      <p:ext uri="{BB962C8B-B14F-4D97-AF65-F5344CB8AC3E}">
        <p14:creationId xmlns:p14="http://schemas.microsoft.com/office/powerpoint/2010/main" val="270041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499153D-8F77-4B2C-A7D8-7B020A9DD412}"/>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854CFAC2-89D0-4BD0-B6D7-C77B800D20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64D779F5-8411-4768-9751-85171792C1BB}"/>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3536C6F2-6D34-4D0E-866B-B04B8014DA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CA05705C-E2B3-4634-BE52-271D61150645}"/>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27D1434D-CA62-47A2-8C2E-0D6ACD2448B6}"/>
              </a:ext>
            </a:extLst>
          </p:cNvPr>
          <p:cNvSpPr>
            <a:spLocks noGrp="1"/>
          </p:cNvSpPr>
          <p:nvPr>
            <p:ph type="dt" sz="half" idx="10"/>
          </p:nvPr>
        </p:nvSpPr>
        <p:spPr/>
        <p:txBody>
          <a:bodyPr/>
          <a:lstStyle/>
          <a:p>
            <a:fld id="{176B34B1-FD73-4343-8A2E-0CE536878C08}" type="datetimeFigureOut">
              <a:rPr lang="nb-NO" smtClean="0"/>
              <a:t>23.03.2021</a:t>
            </a:fld>
            <a:endParaRPr lang="nb-NO"/>
          </a:p>
        </p:txBody>
      </p:sp>
      <p:sp>
        <p:nvSpPr>
          <p:cNvPr id="8" name="Plassholder for bunntekst 7">
            <a:extLst>
              <a:ext uri="{FF2B5EF4-FFF2-40B4-BE49-F238E27FC236}">
                <a16:creationId xmlns:a16="http://schemas.microsoft.com/office/drawing/2014/main" id="{C4C8B83A-AC12-4158-B485-F192794145F2}"/>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CD8FFF95-F9E1-45D9-BD15-B82E4052F42F}"/>
              </a:ext>
            </a:extLst>
          </p:cNvPr>
          <p:cNvSpPr>
            <a:spLocks noGrp="1"/>
          </p:cNvSpPr>
          <p:nvPr>
            <p:ph type="sldNum" sz="quarter" idx="12"/>
          </p:nvPr>
        </p:nvSpPr>
        <p:spPr/>
        <p:txBody>
          <a:bodyPr/>
          <a:lstStyle/>
          <a:p>
            <a:fld id="{46DC878D-B980-4E75-A197-3B3A31E444FB}" type="slidenum">
              <a:rPr lang="nb-NO" smtClean="0"/>
              <a:t>‹#›</a:t>
            </a:fld>
            <a:endParaRPr lang="nb-NO"/>
          </a:p>
        </p:txBody>
      </p:sp>
    </p:spTree>
    <p:extLst>
      <p:ext uri="{BB962C8B-B14F-4D97-AF65-F5344CB8AC3E}">
        <p14:creationId xmlns:p14="http://schemas.microsoft.com/office/powerpoint/2010/main" val="2585720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DF4B2F5-252C-4F42-92E1-E0F0274674AE}"/>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3B86C7D6-7EAE-4582-9CE8-2A995C3762B1}"/>
              </a:ext>
            </a:extLst>
          </p:cNvPr>
          <p:cNvSpPr>
            <a:spLocks noGrp="1"/>
          </p:cNvSpPr>
          <p:nvPr>
            <p:ph type="dt" sz="half" idx="10"/>
          </p:nvPr>
        </p:nvSpPr>
        <p:spPr/>
        <p:txBody>
          <a:bodyPr/>
          <a:lstStyle/>
          <a:p>
            <a:fld id="{176B34B1-FD73-4343-8A2E-0CE536878C08}" type="datetimeFigureOut">
              <a:rPr lang="nb-NO" smtClean="0"/>
              <a:t>23.03.2021</a:t>
            </a:fld>
            <a:endParaRPr lang="nb-NO"/>
          </a:p>
        </p:txBody>
      </p:sp>
      <p:sp>
        <p:nvSpPr>
          <p:cNvPr id="4" name="Plassholder for bunntekst 3">
            <a:extLst>
              <a:ext uri="{FF2B5EF4-FFF2-40B4-BE49-F238E27FC236}">
                <a16:creationId xmlns:a16="http://schemas.microsoft.com/office/drawing/2014/main" id="{F42D1B5D-5002-4DD2-9BE8-C067CE733282}"/>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6051AA2B-9E66-4173-8B5E-05EA32563BB8}"/>
              </a:ext>
            </a:extLst>
          </p:cNvPr>
          <p:cNvSpPr>
            <a:spLocks noGrp="1"/>
          </p:cNvSpPr>
          <p:nvPr>
            <p:ph type="sldNum" sz="quarter" idx="12"/>
          </p:nvPr>
        </p:nvSpPr>
        <p:spPr/>
        <p:txBody>
          <a:bodyPr/>
          <a:lstStyle/>
          <a:p>
            <a:fld id="{46DC878D-B980-4E75-A197-3B3A31E444FB}" type="slidenum">
              <a:rPr lang="nb-NO" smtClean="0"/>
              <a:t>‹#›</a:t>
            </a:fld>
            <a:endParaRPr lang="nb-NO"/>
          </a:p>
        </p:txBody>
      </p:sp>
    </p:spTree>
    <p:extLst>
      <p:ext uri="{BB962C8B-B14F-4D97-AF65-F5344CB8AC3E}">
        <p14:creationId xmlns:p14="http://schemas.microsoft.com/office/powerpoint/2010/main" val="2797118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3CF22809-8880-46E7-8E99-D75CF8CC0AD3}"/>
              </a:ext>
            </a:extLst>
          </p:cNvPr>
          <p:cNvSpPr>
            <a:spLocks noGrp="1"/>
          </p:cNvSpPr>
          <p:nvPr>
            <p:ph type="dt" sz="half" idx="10"/>
          </p:nvPr>
        </p:nvSpPr>
        <p:spPr/>
        <p:txBody>
          <a:bodyPr/>
          <a:lstStyle/>
          <a:p>
            <a:fld id="{176B34B1-FD73-4343-8A2E-0CE536878C08}" type="datetimeFigureOut">
              <a:rPr lang="nb-NO" smtClean="0"/>
              <a:t>23.03.2021</a:t>
            </a:fld>
            <a:endParaRPr lang="nb-NO"/>
          </a:p>
        </p:txBody>
      </p:sp>
      <p:sp>
        <p:nvSpPr>
          <p:cNvPr id="3" name="Plassholder for bunntekst 2">
            <a:extLst>
              <a:ext uri="{FF2B5EF4-FFF2-40B4-BE49-F238E27FC236}">
                <a16:creationId xmlns:a16="http://schemas.microsoft.com/office/drawing/2014/main" id="{D9F24508-F0D3-42D4-868F-7BC891828851}"/>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F669FD0D-4BD1-4468-8A2B-75BE6AE7EB56}"/>
              </a:ext>
            </a:extLst>
          </p:cNvPr>
          <p:cNvSpPr>
            <a:spLocks noGrp="1"/>
          </p:cNvSpPr>
          <p:nvPr>
            <p:ph type="sldNum" sz="quarter" idx="12"/>
          </p:nvPr>
        </p:nvSpPr>
        <p:spPr/>
        <p:txBody>
          <a:bodyPr/>
          <a:lstStyle/>
          <a:p>
            <a:fld id="{46DC878D-B980-4E75-A197-3B3A31E444FB}" type="slidenum">
              <a:rPr lang="nb-NO" smtClean="0"/>
              <a:t>‹#›</a:t>
            </a:fld>
            <a:endParaRPr lang="nb-NO"/>
          </a:p>
        </p:txBody>
      </p:sp>
    </p:spTree>
    <p:extLst>
      <p:ext uri="{BB962C8B-B14F-4D97-AF65-F5344CB8AC3E}">
        <p14:creationId xmlns:p14="http://schemas.microsoft.com/office/powerpoint/2010/main" val="357472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1A8CD7A-4A65-464F-BD06-E3B503BD52AC}"/>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0B7C3659-A507-4788-9A4F-C9738F84E0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E4BFAEEC-E5A5-41F3-BAA0-C1120094F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16C8D30B-AB19-40C3-970D-C1E48FE9C5B0}"/>
              </a:ext>
            </a:extLst>
          </p:cNvPr>
          <p:cNvSpPr>
            <a:spLocks noGrp="1"/>
          </p:cNvSpPr>
          <p:nvPr>
            <p:ph type="dt" sz="half" idx="10"/>
          </p:nvPr>
        </p:nvSpPr>
        <p:spPr/>
        <p:txBody>
          <a:bodyPr/>
          <a:lstStyle/>
          <a:p>
            <a:fld id="{176B34B1-FD73-4343-8A2E-0CE536878C08}" type="datetimeFigureOut">
              <a:rPr lang="nb-NO" smtClean="0"/>
              <a:t>23.03.2021</a:t>
            </a:fld>
            <a:endParaRPr lang="nb-NO"/>
          </a:p>
        </p:txBody>
      </p:sp>
      <p:sp>
        <p:nvSpPr>
          <p:cNvPr id="6" name="Plassholder for bunntekst 5">
            <a:extLst>
              <a:ext uri="{FF2B5EF4-FFF2-40B4-BE49-F238E27FC236}">
                <a16:creationId xmlns:a16="http://schemas.microsoft.com/office/drawing/2014/main" id="{0FEB48F8-129D-4CDC-ACB1-89F1C673DD50}"/>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019940AB-C221-4AF3-BDB2-1F19B7167DB1}"/>
              </a:ext>
            </a:extLst>
          </p:cNvPr>
          <p:cNvSpPr>
            <a:spLocks noGrp="1"/>
          </p:cNvSpPr>
          <p:nvPr>
            <p:ph type="sldNum" sz="quarter" idx="12"/>
          </p:nvPr>
        </p:nvSpPr>
        <p:spPr/>
        <p:txBody>
          <a:bodyPr/>
          <a:lstStyle/>
          <a:p>
            <a:fld id="{46DC878D-B980-4E75-A197-3B3A31E444FB}" type="slidenum">
              <a:rPr lang="nb-NO" smtClean="0"/>
              <a:t>‹#›</a:t>
            </a:fld>
            <a:endParaRPr lang="nb-NO"/>
          </a:p>
        </p:txBody>
      </p:sp>
    </p:spTree>
    <p:extLst>
      <p:ext uri="{BB962C8B-B14F-4D97-AF65-F5344CB8AC3E}">
        <p14:creationId xmlns:p14="http://schemas.microsoft.com/office/powerpoint/2010/main" val="1457101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C8B9E32-30F3-4BBC-B6B6-1AEE635D889F}"/>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C21FFFE4-F75B-475F-9495-9F327B94D7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53AD7FA7-3991-46A6-998C-B1BEB6D9A3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67252FEE-7CD7-4366-8420-CC10431369AA}"/>
              </a:ext>
            </a:extLst>
          </p:cNvPr>
          <p:cNvSpPr>
            <a:spLocks noGrp="1"/>
          </p:cNvSpPr>
          <p:nvPr>
            <p:ph type="dt" sz="half" idx="10"/>
          </p:nvPr>
        </p:nvSpPr>
        <p:spPr/>
        <p:txBody>
          <a:bodyPr/>
          <a:lstStyle/>
          <a:p>
            <a:fld id="{176B34B1-FD73-4343-8A2E-0CE536878C08}" type="datetimeFigureOut">
              <a:rPr lang="nb-NO" smtClean="0"/>
              <a:t>23.03.2021</a:t>
            </a:fld>
            <a:endParaRPr lang="nb-NO"/>
          </a:p>
        </p:txBody>
      </p:sp>
      <p:sp>
        <p:nvSpPr>
          <p:cNvPr id="6" name="Plassholder for bunntekst 5">
            <a:extLst>
              <a:ext uri="{FF2B5EF4-FFF2-40B4-BE49-F238E27FC236}">
                <a16:creationId xmlns:a16="http://schemas.microsoft.com/office/drawing/2014/main" id="{2A435FCC-1D71-4534-B57A-C809EE11DEA4}"/>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34B6AF3-988E-4C98-A23C-399F571405FD}"/>
              </a:ext>
            </a:extLst>
          </p:cNvPr>
          <p:cNvSpPr>
            <a:spLocks noGrp="1"/>
          </p:cNvSpPr>
          <p:nvPr>
            <p:ph type="sldNum" sz="quarter" idx="12"/>
          </p:nvPr>
        </p:nvSpPr>
        <p:spPr/>
        <p:txBody>
          <a:bodyPr/>
          <a:lstStyle/>
          <a:p>
            <a:fld id="{46DC878D-B980-4E75-A197-3B3A31E444FB}" type="slidenum">
              <a:rPr lang="nb-NO" smtClean="0"/>
              <a:t>‹#›</a:t>
            </a:fld>
            <a:endParaRPr lang="nb-NO"/>
          </a:p>
        </p:txBody>
      </p:sp>
    </p:spTree>
    <p:extLst>
      <p:ext uri="{BB962C8B-B14F-4D97-AF65-F5344CB8AC3E}">
        <p14:creationId xmlns:p14="http://schemas.microsoft.com/office/powerpoint/2010/main" val="725613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9745D2D3-0C6D-475C-9217-E124841E18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D3208EB8-14A2-46D4-AB22-5CD3DBD3D5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75220EC7-29AA-4F22-9A47-ECD16634CA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B34B1-FD73-4343-8A2E-0CE536878C08}" type="datetimeFigureOut">
              <a:rPr lang="nb-NO" smtClean="0"/>
              <a:t>23.03.2021</a:t>
            </a:fld>
            <a:endParaRPr lang="nb-NO"/>
          </a:p>
        </p:txBody>
      </p:sp>
      <p:sp>
        <p:nvSpPr>
          <p:cNvPr id="5" name="Plassholder for bunntekst 4">
            <a:extLst>
              <a:ext uri="{FF2B5EF4-FFF2-40B4-BE49-F238E27FC236}">
                <a16:creationId xmlns:a16="http://schemas.microsoft.com/office/drawing/2014/main" id="{625B0475-F52E-49C4-A9DF-DA8FAF6649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18960451-EA26-4193-B695-E56C7D049D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DC878D-B980-4E75-A197-3B3A31E444FB}" type="slidenum">
              <a:rPr lang="nb-NO" smtClean="0"/>
              <a:t>‹#›</a:t>
            </a:fld>
            <a:endParaRPr lang="nb-NO"/>
          </a:p>
        </p:txBody>
      </p:sp>
    </p:spTree>
    <p:extLst>
      <p:ext uri="{BB962C8B-B14F-4D97-AF65-F5344CB8AC3E}">
        <p14:creationId xmlns:p14="http://schemas.microsoft.com/office/powerpoint/2010/main" val="64968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DB7F04DF-B1C1-4C21-9102-5DF49D57A1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64A7E406-AE3D-44CA-83CB-D91342398E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54D33DBD-18F8-4156-B8E9-C4E49EDBF3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BAB95-8DA7-460B-B00A-7037C8394FB0}" type="datetime1">
              <a:rPr lang="en-US" smtClean="0"/>
              <a:pPr/>
              <a:t>3/23/2021</a:t>
            </a:fld>
            <a:endParaRPr lang="en-US"/>
          </a:p>
        </p:txBody>
      </p:sp>
      <p:sp>
        <p:nvSpPr>
          <p:cNvPr id="5" name="Plassholder for bunntekst 4">
            <a:extLst>
              <a:ext uri="{FF2B5EF4-FFF2-40B4-BE49-F238E27FC236}">
                <a16:creationId xmlns:a16="http://schemas.microsoft.com/office/drawing/2014/main" id="{1D5BDE2F-7FD2-4B16-9D01-E90795BF8E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Sample Footer Text</a:t>
            </a:r>
            <a:endParaRPr lang="en-US">
              <a:solidFill>
                <a:srgbClr val="FFFFFF"/>
              </a:solidFill>
            </a:endParaRPr>
          </a:p>
        </p:txBody>
      </p:sp>
      <p:sp>
        <p:nvSpPr>
          <p:cNvPr id="6" name="Plassholder for lysbildenummer 5">
            <a:extLst>
              <a:ext uri="{FF2B5EF4-FFF2-40B4-BE49-F238E27FC236}">
                <a16:creationId xmlns:a16="http://schemas.microsoft.com/office/drawing/2014/main" id="{9AF071CA-3A28-4075-91B7-B333547E88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A71338-8BA2-4C79-A6C5-5A8E30081D0C}" type="slidenum">
              <a:rPr lang="en-US" smtClean="0"/>
              <a:pPr/>
              <a:t>‹#›</a:t>
            </a:fld>
            <a:endParaRPr lang="en-US"/>
          </a:p>
        </p:txBody>
      </p:sp>
    </p:spTree>
    <p:extLst>
      <p:ext uri="{BB962C8B-B14F-4D97-AF65-F5344CB8AC3E}">
        <p14:creationId xmlns:p14="http://schemas.microsoft.com/office/powerpoint/2010/main" val="4221134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hyperlink" Target="http://www.fosterhjem.n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0FF5589-2734-4091-8B81-08821D9AE781}"/>
              </a:ext>
            </a:extLst>
          </p:cNvPr>
          <p:cNvSpPr>
            <a:spLocks noGrp="1"/>
          </p:cNvSpPr>
          <p:nvPr>
            <p:ph type="ctrTitle"/>
          </p:nvPr>
        </p:nvSpPr>
        <p:spPr>
          <a:xfrm>
            <a:off x="453142" y="725467"/>
            <a:ext cx="5414255" cy="2784496"/>
          </a:xfrm>
        </p:spPr>
        <p:txBody>
          <a:bodyPr>
            <a:normAutofit/>
          </a:bodyPr>
          <a:lstStyle/>
          <a:p>
            <a:pPr algn="l"/>
            <a:r>
              <a:rPr lang="nb-NO" dirty="0">
                <a:solidFill>
                  <a:schemeClr val="tx2">
                    <a:alpha val="80000"/>
                  </a:schemeClr>
                </a:solidFill>
              </a:rPr>
              <a:t>Dugnad for Fosterhjem</a:t>
            </a:r>
          </a:p>
        </p:txBody>
      </p:sp>
      <p:sp>
        <p:nvSpPr>
          <p:cNvPr id="3" name="Undertittel 2">
            <a:extLst>
              <a:ext uri="{FF2B5EF4-FFF2-40B4-BE49-F238E27FC236}">
                <a16:creationId xmlns:a16="http://schemas.microsoft.com/office/drawing/2014/main" id="{94B5C7E2-542F-4732-9685-10109CBA0C90}"/>
              </a:ext>
            </a:extLst>
          </p:cNvPr>
          <p:cNvSpPr>
            <a:spLocks noGrp="1"/>
          </p:cNvSpPr>
          <p:nvPr>
            <p:ph type="subTitle" idx="1"/>
          </p:nvPr>
        </p:nvSpPr>
        <p:spPr>
          <a:xfrm>
            <a:off x="453142" y="3602038"/>
            <a:ext cx="5414255" cy="1560594"/>
          </a:xfrm>
        </p:spPr>
        <p:txBody>
          <a:bodyPr>
            <a:normAutofit/>
          </a:bodyPr>
          <a:lstStyle/>
          <a:p>
            <a:pPr algn="l"/>
            <a:r>
              <a:rPr lang="nb-NO" dirty="0">
                <a:solidFill>
                  <a:schemeClr val="tx2">
                    <a:alpha val="80000"/>
                  </a:schemeClr>
                </a:solidFill>
              </a:rPr>
              <a:t>Fra tros og livssynssamfunn</a:t>
            </a:r>
          </a:p>
          <a:p>
            <a:pPr algn="l"/>
            <a:r>
              <a:rPr lang="nb-NO" dirty="0">
                <a:solidFill>
                  <a:schemeClr val="tx2">
                    <a:alpha val="80000"/>
                  </a:schemeClr>
                </a:solidFill>
              </a:rPr>
              <a:t>	2021</a:t>
            </a:r>
          </a:p>
        </p:txBody>
      </p:sp>
      <p:pic>
        <p:nvPicPr>
          <p:cNvPr id="4" name="Picture 3" descr="Malingsfargeeksplosjon på hvit bakgrunn">
            <a:extLst>
              <a:ext uri="{FF2B5EF4-FFF2-40B4-BE49-F238E27FC236}">
                <a16:creationId xmlns:a16="http://schemas.microsoft.com/office/drawing/2014/main" id="{03D304B1-4C5E-4D98-AB41-4A56074F3B9F}"/>
              </a:ext>
            </a:extLst>
          </p:cNvPr>
          <p:cNvPicPr>
            <a:picLocks noChangeAspect="1"/>
          </p:cNvPicPr>
          <p:nvPr/>
        </p:nvPicPr>
        <p:blipFill rotWithShape="1">
          <a:blip r:embed="rId2"/>
          <a:srcRect l="7621" r="3042" b="2"/>
          <a:stretch/>
        </p:blipFill>
        <p:spPr>
          <a:xfrm>
            <a:off x="6084873" y="-3440"/>
            <a:ext cx="6129950" cy="6861439"/>
          </a:xfrm>
          <a:custGeom>
            <a:avLst/>
            <a:gdLst/>
            <a:ahLst/>
            <a:cxnLst/>
            <a:rect l="l" t="t" r="r" b="b"/>
            <a:pathLst>
              <a:path w="6129950" h="6861439">
                <a:moveTo>
                  <a:pt x="1687527" y="0"/>
                </a:moveTo>
                <a:lnTo>
                  <a:pt x="6129950" y="0"/>
                </a:lnTo>
                <a:lnTo>
                  <a:pt x="6129950" y="6858000"/>
                </a:lnTo>
                <a:lnTo>
                  <a:pt x="5040333" y="6858000"/>
                </a:lnTo>
                <a:lnTo>
                  <a:pt x="5040333" y="6861439"/>
                </a:lnTo>
                <a:lnTo>
                  <a:pt x="272442" y="6861439"/>
                </a:lnTo>
                <a:lnTo>
                  <a:pt x="196402" y="6549696"/>
                </a:lnTo>
                <a:cubicBezTo>
                  <a:pt x="-517926" y="3427393"/>
                  <a:pt x="946083" y="3323532"/>
                  <a:pt x="946083" y="1"/>
                </a:cubicBezTo>
                <a:lnTo>
                  <a:pt x="1687527" y="1"/>
                </a:lnTo>
                <a:close/>
              </a:path>
            </a:pathLst>
          </a:custGeom>
        </p:spPr>
      </p:pic>
    </p:spTree>
    <p:extLst>
      <p:ext uri="{BB962C8B-B14F-4D97-AF65-F5344CB8AC3E}">
        <p14:creationId xmlns:p14="http://schemas.microsoft.com/office/powerpoint/2010/main" val="2798676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8B18A6CF-C6AF-4811-BDF2-6CDA7138247E}"/>
              </a:ext>
            </a:extLst>
          </p:cNvPr>
          <p:cNvSpPr>
            <a:spLocks noGrp="1"/>
          </p:cNvSpPr>
          <p:nvPr>
            <p:ph type="title"/>
          </p:nvPr>
        </p:nvSpPr>
        <p:spPr>
          <a:xfrm>
            <a:off x="835153" y="1037346"/>
            <a:ext cx="3383280" cy="4943105"/>
          </a:xfrm>
        </p:spPr>
        <p:txBody>
          <a:bodyPr anchor="ctr">
            <a:normAutofit/>
          </a:bodyPr>
          <a:lstStyle/>
          <a:p>
            <a:pPr algn="ctr"/>
            <a:r>
              <a:rPr lang="nb-NO" sz="3600" dirty="0"/>
              <a:t>Invitasjon til tros og livssynssamfunn</a:t>
            </a:r>
            <a:br>
              <a:rPr lang="nb-NO" sz="4000" dirty="0"/>
            </a:br>
            <a:br>
              <a:rPr lang="nb-NO" sz="4000" dirty="0"/>
            </a:br>
            <a:r>
              <a:rPr lang="nb-NO" sz="4000" dirty="0"/>
              <a:t>via STL</a:t>
            </a:r>
            <a:br>
              <a:rPr lang="nb-NO" dirty="0"/>
            </a:br>
            <a:br>
              <a:rPr lang="nb-NO" dirty="0"/>
            </a:br>
            <a:r>
              <a:rPr lang="nb-NO" sz="2400" dirty="0"/>
              <a:t>(samarbeidsrådet for tros og livssyn</a:t>
            </a:r>
            <a:r>
              <a:rPr lang="nb-NO" sz="2000" dirty="0"/>
              <a:t>) </a:t>
            </a:r>
            <a:endParaRPr lang="nb-NO" sz="4000" dirty="0"/>
          </a:p>
        </p:txBody>
      </p:sp>
      <p:graphicFrame>
        <p:nvGraphicFramePr>
          <p:cNvPr id="10" name="Plassholder for innhold 7">
            <a:extLst>
              <a:ext uri="{FF2B5EF4-FFF2-40B4-BE49-F238E27FC236}">
                <a16:creationId xmlns:a16="http://schemas.microsoft.com/office/drawing/2014/main" id="{804991CB-1DAE-4B57-8786-746D1F283071}"/>
              </a:ext>
            </a:extLst>
          </p:cNvPr>
          <p:cNvGraphicFramePr>
            <a:graphicFrameLocks noGrp="1"/>
          </p:cNvGraphicFramePr>
          <p:nvPr>
            <p:ph idx="1"/>
          </p:nvPr>
        </p:nvGraphicFramePr>
        <p:xfrm>
          <a:off x="4549514" y="621792"/>
          <a:ext cx="6807333" cy="5541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371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C59C9E6E-09B1-4532-A7EE-850508625AA8}"/>
              </a:ext>
            </a:extLst>
          </p:cNvPr>
          <p:cNvSpPr>
            <a:spLocks noGrp="1"/>
          </p:cNvSpPr>
          <p:nvPr>
            <p:ph type="title"/>
          </p:nvPr>
        </p:nvSpPr>
        <p:spPr>
          <a:xfrm>
            <a:off x="841248" y="548640"/>
            <a:ext cx="3600860" cy="5431536"/>
          </a:xfrm>
        </p:spPr>
        <p:txBody>
          <a:bodyPr>
            <a:normAutofit/>
          </a:bodyPr>
          <a:lstStyle/>
          <a:p>
            <a:r>
              <a:rPr lang="nb-NO" sz="3400"/>
              <a:t>Ambassadøravtale</a:t>
            </a:r>
            <a:br>
              <a:rPr lang="nb-NO" sz="3400"/>
            </a:br>
            <a:br>
              <a:rPr lang="nb-NO" sz="3400"/>
            </a:br>
            <a:r>
              <a:rPr lang="nb-NO" sz="3400"/>
              <a:t>signert 24.11 </a:t>
            </a:r>
            <a:br>
              <a:rPr lang="nb-NO" sz="3400"/>
            </a:br>
            <a:r>
              <a:rPr lang="nb-NO" sz="3400"/>
              <a:t>av preses Olav Fykse Tveit</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9B4BE263-5986-41D0-A981-12ACFBA183D8}"/>
              </a:ext>
            </a:extLst>
          </p:cNvPr>
          <p:cNvSpPr>
            <a:spLocks noGrp="1"/>
          </p:cNvSpPr>
          <p:nvPr>
            <p:ph idx="1"/>
          </p:nvPr>
        </p:nvSpPr>
        <p:spPr>
          <a:xfrm>
            <a:off x="5126418" y="552091"/>
            <a:ext cx="6224335" cy="5431536"/>
          </a:xfrm>
        </p:spPr>
        <p:txBody>
          <a:bodyPr anchor="ctr">
            <a:normAutofit/>
          </a:bodyPr>
          <a:lstStyle/>
          <a:p>
            <a:pPr fontAlgn="base"/>
            <a:endParaRPr lang="nb-NO" sz="1500" dirty="0"/>
          </a:p>
          <a:p>
            <a:pPr fontAlgn="base"/>
            <a:endParaRPr lang="nb-NO" sz="1500" dirty="0"/>
          </a:p>
          <a:p>
            <a:pPr fontAlgn="base"/>
            <a:r>
              <a:rPr lang="nb-NO" sz="1500" dirty="0"/>
              <a:t>Ambassadørorganisasjonen skal hjelpe det norske barnevernet med: </a:t>
            </a:r>
          </a:p>
          <a:p>
            <a:pPr fontAlgn="base"/>
            <a:r>
              <a:rPr lang="nb-NO" sz="1500" dirty="0"/>
              <a:t>å synliggjøre behovet for gode og trygge oppvekstsvilkår for barn og unge og hedre de som er fosterfamilier </a:t>
            </a:r>
          </a:p>
          <a:p>
            <a:pPr fontAlgn="base"/>
            <a:r>
              <a:rPr lang="nb-NO" sz="1500" dirty="0"/>
              <a:t>å bidra til å øke kunnskap om behovet for fosterhjem -  </a:t>
            </a:r>
            <a:br>
              <a:rPr lang="nb-NO" sz="1500" dirty="0"/>
            </a:br>
            <a:r>
              <a:rPr lang="nb-NO" sz="1500" dirty="0"/>
              <a:t>7 av 10 barn som ikke kan bo hjemme bor i et fosterhjem  </a:t>
            </a:r>
          </a:p>
          <a:p>
            <a:pPr fontAlgn="base"/>
            <a:r>
              <a:rPr lang="nb-NO" sz="1500" dirty="0"/>
              <a:t>å spre budskap om at fosterbarn er som alle andre barn - forskjellige. Felles for alle er behovet for voksne som kan gi trygghet, omsorg og kjærlighet  </a:t>
            </a:r>
          </a:p>
          <a:p>
            <a:pPr fontAlgn="base"/>
            <a:r>
              <a:rPr lang="nb-NO" sz="1500" dirty="0"/>
              <a:t>å spre budskap om at ulike barn trenger ulike fosterhjem. Det alle fosterhjem har til felles er at de består av voksne med god omsorgsevne og overskudd til barna. Både gifte, samboere, enslige eller likekjønnede par kan bli fosterforeldre.  </a:t>
            </a:r>
          </a:p>
          <a:p>
            <a:pPr fontAlgn="base"/>
            <a:r>
              <a:rPr lang="nb-NO" sz="1500" dirty="0"/>
              <a:t>å formidle at løsningen ofte er nærmere enn vi tror, mange barn kan flytte i fosterfamilier i slekt eller nettverk </a:t>
            </a:r>
          </a:p>
          <a:p>
            <a:pPr fontAlgn="base"/>
            <a:r>
              <a:rPr lang="nb-NO" sz="1500" dirty="0"/>
              <a:t>å vise til at nyttig informasjon om det å være, eller hvordan bli fosterhjem finner man på nettsiden </a:t>
            </a:r>
            <a:r>
              <a:rPr lang="nb-NO" sz="1500" u="sng" dirty="0">
                <a:hlinkClick r:id="rId2"/>
              </a:rPr>
              <a:t>www.fosterhjem.no</a:t>
            </a:r>
            <a:r>
              <a:rPr lang="nb-NO" sz="1500" dirty="0"/>
              <a:t>   </a:t>
            </a:r>
          </a:p>
          <a:p>
            <a:endParaRPr lang="nb-NO" sz="1500" dirty="0"/>
          </a:p>
          <a:p>
            <a:endParaRPr lang="nb-NO" sz="1500" dirty="0"/>
          </a:p>
          <a:p>
            <a:endParaRPr lang="nb-NO" sz="1500" dirty="0"/>
          </a:p>
        </p:txBody>
      </p:sp>
    </p:spTree>
    <p:extLst>
      <p:ext uri="{BB962C8B-B14F-4D97-AF65-F5344CB8AC3E}">
        <p14:creationId xmlns:p14="http://schemas.microsoft.com/office/powerpoint/2010/main" val="586565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70908A9A-24A7-4089-ACC3-80509AF9D63C}"/>
              </a:ext>
            </a:extLst>
          </p:cNvPr>
          <p:cNvSpPr>
            <a:spLocks noGrp="1"/>
          </p:cNvSpPr>
          <p:nvPr>
            <p:ph type="title"/>
          </p:nvPr>
        </p:nvSpPr>
        <p:spPr>
          <a:xfrm>
            <a:off x="841248" y="548640"/>
            <a:ext cx="3600860" cy="5431536"/>
          </a:xfrm>
        </p:spPr>
        <p:txBody>
          <a:bodyPr>
            <a:normAutofit/>
          </a:bodyPr>
          <a:lstStyle/>
          <a:p>
            <a:r>
              <a:rPr lang="nb-NO" sz="2200" b="1"/>
              <a:t>Ambassadørorganisasjonen </a:t>
            </a:r>
            <a:br>
              <a:rPr lang="nb-NO" sz="2200" b="1"/>
            </a:br>
            <a:r>
              <a:rPr lang="nb-NO" sz="2200" b="1"/>
              <a:t>forplikter seg til: </a:t>
            </a:r>
            <a:br>
              <a:rPr lang="nb-NO" sz="2200" b="1"/>
            </a:br>
            <a:endParaRPr lang="nb-NO" sz="220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AD312D2B-4DDF-47D6-B446-D13E5A0D8A89}"/>
              </a:ext>
            </a:extLst>
          </p:cNvPr>
          <p:cNvSpPr>
            <a:spLocks noGrp="1"/>
          </p:cNvSpPr>
          <p:nvPr>
            <p:ph idx="1"/>
          </p:nvPr>
        </p:nvSpPr>
        <p:spPr>
          <a:xfrm>
            <a:off x="5126418" y="552091"/>
            <a:ext cx="6224335" cy="5431536"/>
          </a:xfrm>
        </p:spPr>
        <p:txBody>
          <a:bodyPr anchor="ctr">
            <a:normAutofit/>
          </a:bodyPr>
          <a:lstStyle/>
          <a:p>
            <a:pPr fontAlgn="base"/>
            <a:r>
              <a:rPr lang="nb-NO" sz="2000"/>
              <a:t>å engasjere lokale grupper av organisasjonen som kan samarbeide med Bufetat og være døråpner til medlemmene sine </a:t>
            </a:r>
          </a:p>
          <a:p>
            <a:pPr fontAlgn="base"/>
            <a:r>
              <a:rPr lang="nb-NO" sz="2000"/>
              <a:t>skaffe kontaktperson i lokale deler av organisasjonen som kan samarbeide med Bufetats kontaktperson </a:t>
            </a:r>
          </a:p>
          <a:p>
            <a:pPr fontAlgn="base"/>
            <a:r>
              <a:rPr lang="nb-NO" sz="2000"/>
              <a:t>å dele informasjonspakker med sine medlemmer </a:t>
            </a:r>
          </a:p>
          <a:p>
            <a:pPr fontAlgn="base"/>
            <a:r>
              <a:rPr lang="nb-NO" sz="2000"/>
              <a:t>å bidra til at Bufetats informasjon om fosterhjem spres og at interesserte vet hvor de kan ta kontakt </a:t>
            </a:r>
          </a:p>
          <a:p>
            <a:pPr fontAlgn="base"/>
            <a:r>
              <a:rPr lang="nb-NO" sz="2000"/>
              <a:t>å legge ut informasjon på Facebook og/ eller medlemssider på nett, for eksempel ved å benytte materiellet som tilbys av Bufetat  </a:t>
            </a:r>
          </a:p>
          <a:p>
            <a:pPr fontAlgn="base"/>
            <a:r>
              <a:rPr lang="nb-NO" sz="2000"/>
              <a:t>å invitere Bufetat inn til aktuelle møter i organisasjonen, slik at de kan informere om fosterhjem og svare på spørsmål  </a:t>
            </a:r>
          </a:p>
          <a:p>
            <a:endParaRPr lang="nb-NO" sz="2000"/>
          </a:p>
        </p:txBody>
      </p:sp>
    </p:spTree>
    <p:extLst>
      <p:ext uri="{BB962C8B-B14F-4D97-AF65-F5344CB8AC3E}">
        <p14:creationId xmlns:p14="http://schemas.microsoft.com/office/powerpoint/2010/main" val="3629217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8B9EEE48-AB85-4AFB-8B0F-837F3173EE35}"/>
              </a:ext>
            </a:extLst>
          </p:cNvPr>
          <p:cNvSpPr>
            <a:spLocks noGrp="1"/>
          </p:cNvSpPr>
          <p:nvPr>
            <p:ph type="title"/>
          </p:nvPr>
        </p:nvSpPr>
        <p:spPr>
          <a:xfrm>
            <a:off x="841248" y="548640"/>
            <a:ext cx="3600860" cy="5431536"/>
          </a:xfrm>
        </p:spPr>
        <p:txBody>
          <a:bodyPr>
            <a:normAutofit/>
          </a:bodyPr>
          <a:lstStyle/>
          <a:p>
            <a:r>
              <a:rPr lang="nb-NO" sz="2600" b="1"/>
              <a:t>Bufetat</a:t>
            </a:r>
            <a:r>
              <a:rPr lang="nb-NO" sz="2600" b="1" dirty="0"/>
              <a:t> forplikter seg på vegne av BFD til </a:t>
            </a:r>
            <a:br>
              <a:rPr lang="nb-NO" sz="2600" b="1" dirty="0"/>
            </a:br>
            <a:endParaRPr lang="nb-NO" sz="2600" dirty="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lassholder for innhold 2">
            <a:extLst>
              <a:ext uri="{FF2B5EF4-FFF2-40B4-BE49-F238E27FC236}">
                <a16:creationId xmlns:a16="http://schemas.microsoft.com/office/drawing/2014/main" id="{88939DBC-09AD-40FE-AB2C-67FB41824AD8}"/>
              </a:ext>
            </a:extLst>
          </p:cNvPr>
          <p:cNvSpPr>
            <a:spLocks noGrp="1"/>
          </p:cNvSpPr>
          <p:nvPr>
            <p:ph idx="1"/>
          </p:nvPr>
        </p:nvSpPr>
        <p:spPr>
          <a:xfrm>
            <a:off x="5126418" y="552091"/>
            <a:ext cx="6224335" cy="5431536"/>
          </a:xfrm>
        </p:spPr>
        <p:txBody>
          <a:bodyPr anchor="ctr">
            <a:normAutofit/>
          </a:bodyPr>
          <a:lstStyle/>
          <a:p>
            <a:pPr fontAlgn="base"/>
            <a:r>
              <a:rPr lang="nb-NO" sz="1700"/>
              <a:t>å ha en kontaktperson som kan informere om det lokale behovet for fosterhjem, og samarbeide med ambassadørorganisasjonen om aktiviteter </a:t>
            </a:r>
          </a:p>
          <a:p>
            <a:pPr fontAlgn="base"/>
            <a:r>
              <a:rPr lang="nb-NO" sz="1700"/>
              <a:t>å oversende aktuelt materiell som kan deles med ambassadørorganisasjonens medlemmer:  </a:t>
            </a:r>
          </a:p>
          <a:p>
            <a:pPr fontAlgn="base"/>
            <a:r>
              <a:rPr lang="nb-NO" sz="1700"/>
              <a:t>informasjonspakke som kan sendes til medlemmer på e-post </a:t>
            </a:r>
          </a:p>
          <a:p>
            <a:pPr fontAlgn="base"/>
            <a:r>
              <a:rPr lang="nb-NO" sz="1700"/>
              <a:t>forslag til tekst og bilde som kan deles i sosiale medier  </a:t>
            </a:r>
          </a:p>
          <a:p>
            <a:pPr fontAlgn="base"/>
            <a:r>
              <a:rPr lang="nb-NO" sz="1700"/>
              <a:t>artikkel og bilde som kan publiseres på nettsider/ medlemssider </a:t>
            </a:r>
          </a:p>
          <a:p>
            <a:pPr fontAlgn="base"/>
            <a:r>
              <a:rPr lang="nb-NO" sz="1700"/>
              <a:t>informasjonsmateriell som kan deles ut i forsamlingslokaler </a:t>
            </a:r>
          </a:p>
          <a:p>
            <a:pPr fontAlgn="base"/>
            <a:r>
              <a:rPr lang="nb-NO" sz="1700"/>
              <a:t>å invitere medlemmer fra ambassadørorganisasjonen til lokale informasjonsmøter og webinarer i regi av fosterhjemtjenesten  </a:t>
            </a:r>
          </a:p>
          <a:p>
            <a:pPr fontAlgn="base"/>
            <a:r>
              <a:rPr lang="nb-NO" sz="1700"/>
              <a:t>å delta på aktuelle møter i organisasjonen for å gi informasjon om fosterhjem og svare på spørsmål. Bufetat vil tilstrebe å gjøre dette sammen med lokal barnevernstjeneste. </a:t>
            </a:r>
            <a:r>
              <a:rPr lang="nb-NO" sz="1700" dirty="0"/>
              <a:t> </a:t>
            </a:r>
          </a:p>
          <a:p>
            <a:endParaRPr lang="nb-NO" sz="1700" dirty="0"/>
          </a:p>
        </p:txBody>
      </p:sp>
    </p:spTree>
    <p:extLst>
      <p:ext uri="{BB962C8B-B14F-4D97-AF65-F5344CB8AC3E}">
        <p14:creationId xmlns:p14="http://schemas.microsoft.com/office/powerpoint/2010/main" val="1695675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3" name="Plassholder for innhold 2">
            <a:extLst>
              <a:ext uri="{FF2B5EF4-FFF2-40B4-BE49-F238E27FC236}">
                <a16:creationId xmlns:a16="http://schemas.microsoft.com/office/drawing/2014/main" id="{4A590E79-9280-4F27-BB13-DDC4A8433C23}"/>
              </a:ext>
            </a:extLst>
          </p:cNvPr>
          <p:cNvSpPr>
            <a:spLocks noGrp="1"/>
          </p:cNvSpPr>
          <p:nvPr>
            <p:ph idx="1"/>
          </p:nvPr>
        </p:nvSpPr>
        <p:spPr>
          <a:xfrm>
            <a:off x="838200" y="2586789"/>
            <a:ext cx="10515600" cy="3590174"/>
          </a:xfrm>
        </p:spPr>
        <p:txBody>
          <a:bodyPr>
            <a:normAutofit/>
          </a:bodyPr>
          <a:lstStyle/>
          <a:p>
            <a:pPr fontAlgn="base"/>
            <a:r>
              <a:rPr lang="nb-NO" sz="2200" dirty="0"/>
              <a:t>Ambassadørorganisasjonen og </a:t>
            </a:r>
            <a:r>
              <a:rPr lang="nb-NO" sz="2200" dirty="0" err="1"/>
              <a:t>Bufetat</a:t>
            </a:r>
            <a:r>
              <a:rPr lang="nb-NO" sz="2200" dirty="0"/>
              <a:t> planlegger de lokale aktivitetene sammen, blir enige om omfang, og gjennomfører disse innen et år etter signering av avtalen.  </a:t>
            </a:r>
          </a:p>
          <a:p>
            <a:pPr fontAlgn="base"/>
            <a:r>
              <a:rPr lang="nb-NO" sz="2200" dirty="0"/>
              <a:t>BUFETAT oppfordrer til å synliggjøre Den norske kirkes engasjementet for de sårbare barna, blant annet gjennom medieomtale, og bilder og tekst i egne kanaler. Send også gjerne bilder til kontaktperson i </a:t>
            </a:r>
            <a:r>
              <a:rPr lang="nb-NO" sz="2200" dirty="0" err="1"/>
              <a:t>Bufetat</a:t>
            </a:r>
            <a:r>
              <a:rPr lang="nb-NO" sz="2200" dirty="0"/>
              <a:t>, slik at vi kan dele i våre kanaler.  </a:t>
            </a:r>
          </a:p>
          <a:p>
            <a:endParaRPr lang="nb-NO" sz="2200" dirty="0"/>
          </a:p>
        </p:txBody>
      </p:sp>
    </p:spTree>
    <p:extLst>
      <p:ext uri="{BB962C8B-B14F-4D97-AF65-F5344CB8AC3E}">
        <p14:creationId xmlns:p14="http://schemas.microsoft.com/office/powerpoint/2010/main" val="3036802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tel 1">
            <a:extLst>
              <a:ext uri="{FF2B5EF4-FFF2-40B4-BE49-F238E27FC236}">
                <a16:creationId xmlns:a16="http://schemas.microsoft.com/office/drawing/2014/main" id="{504A9BFD-4E06-4459-AAAB-D7A494CB234C}"/>
              </a:ext>
            </a:extLst>
          </p:cNvPr>
          <p:cNvSpPr>
            <a:spLocks noGrp="1"/>
          </p:cNvSpPr>
          <p:nvPr>
            <p:ph type="title"/>
          </p:nvPr>
        </p:nvSpPr>
        <p:spPr>
          <a:xfrm>
            <a:off x="838200" y="365125"/>
            <a:ext cx="10515600" cy="1325563"/>
          </a:xfrm>
        </p:spPr>
        <p:txBody>
          <a:bodyPr>
            <a:normAutofit/>
          </a:bodyPr>
          <a:lstStyle/>
          <a:p>
            <a:r>
              <a:rPr lang="nb-NO" sz="5400"/>
              <a:t>Ny henvendelse fra Bufdir:</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Plassholder for innhold 2">
            <a:extLst>
              <a:ext uri="{FF2B5EF4-FFF2-40B4-BE49-F238E27FC236}">
                <a16:creationId xmlns:a16="http://schemas.microsoft.com/office/drawing/2014/main" id="{40412218-6ECB-40D6-A3EE-E396D2CA8DB9}"/>
              </a:ext>
            </a:extLst>
          </p:cNvPr>
          <p:cNvSpPr>
            <a:spLocks noGrp="1"/>
          </p:cNvSpPr>
          <p:nvPr>
            <p:ph idx="1"/>
          </p:nvPr>
        </p:nvSpPr>
        <p:spPr>
          <a:xfrm>
            <a:off x="838200" y="1929384"/>
            <a:ext cx="10515600" cy="4251960"/>
          </a:xfrm>
        </p:spPr>
        <p:txBody>
          <a:bodyPr>
            <a:normAutofit/>
          </a:bodyPr>
          <a:lstStyle/>
          <a:p>
            <a:pPr marL="0" indent="0">
              <a:buNone/>
            </a:pPr>
            <a:r>
              <a:rPr lang="nb-NO" sz="2200" dirty="0"/>
              <a:t>Grunnlaget for dugnaden er nå lagt nasjonalt. I tråd med avtalen vil den videre oppfølgingen av aktivitetene skje lokalt rundt om i landet. </a:t>
            </a:r>
          </a:p>
          <a:p>
            <a:pPr marL="0" indent="0">
              <a:buNone/>
            </a:pPr>
            <a:endParaRPr lang="nb-NO" sz="2200" dirty="0"/>
          </a:p>
          <a:p>
            <a:r>
              <a:rPr lang="nb-NO" sz="2200" dirty="0" err="1"/>
              <a:t>Bufetats</a:t>
            </a:r>
            <a:r>
              <a:rPr lang="nb-NO" sz="2200" dirty="0"/>
              <a:t> fem regioner og underliggende fosterhjemstjenester, vil følge opp ambassadørorganisasjonene lokalt. </a:t>
            </a:r>
          </a:p>
          <a:p>
            <a:r>
              <a:rPr lang="nb-NO" sz="2200" dirty="0"/>
              <a:t>I det videre samarbeidet er det derfor fint om BUFETAT kan få en oversikt over hvilke lokale deler av organisasjonen deres som skal delta i dugnaden og kontaktpersoner til disse. </a:t>
            </a:r>
          </a:p>
          <a:p>
            <a:r>
              <a:rPr lang="nb-NO" sz="2200" dirty="0"/>
              <a:t>Fosterhjemtjenestene i </a:t>
            </a:r>
            <a:r>
              <a:rPr lang="nb-NO" sz="2200" dirty="0" err="1"/>
              <a:t>Bufetat</a:t>
            </a:r>
            <a:r>
              <a:rPr lang="nb-NO" sz="2200" dirty="0"/>
              <a:t> vil deretter henvende seg til kontaktpersonene i de lokale avdelingene deres, og sammen med dem bli enige om oppfølgingen og videre samarbeid. </a:t>
            </a:r>
          </a:p>
          <a:p>
            <a:endParaRPr lang="nb-NO" sz="2200" dirty="0"/>
          </a:p>
        </p:txBody>
      </p:sp>
    </p:spTree>
    <p:extLst>
      <p:ext uri="{BB962C8B-B14F-4D97-AF65-F5344CB8AC3E}">
        <p14:creationId xmlns:p14="http://schemas.microsoft.com/office/powerpoint/2010/main" val="924555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4E53CC66-2699-4E2B-B3C4-7CAECEA9392E}"/>
              </a:ext>
            </a:extLst>
          </p:cNvPr>
          <p:cNvSpPr>
            <a:spLocks noGrp="1"/>
          </p:cNvSpPr>
          <p:nvPr>
            <p:ph type="title"/>
          </p:nvPr>
        </p:nvSpPr>
        <p:spPr>
          <a:xfrm>
            <a:off x="686834" y="1153572"/>
            <a:ext cx="3200400" cy="4461163"/>
          </a:xfrm>
        </p:spPr>
        <p:txBody>
          <a:bodyPr>
            <a:normAutofit/>
          </a:bodyPr>
          <a:lstStyle/>
          <a:p>
            <a:br>
              <a:rPr lang="nb-NO" sz="3100">
                <a:solidFill>
                  <a:srgbClr val="FFFFFF"/>
                </a:solidFill>
              </a:rPr>
            </a:br>
            <a:br>
              <a:rPr lang="nb-NO" sz="3100">
                <a:solidFill>
                  <a:srgbClr val="FFFFFF"/>
                </a:solidFill>
              </a:rPr>
            </a:br>
            <a:r>
              <a:rPr lang="nb-NO" sz="3100" b="1">
                <a:solidFill>
                  <a:srgbClr val="FFFFFF"/>
                </a:solidFill>
              </a:rPr>
              <a:t>Oversikt over hvilke bispedømmer som hører til BUFETATs fem regioner</a:t>
            </a:r>
            <a:br>
              <a:rPr lang="nb-NO" sz="3100">
                <a:solidFill>
                  <a:srgbClr val="FFFFFF"/>
                </a:solidFill>
              </a:rPr>
            </a:br>
            <a:r>
              <a:rPr lang="nb-NO" sz="3100">
                <a:solidFill>
                  <a:srgbClr val="FFFFFF"/>
                </a:solidFill>
              </a:rPr>
              <a:t> </a:t>
            </a:r>
            <a:br>
              <a:rPr lang="nb-NO" sz="3100">
                <a:solidFill>
                  <a:srgbClr val="FFFFFF"/>
                </a:solidFill>
              </a:rPr>
            </a:br>
            <a:endParaRPr lang="nb-NO" sz="3100">
              <a:solidFill>
                <a:srgbClr val="FFFFFF"/>
              </a:solidFill>
            </a:endParaRPr>
          </a:p>
        </p:txBody>
      </p:sp>
      <p:sp>
        <p:nvSpPr>
          <p:cNvPr id="27" name="Arc 2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Plassholder for innhold 2">
            <a:extLst>
              <a:ext uri="{FF2B5EF4-FFF2-40B4-BE49-F238E27FC236}">
                <a16:creationId xmlns:a16="http://schemas.microsoft.com/office/drawing/2014/main" id="{AF383D4D-9564-4E05-AB99-E2BD2CA83B3C}"/>
              </a:ext>
            </a:extLst>
          </p:cNvPr>
          <p:cNvSpPr>
            <a:spLocks noGrp="1"/>
          </p:cNvSpPr>
          <p:nvPr>
            <p:ph idx="1"/>
          </p:nvPr>
        </p:nvSpPr>
        <p:spPr>
          <a:xfrm>
            <a:off x="4447308" y="591344"/>
            <a:ext cx="6906491" cy="5585619"/>
          </a:xfrm>
        </p:spPr>
        <p:txBody>
          <a:bodyPr anchor="ctr">
            <a:normAutofit/>
          </a:bodyPr>
          <a:lstStyle/>
          <a:p>
            <a:pPr marL="0" lvl="0" indent="0">
              <a:buNone/>
            </a:pPr>
            <a:endParaRPr lang="nb-NO" sz="1300" dirty="0"/>
          </a:p>
          <a:p>
            <a:pPr marL="0" lvl="0" indent="0">
              <a:buNone/>
            </a:pPr>
            <a:r>
              <a:rPr lang="nb-NO" sz="1600" b="1" dirty="0" err="1"/>
              <a:t>Bufetat</a:t>
            </a:r>
            <a:r>
              <a:rPr lang="nb-NO" sz="1600" b="1" dirty="0"/>
              <a:t> region øst -  fylkene Østfold, Akershus, Hedmark og Oppland: 	</a:t>
            </a:r>
          </a:p>
          <a:p>
            <a:pPr marL="0" lvl="0" indent="0">
              <a:buNone/>
            </a:pPr>
            <a:r>
              <a:rPr lang="nb-NO" sz="1800" dirty="0"/>
              <a:t>Borg, Hamar, Oslo</a:t>
            </a:r>
          </a:p>
          <a:p>
            <a:pPr marL="0" lvl="0" indent="0">
              <a:buNone/>
            </a:pPr>
            <a:br>
              <a:rPr lang="nb-NO" sz="1600" b="1" dirty="0"/>
            </a:br>
            <a:r>
              <a:rPr lang="nb-NO" sz="1600" b="1" dirty="0" err="1"/>
              <a:t>Bufetat</a:t>
            </a:r>
            <a:r>
              <a:rPr lang="nb-NO" sz="1600" b="1" dirty="0"/>
              <a:t> region sør -  fylkene Vestfold, Buskerud, Telemark, Aust-Agder og Vest-Agder:	</a:t>
            </a:r>
          </a:p>
          <a:p>
            <a:pPr marL="0" lvl="0" indent="0">
              <a:buNone/>
            </a:pPr>
            <a:r>
              <a:rPr lang="nb-NO" sz="1600" dirty="0"/>
              <a:t>Tunsberg, </a:t>
            </a:r>
            <a:r>
              <a:rPr lang="nb-NO" sz="1600" dirty="0" err="1"/>
              <a:t>Agder&amp;Telemark</a:t>
            </a:r>
            <a:r>
              <a:rPr lang="nb-NO" sz="1600" dirty="0"/>
              <a:t> </a:t>
            </a:r>
          </a:p>
          <a:p>
            <a:pPr lvl="0"/>
            <a:endParaRPr lang="nb-NO" sz="1600" b="1" dirty="0"/>
          </a:p>
          <a:p>
            <a:pPr marL="0" lvl="0" indent="0">
              <a:buNone/>
            </a:pPr>
            <a:r>
              <a:rPr lang="nb-NO" sz="1600" b="1" dirty="0" err="1"/>
              <a:t>Bufetat</a:t>
            </a:r>
            <a:r>
              <a:rPr lang="nb-NO" sz="1600" b="1" dirty="0"/>
              <a:t> region vest -  fylkene Sogn og Fjordane, Hordaland og Rogaland:</a:t>
            </a:r>
          </a:p>
          <a:p>
            <a:pPr marL="0" lvl="0" indent="0">
              <a:buNone/>
            </a:pPr>
            <a:r>
              <a:rPr lang="nb-NO" sz="1600" dirty="0"/>
              <a:t>Stavanger og Bjørgvin</a:t>
            </a:r>
          </a:p>
          <a:p>
            <a:pPr marL="0" lvl="0" indent="0">
              <a:buNone/>
            </a:pPr>
            <a:endParaRPr lang="nb-NO" sz="1600" b="1" dirty="0"/>
          </a:p>
          <a:p>
            <a:pPr marL="0" lvl="0" indent="0">
              <a:buNone/>
            </a:pPr>
            <a:r>
              <a:rPr lang="nb-NO" sz="1600" b="1" dirty="0" err="1"/>
              <a:t>Bufetat</a:t>
            </a:r>
            <a:r>
              <a:rPr lang="nb-NO" sz="1600" b="1" dirty="0"/>
              <a:t> region Midt-Norge - fylkene Nord-Trøndelag, Sør-Trøndelag og Møre og Romsdal:		</a:t>
            </a:r>
          </a:p>
          <a:p>
            <a:pPr marL="0" lvl="0" indent="0">
              <a:buNone/>
            </a:pPr>
            <a:r>
              <a:rPr lang="nb-NO" sz="1600" dirty="0"/>
              <a:t>Møre og Nidaros</a:t>
            </a:r>
          </a:p>
          <a:p>
            <a:pPr marL="0" lvl="0" indent="0">
              <a:buNone/>
            </a:pPr>
            <a:endParaRPr lang="nb-NO" sz="1600" b="1" dirty="0"/>
          </a:p>
          <a:p>
            <a:pPr marL="0" lvl="0" indent="0">
              <a:buNone/>
            </a:pPr>
            <a:r>
              <a:rPr lang="nb-NO" sz="1600" b="1" dirty="0" err="1"/>
              <a:t>Bufetat</a:t>
            </a:r>
            <a:r>
              <a:rPr lang="nb-NO" sz="1600" b="1" dirty="0"/>
              <a:t> region nord - fylkene Finnmark, Troms og Nordland:</a:t>
            </a:r>
          </a:p>
          <a:p>
            <a:pPr marL="0" lvl="0" indent="0">
              <a:buNone/>
            </a:pPr>
            <a:r>
              <a:rPr lang="nb-NO" sz="1600" dirty="0"/>
              <a:t>Sør-Hålogaland og Nord-Hålogaland. </a:t>
            </a:r>
          </a:p>
          <a:p>
            <a:pPr marL="0" indent="0">
              <a:buNone/>
            </a:pPr>
            <a:endParaRPr lang="nb-NO" sz="1600" b="1" dirty="0"/>
          </a:p>
          <a:p>
            <a:endParaRPr lang="nb-NO" sz="1300" dirty="0"/>
          </a:p>
        </p:txBody>
      </p:sp>
    </p:spTree>
    <p:extLst>
      <p:ext uri="{BB962C8B-B14F-4D97-AF65-F5344CB8AC3E}">
        <p14:creationId xmlns:p14="http://schemas.microsoft.com/office/powerpoint/2010/main" val="184911696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D8C06B2710C1F94C92751F3336F24CAB" ma:contentTypeVersion="15" ma:contentTypeDescription="Opprett et nytt dokument." ma:contentTypeScope="" ma:versionID="759d65f1b891cd045a70c14be50791a7">
  <xsd:schema xmlns:xsd="http://www.w3.org/2001/XMLSchema" xmlns:xs="http://www.w3.org/2001/XMLSchema" xmlns:p="http://schemas.microsoft.com/office/2006/metadata/properties" xmlns:ns2="03c6ffc0-7a9d-4749-b067-e149b948002e" xmlns:ns3="32946dd1-e5f8-475a-968c-85e3847873f6" xmlns:ns4="839a45f2-dc30-45af-b3c3-de9ae91fb091" targetNamespace="http://schemas.microsoft.com/office/2006/metadata/properties" ma:root="true" ma:fieldsID="716458969ba2d6a37ed543426fabd7a3" ns2:_="" ns3:_="" ns4:_="">
    <xsd:import namespace="03c6ffc0-7a9d-4749-b067-e149b948002e"/>
    <xsd:import namespace="32946dd1-e5f8-475a-968c-85e3847873f6"/>
    <xsd:import namespace="839a45f2-dc30-45af-b3c3-de9ae91fb091"/>
    <xsd:element name="properties">
      <xsd:complexType>
        <xsd:sequence>
          <xsd:element name="documentManagement">
            <xsd:complexType>
              <xsd:all>
                <xsd:element ref="ns2:_x00c5_r" minOccurs="0"/>
                <xsd:element ref="ns2:Documenttype" minOccurs="0"/>
                <xsd:element ref="ns2:Seksjonsm_x00f8_te" minOccurs="0"/>
                <xsd:element ref="ns3:MediaServiceMetadata" minOccurs="0"/>
                <xsd:element ref="ns3:MediaServiceFastMetadata" minOccurs="0"/>
                <xsd:element ref="ns4:SharedWithUsers" minOccurs="0"/>
                <xsd:element ref="ns4:SharedWithDetail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c6ffc0-7a9d-4749-b067-e149b948002e" elementFormDefault="qualified">
    <xsd:import namespace="http://schemas.microsoft.com/office/2006/documentManagement/types"/>
    <xsd:import namespace="http://schemas.microsoft.com/office/infopath/2007/PartnerControls"/>
    <xsd:element name="_x00c5_r" ma:index="8" nillable="true" ma:displayName="År" ma:internalName="_x00c5_r">
      <xsd:simpleType>
        <xsd:restriction base="dms:Text">
          <xsd:maxLength value="255"/>
        </xsd:restriction>
      </xsd:simpleType>
    </xsd:element>
    <xsd:element name="Documenttype" ma:index="9" nillable="true" ma:displayName="Documenttype" ma:internalName="Documenttype">
      <xsd:simpleType>
        <xsd:restriction base="dms:Text">
          <xsd:maxLength value="255"/>
        </xsd:restriction>
      </xsd:simpleType>
    </xsd:element>
    <xsd:element name="Seksjonsm_x00f8_te" ma:index="10" nillable="true" ma:displayName="Seksjonsmøte" ma:default="0" ma:internalName="Seksjonsm_x00f8_t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2946dd1-e5f8-475a-968c-85e3847873f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39a45f2-dc30-45af-b3c3-de9ae91fb091" elementFormDefault="qualified">
    <xsd:import namespace="http://schemas.microsoft.com/office/2006/documentManagement/types"/>
    <xsd:import namespace="http://schemas.microsoft.com/office/infopath/2007/PartnerControls"/>
    <xsd:element name="SharedWithUsers" ma:index="13"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839a45f2-dc30-45af-b3c3-de9ae91fb091">
      <UserInfo>
        <DisplayName>Siv Thompson</DisplayName>
        <AccountId>98</AccountId>
        <AccountType/>
      </UserInfo>
      <UserInfo>
        <DisplayName>Carl-Fredrik Bommen</DisplayName>
        <AccountId>12</AccountId>
        <AccountType/>
      </UserInfo>
    </SharedWithUsers>
    <Seksjonsm_x00f8_te xmlns="03c6ffc0-7a9d-4749-b067-e149b948002e">false</Seksjonsm_x00f8_te>
    <Documenttype xmlns="03c6ffc0-7a9d-4749-b067-e149b948002e" xsi:nil="true"/>
    <_x00c5_r xmlns="03c6ffc0-7a9d-4749-b067-e149b948002e" xsi:nil="true"/>
  </documentManagement>
</p:properties>
</file>

<file path=customXml/itemProps1.xml><?xml version="1.0" encoding="utf-8"?>
<ds:datastoreItem xmlns:ds="http://schemas.openxmlformats.org/officeDocument/2006/customXml" ds:itemID="{1E5F831A-6523-4FE8-AD9A-F44E7ED9B52C}">
  <ds:schemaRefs>
    <ds:schemaRef ds:uri="http://schemas.microsoft.com/sharepoint/v3/contenttype/forms"/>
  </ds:schemaRefs>
</ds:datastoreItem>
</file>

<file path=customXml/itemProps2.xml><?xml version="1.0" encoding="utf-8"?>
<ds:datastoreItem xmlns:ds="http://schemas.openxmlformats.org/officeDocument/2006/customXml" ds:itemID="{717EAF13-080E-4E41-8223-094B19FC6F13}"/>
</file>

<file path=customXml/itemProps3.xml><?xml version="1.0" encoding="utf-8"?>
<ds:datastoreItem xmlns:ds="http://schemas.openxmlformats.org/officeDocument/2006/customXml" ds:itemID="{23F501E7-7919-432F-9D6E-392DABA5F6FD}">
  <ds:schemaRefs>
    <ds:schemaRef ds:uri="http://purl.org/dc/terms/"/>
    <ds:schemaRef ds:uri="http://schemas.microsoft.com/office/infopath/2007/PartnerControls"/>
    <ds:schemaRef ds:uri="52264a58-1681-40ea-a1db-01278af91fff"/>
    <ds:schemaRef ds:uri="http://purl.org/dc/dcmitype/"/>
    <ds:schemaRef ds:uri="http://schemas.microsoft.com/office/2006/documentManagement/types"/>
    <ds:schemaRef ds:uri="http://schemas.microsoft.com/office/2006/metadata/properties"/>
    <ds:schemaRef ds:uri="http://schemas.openxmlformats.org/package/2006/metadata/core-properties"/>
    <ds:schemaRef ds:uri="839a45f2-dc30-45af-b3c3-de9ae91fb091"/>
    <ds:schemaRef ds:uri="32946dd1-e5f8-475a-968c-85e3847873f6"/>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TotalTime>
  <Words>165</Words>
  <Application>Microsoft Office PowerPoint</Application>
  <PresentationFormat>Widescreen</PresentationFormat>
  <Paragraphs>58</Paragraphs>
  <Slides>8</Slides>
  <Notes>0</Notes>
  <HiddenSlides>0</HiddenSlides>
  <MMClips>0</MMClips>
  <ScaleCrop>false</ScaleCrop>
  <HeadingPairs>
    <vt:vector size="4" baseType="variant">
      <vt:variant>
        <vt:lpstr>Tema</vt:lpstr>
      </vt:variant>
      <vt:variant>
        <vt:i4>2</vt:i4>
      </vt:variant>
      <vt:variant>
        <vt:lpstr>Lysbildetitler</vt:lpstr>
      </vt:variant>
      <vt:variant>
        <vt:i4>8</vt:i4>
      </vt:variant>
    </vt:vector>
  </HeadingPairs>
  <TitlesOfParts>
    <vt:vector size="10" baseType="lpstr">
      <vt:lpstr>Office-tema</vt:lpstr>
      <vt:lpstr>1_Office-tema</vt:lpstr>
      <vt:lpstr>Dugnad for Fosterhjem</vt:lpstr>
      <vt:lpstr>Invitasjon til tros og livssynssamfunn  via STL  (samarbeidsrådet for tros og livssyn) </vt:lpstr>
      <vt:lpstr>Ambassadøravtale  signert 24.11  av preses Olav Fykse Tveit</vt:lpstr>
      <vt:lpstr>Ambassadørorganisasjonen  forplikter seg til:  </vt:lpstr>
      <vt:lpstr>Bufetat forplikter seg på vegne av BFD til  </vt:lpstr>
      <vt:lpstr>PowerPoint-presentasjon</vt:lpstr>
      <vt:lpstr>Ny henvendelse fra Bufdir:</vt:lpstr>
      <vt:lpstr>  Oversikt over hvilke bispedømmer som hører til BUFETATs fem regioner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Dugnad for Fosterhjem</dc:title>
  <dc:creator>Sigrid Flaata</dc:creator>
  <cp:lastModifiedBy>Sigrid Flaata</cp:lastModifiedBy>
  <cp:revision>2</cp:revision>
  <dcterms:created xsi:type="dcterms:W3CDTF">2021-03-17T14:47:27Z</dcterms:created>
  <dcterms:modified xsi:type="dcterms:W3CDTF">2021-03-23T07:40:28Z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0x010100D8C06B2710C1F94C92751F3336F24CAB</vt:lpwstr>
  </property>
</Properties>
</file>