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70" r:id="rId6"/>
    <p:sldId id="436" r:id="rId7"/>
    <p:sldId id="261" r:id="rId8"/>
    <p:sldId id="463" r:id="rId9"/>
    <p:sldId id="263" r:id="rId10"/>
    <p:sldId id="449" r:id="rId11"/>
    <p:sldId id="425" r:id="rId12"/>
    <p:sldId id="460" r:id="rId13"/>
    <p:sldId id="450" r:id="rId14"/>
    <p:sldId id="438" r:id="rId15"/>
    <p:sldId id="266" r:id="rId16"/>
    <p:sldId id="443" r:id="rId17"/>
    <p:sldId id="474" r:id="rId18"/>
    <p:sldId id="472" r:id="rId19"/>
    <p:sldId id="471" r:id="rId20"/>
    <p:sldId id="426" r:id="rId21"/>
    <p:sldId id="467" r:id="rId22"/>
    <p:sldId id="457" r:id="rId23"/>
    <p:sldId id="4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09F397-B33D-C18E-500A-DF6DBAFAFDA2}" name="Luisa Klaveness" initials="LK" userId="S::lukl@nasjonalforeningen.no::6be60423-c705-443f-968a-f602e01519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676"/>
    <a:srgbClr val="F0EBE0"/>
    <a:srgbClr val="D8E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66102" autoAdjust="0"/>
  </p:normalViewPr>
  <p:slideViewPr>
    <p:cSldViewPr snapToGrid="0">
      <p:cViewPr varScale="1">
        <p:scale>
          <a:sx n="39" d="100"/>
          <a:sy n="39" d="100"/>
        </p:scale>
        <p:origin x="1674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jeta Emini" userId="e084e9c1-d455-4da4-badc-58c527010071" providerId="ADAL" clId="{2C48F72E-D6FB-4FA6-8D55-CB4D5DACA325}"/>
    <pc:docChg chg="undo custSel modSld">
      <pc:chgData name="Mirjeta Emini" userId="e084e9c1-d455-4da4-badc-58c527010071" providerId="ADAL" clId="{2C48F72E-D6FB-4FA6-8D55-CB4D5DACA325}" dt="2026-05-12T11:46:02.717" v="219" actId="14100"/>
      <pc:docMkLst>
        <pc:docMk/>
      </pc:docMkLst>
      <pc:sldChg chg="addSp modSp mod modClrScheme chgLayout">
        <pc:chgData name="Mirjeta Emini" userId="e084e9c1-d455-4da4-badc-58c527010071" providerId="ADAL" clId="{2C48F72E-D6FB-4FA6-8D55-CB4D5DACA325}" dt="2026-05-12T11:30:20.500" v="53" actId="20577"/>
        <pc:sldMkLst>
          <pc:docMk/>
          <pc:sldMk cId="3372291240" sldId="256"/>
        </pc:sldMkLst>
        <pc:spChg chg="mod">
          <ac:chgData name="Mirjeta Emini" userId="e084e9c1-d455-4da4-badc-58c527010071" providerId="ADAL" clId="{2C48F72E-D6FB-4FA6-8D55-CB4D5DACA325}" dt="2026-05-12T11:28:29.227" v="0" actId="26606"/>
          <ac:spMkLst>
            <pc:docMk/>
            <pc:sldMk cId="3372291240" sldId="256"/>
            <ac:spMk id="2" creationId="{EC2B9C7D-97F3-90DD-1387-E0D8BC6D0483}"/>
          </ac:spMkLst>
        </pc:spChg>
        <pc:spChg chg="mod">
          <ac:chgData name="Mirjeta Emini" userId="e084e9c1-d455-4da4-badc-58c527010071" providerId="ADAL" clId="{2C48F72E-D6FB-4FA6-8D55-CB4D5DACA325}" dt="2026-05-12T11:28:29.227" v="0" actId="26606"/>
          <ac:spMkLst>
            <pc:docMk/>
            <pc:sldMk cId="3372291240" sldId="256"/>
            <ac:spMk id="3" creationId="{EE87F51A-4A96-6747-BFD9-942B4CA650BE}"/>
          </ac:spMkLst>
        </pc:spChg>
        <pc:spChg chg="add mod">
          <ac:chgData name="Mirjeta Emini" userId="e084e9c1-d455-4da4-badc-58c527010071" providerId="ADAL" clId="{2C48F72E-D6FB-4FA6-8D55-CB4D5DACA325}" dt="2026-05-12T11:30:20.500" v="53" actId="20577"/>
          <ac:spMkLst>
            <pc:docMk/>
            <pc:sldMk cId="3372291240" sldId="256"/>
            <ac:spMk id="8" creationId="{A59D5B3B-E3C8-3453-BB79-C45CA2B10A8B}"/>
          </ac:spMkLst>
        </pc:spChg>
      </pc:sldChg>
      <pc:sldChg chg="addSp delSp modSp mod modClrScheme chgLayout">
        <pc:chgData name="Mirjeta Emini" userId="e084e9c1-d455-4da4-badc-58c527010071" providerId="ADAL" clId="{2C48F72E-D6FB-4FA6-8D55-CB4D5DACA325}" dt="2026-05-12T11:32:40.142" v="72" actId="1076"/>
        <pc:sldMkLst>
          <pc:docMk/>
          <pc:sldMk cId="4019913266" sldId="263"/>
        </pc:sldMkLst>
        <pc:spChg chg="mod ord">
          <ac:chgData name="Mirjeta Emini" userId="e084e9c1-d455-4da4-badc-58c527010071" providerId="ADAL" clId="{2C48F72E-D6FB-4FA6-8D55-CB4D5DACA325}" dt="2026-05-12T11:32:02.945" v="62" actId="26606"/>
          <ac:spMkLst>
            <pc:docMk/>
            <pc:sldMk cId="4019913266" sldId="263"/>
            <ac:spMk id="3" creationId="{F43A723F-C926-8F40-1717-6EB3C5B373F8}"/>
          </ac:spMkLst>
        </pc:spChg>
        <pc:spChg chg="mod">
          <ac:chgData name="Mirjeta Emini" userId="e084e9c1-d455-4da4-badc-58c527010071" providerId="ADAL" clId="{2C48F72E-D6FB-4FA6-8D55-CB4D5DACA325}" dt="2026-05-12T11:32:02.945" v="62" actId="26606"/>
          <ac:spMkLst>
            <pc:docMk/>
            <pc:sldMk cId="4019913266" sldId="263"/>
            <ac:spMk id="4" creationId="{C24BAA1C-1E35-1062-D7DB-A55C44BA97F7}"/>
          </ac:spMkLst>
        </pc:spChg>
        <pc:spChg chg="mod">
          <ac:chgData name="Mirjeta Emini" userId="e084e9c1-d455-4da4-badc-58c527010071" providerId="ADAL" clId="{2C48F72E-D6FB-4FA6-8D55-CB4D5DACA325}" dt="2026-05-12T11:32:40.142" v="72" actId="1076"/>
          <ac:spMkLst>
            <pc:docMk/>
            <pc:sldMk cId="4019913266" sldId="263"/>
            <ac:spMk id="7" creationId="{67E2EB3A-4A63-462B-9850-7C66497C836F}"/>
          </ac:spMkLst>
        </pc:spChg>
        <pc:spChg chg="add del mod">
          <ac:chgData name="Mirjeta Emini" userId="e084e9c1-d455-4da4-badc-58c527010071" providerId="ADAL" clId="{2C48F72E-D6FB-4FA6-8D55-CB4D5DACA325}" dt="2026-05-12T11:32:08.460" v="63" actId="478"/>
          <ac:spMkLst>
            <pc:docMk/>
            <pc:sldMk cId="4019913266" sldId="263"/>
            <ac:spMk id="2055" creationId="{30A9CD62-6AFB-0A17-3A18-0345D31870C7}"/>
          </ac:spMkLst>
        </pc:spChg>
        <pc:picChg chg="mod">
          <ac:chgData name="Mirjeta Emini" userId="e084e9c1-d455-4da4-badc-58c527010071" providerId="ADAL" clId="{2C48F72E-D6FB-4FA6-8D55-CB4D5DACA325}" dt="2026-05-12T11:32:14.775" v="65" actId="1076"/>
          <ac:picMkLst>
            <pc:docMk/>
            <pc:sldMk cId="4019913266" sldId="263"/>
            <ac:picMk id="2050" creationId="{450E3623-3F63-0C21-E065-6D05AA6402B7}"/>
          </ac:picMkLst>
        </pc:picChg>
      </pc:sldChg>
      <pc:sldChg chg="modSp mod">
        <pc:chgData name="Mirjeta Emini" userId="e084e9c1-d455-4da4-badc-58c527010071" providerId="ADAL" clId="{2C48F72E-D6FB-4FA6-8D55-CB4D5DACA325}" dt="2026-05-12T11:35:44.387" v="98" actId="1076"/>
        <pc:sldMkLst>
          <pc:docMk/>
          <pc:sldMk cId="2379762205" sldId="266"/>
        </pc:sldMkLst>
        <pc:spChg chg="mod">
          <ac:chgData name="Mirjeta Emini" userId="e084e9c1-d455-4da4-badc-58c527010071" providerId="ADAL" clId="{2C48F72E-D6FB-4FA6-8D55-CB4D5DACA325}" dt="2026-05-12T11:35:44.387" v="98" actId="1076"/>
          <ac:spMkLst>
            <pc:docMk/>
            <pc:sldMk cId="2379762205" sldId="266"/>
            <ac:spMk id="6" creationId="{97060A59-524F-4EDB-3504-4A4BBB14A634}"/>
          </ac:spMkLst>
        </pc:spChg>
      </pc:sldChg>
      <pc:sldChg chg="addSp delSp modSp mod modNotesTx">
        <pc:chgData name="Mirjeta Emini" userId="e084e9c1-d455-4da4-badc-58c527010071" providerId="ADAL" clId="{2C48F72E-D6FB-4FA6-8D55-CB4D5DACA325}" dt="2026-05-12T11:29:52.176" v="29" actId="20577"/>
        <pc:sldMkLst>
          <pc:docMk/>
          <pc:sldMk cId="2578246585" sldId="270"/>
        </pc:sldMkLst>
        <pc:spChg chg="mod">
          <ac:chgData name="Mirjeta Emini" userId="e084e9c1-d455-4da4-badc-58c527010071" providerId="ADAL" clId="{2C48F72E-D6FB-4FA6-8D55-CB4D5DACA325}" dt="2026-05-12T11:28:50.447" v="20" actId="26606"/>
          <ac:spMkLst>
            <pc:docMk/>
            <pc:sldMk cId="2578246585" sldId="270"/>
            <ac:spMk id="2" creationId="{75C1860D-7561-9A1E-7821-BCDB575C9379}"/>
          </ac:spMkLst>
        </pc:spChg>
        <pc:spChg chg="add mod">
          <ac:chgData name="Mirjeta Emini" userId="e084e9c1-d455-4da4-badc-58c527010071" providerId="ADAL" clId="{2C48F72E-D6FB-4FA6-8D55-CB4D5DACA325}" dt="2026-05-12T11:29:32.496" v="26" actId="1076"/>
          <ac:spMkLst>
            <pc:docMk/>
            <pc:sldMk cId="2578246585" sldId="270"/>
            <ac:spMk id="5" creationId="{3668B136-1DB4-9114-AE9F-35476CE864C0}"/>
          </ac:spMkLst>
        </pc:spChg>
        <pc:spChg chg="mod">
          <ac:chgData name="Mirjeta Emini" userId="e084e9c1-d455-4da4-badc-58c527010071" providerId="ADAL" clId="{2C48F72E-D6FB-4FA6-8D55-CB4D5DACA325}" dt="2026-05-12T11:29:21.248" v="24" actId="20577"/>
          <ac:spMkLst>
            <pc:docMk/>
            <pc:sldMk cId="2578246585" sldId="270"/>
            <ac:spMk id="8" creationId="{CA9DA5E3-2174-2B46-BFAD-93B4EDC98B83}"/>
          </ac:spMkLst>
        </pc:spChg>
        <pc:spChg chg="del">
          <ac:chgData name="Mirjeta Emini" userId="e084e9c1-d455-4da4-badc-58c527010071" providerId="ADAL" clId="{2C48F72E-D6FB-4FA6-8D55-CB4D5DACA325}" dt="2026-05-12T11:28:50.447" v="20" actId="26606"/>
          <ac:spMkLst>
            <pc:docMk/>
            <pc:sldMk cId="2578246585" sldId="270"/>
            <ac:spMk id="23" creationId="{BDFC3008-AB3B-81DD-41CD-E0D84D41B394}"/>
          </ac:spMkLst>
        </pc:spChg>
        <pc:picChg chg="mod ord">
          <ac:chgData name="Mirjeta Emini" userId="e084e9c1-d455-4da4-badc-58c527010071" providerId="ADAL" clId="{2C48F72E-D6FB-4FA6-8D55-CB4D5DACA325}" dt="2026-05-12T11:29:25.630" v="25" actId="1076"/>
          <ac:picMkLst>
            <pc:docMk/>
            <pc:sldMk cId="2578246585" sldId="270"/>
            <ac:picMk id="4" creationId="{C88F84E4-39F6-AE1C-9683-B5B577A5C16B}"/>
          </ac:picMkLst>
        </pc:picChg>
        <pc:picChg chg="mod">
          <ac:chgData name="Mirjeta Emini" userId="e084e9c1-d455-4da4-badc-58c527010071" providerId="ADAL" clId="{2C48F72E-D6FB-4FA6-8D55-CB4D5DACA325}" dt="2026-05-12T11:29:43.966" v="28" actId="1076"/>
          <ac:picMkLst>
            <pc:docMk/>
            <pc:sldMk cId="2578246585" sldId="270"/>
            <ac:picMk id="7" creationId="{526FE0B9-06BF-1991-1CB1-B20683596D2C}"/>
          </ac:picMkLst>
        </pc:picChg>
      </pc:sldChg>
      <pc:sldChg chg="modSp mod">
        <pc:chgData name="Mirjeta Emini" userId="e084e9c1-d455-4da4-badc-58c527010071" providerId="ADAL" clId="{2C48F72E-D6FB-4FA6-8D55-CB4D5DACA325}" dt="2026-05-12T11:32:48.855" v="74" actId="1076"/>
        <pc:sldMkLst>
          <pc:docMk/>
          <pc:sldMk cId="3479851302" sldId="425"/>
        </pc:sldMkLst>
        <pc:spChg chg="mod">
          <ac:chgData name="Mirjeta Emini" userId="e084e9c1-d455-4da4-badc-58c527010071" providerId="ADAL" clId="{2C48F72E-D6FB-4FA6-8D55-CB4D5DACA325}" dt="2026-05-12T11:32:48.855" v="74" actId="1076"/>
          <ac:spMkLst>
            <pc:docMk/>
            <pc:sldMk cId="3479851302" sldId="425"/>
            <ac:spMk id="2" creationId="{91E28816-6549-0963-93A0-430648F99302}"/>
          </ac:spMkLst>
        </pc:spChg>
        <pc:spChg chg="mod">
          <ac:chgData name="Mirjeta Emini" userId="e084e9c1-d455-4da4-badc-58c527010071" providerId="ADAL" clId="{2C48F72E-D6FB-4FA6-8D55-CB4D5DACA325}" dt="2026-05-12T11:32:45.199" v="73" actId="1076"/>
          <ac:spMkLst>
            <pc:docMk/>
            <pc:sldMk cId="3479851302" sldId="425"/>
            <ac:spMk id="3" creationId="{FE86A140-75C7-0BBF-A927-D6AA1EEACBBA}"/>
          </ac:spMkLst>
        </pc:spChg>
      </pc:sldChg>
      <pc:sldChg chg="addSp delSp modSp mod modClrScheme chgLayout">
        <pc:chgData name="Mirjeta Emini" userId="e084e9c1-d455-4da4-badc-58c527010071" providerId="ADAL" clId="{2C48F72E-D6FB-4FA6-8D55-CB4D5DACA325}" dt="2026-05-12T11:42:52.584" v="182" actId="700"/>
        <pc:sldMkLst>
          <pc:docMk/>
          <pc:sldMk cId="1827484920" sldId="426"/>
        </pc:sldMkLst>
        <pc:spChg chg="mod ord">
          <ac:chgData name="Mirjeta Emini" userId="e084e9c1-d455-4da4-badc-58c527010071" providerId="ADAL" clId="{2C48F72E-D6FB-4FA6-8D55-CB4D5DACA325}" dt="2026-05-12T11:42:52.584" v="182" actId="700"/>
          <ac:spMkLst>
            <pc:docMk/>
            <pc:sldMk cId="1827484920" sldId="426"/>
            <ac:spMk id="2" creationId="{851F2C2D-24F9-F893-8649-6CF420FD2151}"/>
          </ac:spMkLst>
        </pc:spChg>
        <pc:spChg chg="mod ord">
          <ac:chgData name="Mirjeta Emini" userId="e084e9c1-d455-4da4-badc-58c527010071" providerId="ADAL" clId="{2C48F72E-D6FB-4FA6-8D55-CB4D5DACA325}" dt="2026-05-12T11:42:52.584" v="182" actId="700"/>
          <ac:spMkLst>
            <pc:docMk/>
            <pc:sldMk cId="1827484920" sldId="426"/>
            <ac:spMk id="3" creationId="{3A82F2A6-BD41-EE12-CD39-B18064397681}"/>
          </ac:spMkLst>
        </pc:spChg>
        <pc:spChg chg="add del mod ord">
          <ac:chgData name="Mirjeta Emini" userId="e084e9c1-d455-4da4-badc-58c527010071" providerId="ADAL" clId="{2C48F72E-D6FB-4FA6-8D55-CB4D5DACA325}" dt="2026-05-12T11:41:42.485" v="160" actId="26606"/>
          <ac:spMkLst>
            <pc:docMk/>
            <pc:sldMk cId="1827484920" sldId="426"/>
            <ac:spMk id="4" creationId="{136937F3-AEED-FDBE-17EC-B9A36961BF97}"/>
          </ac:spMkLst>
        </pc:spChg>
        <pc:spChg chg="mod">
          <ac:chgData name="Mirjeta Emini" userId="e084e9c1-d455-4da4-badc-58c527010071" providerId="ADAL" clId="{2C48F72E-D6FB-4FA6-8D55-CB4D5DACA325}" dt="2026-05-12T11:41:48.704" v="161" actId="20577"/>
          <ac:spMkLst>
            <pc:docMk/>
            <pc:sldMk cId="1827484920" sldId="426"/>
            <ac:spMk id="6" creationId="{22E28A5B-5B23-0334-4DC2-78C638FDEC40}"/>
          </ac:spMkLst>
        </pc:spChg>
        <pc:spChg chg="add del mod ord">
          <ac:chgData name="Mirjeta Emini" userId="e084e9c1-d455-4da4-badc-58c527010071" providerId="ADAL" clId="{2C48F72E-D6FB-4FA6-8D55-CB4D5DACA325}" dt="2026-05-12T11:41:42.485" v="160" actId="26606"/>
          <ac:spMkLst>
            <pc:docMk/>
            <pc:sldMk cId="1827484920" sldId="426"/>
            <ac:spMk id="7" creationId="{7C02A2DD-15F3-B766-5419-4AAEB160969B}"/>
          </ac:spMkLst>
        </pc:spChg>
        <pc:spChg chg="mod ord">
          <ac:chgData name="Mirjeta Emini" userId="e084e9c1-d455-4da4-badc-58c527010071" providerId="ADAL" clId="{2C48F72E-D6FB-4FA6-8D55-CB4D5DACA325}" dt="2026-05-12T11:42:52.584" v="182" actId="700"/>
          <ac:spMkLst>
            <pc:docMk/>
            <pc:sldMk cId="1827484920" sldId="426"/>
            <ac:spMk id="8" creationId="{8C7FA831-4180-8586-A77E-21EB10B30657}"/>
          </ac:spMkLst>
        </pc:spChg>
        <pc:spChg chg="add del mod ord">
          <ac:chgData name="Mirjeta Emini" userId="e084e9c1-d455-4da4-badc-58c527010071" providerId="ADAL" clId="{2C48F72E-D6FB-4FA6-8D55-CB4D5DACA325}" dt="2026-05-12T11:41:42.485" v="160" actId="26606"/>
          <ac:spMkLst>
            <pc:docMk/>
            <pc:sldMk cId="1827484920" sldId="426"/>
            <ac:spMk id="9" creationId="{25F823A4-10BC-566A-A40A-3BDE62880534}"/>
          </ac:spMkLst>
        </pc:spChg>
        <pc:spChg chg="add del mod ord">
          <ac:chgData name="Mirjeta Emini" userId="e084e9c1-d455-4da4-badc-58c527010071" providerId="ADAL" clId="{2C48F72E-D6FB-4FA6-8D55-CB4D5DACA325}" dt="2026-05-12T11:42:52.584" v="182" actId="700"/>
          <ac:spMkLst>
            <pc:docMk/>
            <pc:sldMk cId="1827484920" sldId="426"/>
            <ac:spMk id="10" creationId="{77E3E6EE-E72C-1481-EE42-3BAB1E3D9EFF}"/>
          </ac:spMkLst>
        </pc:spChg>
        <pc:spChg chg="add mod ord">
          <ac:chgData name="Mirjeta Emini" userId="e084e9c1-d455-4da4-badc-58c527010071" providerId="ADAL" clId="{2C48F72E-D6FB-4FA6-8D55-CB4D5DACA325}" dt="2026-05-12T11:42:52.584" v="182" actId="700"/>
          <ac:spMkLst>
            <pc:docMk/>
            <pc:sldMk cId="1827484920" sldId="426"/>
            <ac:spMk id="14" creationId="{8B81334B-5D04-E037-C139-E5BC5FC7786E}"/>
          </ac:spMkLst>
        </pc:spChg>
        <pc:picChg chg="mod ord">
          <ac:chgData name="Mirjeta Emini" userId="e084e9c1-d455-4da4-badc-58c527010071" providerId="ADAL" clId="{2C48F72E-D6FB-4FA6-8D55-CB4D5DACA325}" dt="2026-05-12T11:41:42.485" v="160" actId="26606"/>
          <ac:picMkLst>
            <pc:docMk/>
            <pc:sldMk cId="1827484920" sldId="426"/>
            <ac:picMk id="5" creationId="{4BD29C5A-15B7-8797-5DD9-0C8043197A0C}"/>
          </ac:picMkLst>
        </pc:picChg>
      </pc:sldChg>
      <pc:sldChg chg="modSp mod">
        <pc:chgData name="Mirjeta Emini" userId="e084e9c1-d455-4da4-badc-58c527010071" providerId="ADAL" clId="{2C48F72E-D6FB-4FA6-8D55-CB4D5DACA325}" dt="2026-05-12T11:30:27.235" v="54" actId="1076"/>
        <pc:sldMkLst>
          <pc:docMk/>
          <pc:sldMk cId="3376134283" sldId="436"/>
        </pc:sldMkLst>
        <pc:spChg chg="mod">
          <ac:chgData name="Mirjeta Emini" userId="e084e9c1-d455-4da4-badc-58c527010071" providerId="ADAL" clId="{2C48F72E-D6FB-4FA6-8D55-CB4D5DACA325}" dt="2026-05-12T11:30:27.235" v="54" actId="1076"/>
          <ac:spMkLst>
            <pc:docMk/>
            <pc:sldMk cId="3376134283" sldId="436"/>
            <ac:spMk id="6" creationId="{AC5FA579-5135-6978-1749-45A08F6B30BA}"/>
          </ac:spMkLst>
        </pc:spChg>
      </pc:sldChg>
      <pc:sldChg chg="addSp delSp modSp mod modClrScheme chgLayout">
        <pc:chgData name="Mirjeta Emini" userId="e084e9c1-d455-4da4-badc-58c527010071" providerId="ADAL" clId="{2C48F72E-D6FB-4FA6-8D55-CB4D5DACA325}" dt="2026-05-12T11:35:13.923" v="95" actId="1076"/>
        <pc:sldMkLst>
          <pc:docMk/>
          <pc:sldMk cId="3924799162" sldId="438"/>
        </pc:sldMkLst>
        <pc:spChg chg="add del mod ord">
          <ac:chgData name="Mirjeta Emini" userId="e084e9c1-d455-4da4-badc-58c527010071" providerId="ADAL" clId="{2C48F72E-D6FB-4FA6-8D55-CB4D5DACA325}" dt="2026-05-12T11:34:42.223" v="89" actId="478"/>
          <ac:spMkLst>
            <pc:docMk/>
            <pc:sldMk cId="3924799162" sldId="438"/>
            <ac:spMk id="2" creationId="{F337B39D-1CF6-677C-A702-C5F13E22B7D9}"/>
          </ac:spMkLst>
        </pc:spChg>
        <pc:spChg chg="add mod ord">
          <ac:chgData name="Mirjeta Emini" userId="e084e9c1-d455-4da4-badc-58c527010071" providerId="ADAL" clId="{2C48F72E-D6FB-4FA6-8D55-CB4D5DACA325}" dt="2026-05-12T11:34:39.384" v="88" actId="700"/>
          <ac:spMkLst>
            <pc:docMk/>
            <pc:sldMk cId="3924799162" sldId="438"/>
            <ac:spMk id="3" creationId="{DEE4B53B-052D-3272-94F4-434570C5F239}"/>
          </ac:spMkLst>
        </pc:spChg>
        <pc:spChg chg="mod ord">
          <ac:chgData name="Mirjeta Emini" userId="e084e9c1-d455-4da4-badc-58c527010071" providerId="ADAL" clId="{2C48F72E-D6FB-4FA6-8D55-CB4D5DACA325}" dt="2026-05-12T11:34:39.384" v="88" actId="700"/>
          <ac:spMkLst>
            <pc:docMk/>
            <pc:sldMk cId="3924799162" sldId="438"/>
            <ac:spMk id="4" creationId="{96BB59CE-924C-0198-0117-3C13493556DF}"/>
          </ac:spMkLst>
        </pc:spChg>
        <pc:spChg chg="mod ord">
          <ac:chgData name="Mirjeta Emini" userId="e084e9c1-d455-4da4-badc-58c527010071" providerId="ADAL" clId="{2C48F72E-D6FB-4FA6-8D55-CB4D5DACA325}" dt="2026-05-12T11:34:39.384" v="88" actId="700"/>
          <ac:spMkLst>
            <pc:docMk/>
            <pc:sldMk cId="3924799162" sldId="438"/>
            <ac:spMk id="12" creationId="{91BAD536-0070-A38C-C046-FDBC445E197A}"/>
          </ac:spMkLst>
        </pc:spChg>
        <pc:spChg chg="mod ord">
          <ac:chgData name="Mirjeta Emini" userId="e084e9c1-d455-4da4-badc-58c527010071" providerId="ADAL" clId="{2C48F72E-D6FB-4FA6-8D55-CB4D5DACA325}" dt="2026-05-12T11:34:59.152" v="92" actId="1076"/>
          <ac:spMkLst>
            <pc:docMk/>
            <pc:sldMk cId="3924799162" sldId="438"/>
            <ac:spMk id="27" creationId="{F1B091F5-328D-E963-1BE2-FAC1DBAF7DFD}"/>
          </ac:spMkLst>
        </pc:spChg>
        <pc:graphicFrameChg chg="mod ord">
          <ac:chgData name="Mirjeta Emini" userId="e084e9c1-d455-4da4-badc-58c527010071" providerId="ADAL" clId="{2C48F72E-D6FB-4FA6-8D55-CB4D5DACA325}" dt="2026-05-12T11:34:50.318" v="90" actId="1076"/>
          <ac:graphicFrameMkLst>
            <pc:docMk/>
            <pc:sldMk cId="3924799162" sldId="438"/>
            <ac:graphicFrameMk id="20" creationId="{2C58E94F-8FEE-61CB-E4BE-6E204B8DED5F}"/>
          </ac:graphicFrameMkLst>
        </pc:graphicFrameChg>
        <pc:picChg chg="mod ord">
          <ac:chgData name="Mirjeta Emini" userId="e084e9c1-d455-4da4-badc-58c527010071" providerId="ADAL" clId="{2C48F72E-D6FB-4FA6-8D55-CB4D5DACA325}" dt="2026-05-12T11:35:13.923" v="95" actId="1076"/>
          <ac:picMkLst>
            <pc:docMk/>
            <pc:sldMk cId="3924799162" sldId="438"/>
            <ac:picMk id="37" creationId="{279BC22D-EECB-AB19-7F5D-ECD81699FAB4}"/>
          </ac:picMkLst>
        </pc:picChg>
      </pc:sldChg>
      <pc:sldChg chg="modSp mod">
        <pc:chgData name="Mirjeta Emini" userId="e084e9c1-d455-4da4-badc-58c527010071" providerId="ADAL" clId="{2C48F72E-D6FB-4FA6-8D55-CB4D5DACA325}" dt="2026-05-12T11:35:58.277" v="99" actId="12"/>
        <pc:sldMkLst>
          <pc:docMk/>
          <pc:sldMk cId="318358715" sldId="443"/>
        </pc:sldMkLst>
        <pc:spChg chg="mod">
          <ac:chgData name="Mirjeta Emini" userId="e084e9c1-d455-4da4-badc-58c527010071" providerId="ADAL" clId="{2C48F72E-D6FB-4FA6-8D55-CB4D5DACA325}" dt="2026-05-12T11:35:58.277" v="99" actId="12"/>
          <ac:spMkLst>
            <pc:docMk/>
            <pc:sldMk cId="318358715" sldId="443"/>
            <ac:spMk id="5" creationId="{99D86049-BB2B-D64B-96B9-2F08CDDD22B6}"/>
          </ac:spMkLst>
        </pc:spChg>
      </pc:sldChg>
      <pc:sldChg chg="modSp mod">
        <pc:chgData name="Mirjeta Emini" userId="e084e9c1-d455-4da4-badc-58c527010071" providerId="ADAL" clId="{2C48F72E-D6FB-4FA6-8D55-CB4D5DACA325}" dt="2026-05-12T11:34:02.154" v="84" actId="12"/>
        <pc:sldMkLst>
          <pc:docMk/>
          <pc:sldMk cId="2322974857" sldId="450"/>
        </pc:sldMkLst>
        <pc:spChg chg="mod">
          <ac:chgData name="Mirjeta Emini" userId="e084e9c1-d455-4da4-badc-58c527010071" providerId="ADAL" clId="{2C48F72E-D6FB-4FA6-8D55-CB4D5DACA325}" dt="2026-05-12T11:34:02.154" v="84" actId="12"/>
          <ac:spMkLst>
            <pc:docMk/>
            <pc:sldMk cId="2322974857" sldId="450"/>
            <ac:spMk id="5" creationId="{A9BD2379-C55F-C9B6-C58B-FAF2487BD5C3}"/>
          </ac:spMkLst>
        </pc:spChg>
      </pc:sldChg>
      <pc:sldChg chg="addSp delSp modSp mod modClrScheme chgLayout">
        <pc:chgData name="Mirjeta Emini" userId="e084e9c1-d455-4da4-badc-58c527010071" providerId="ADAL" clId="{2C48F72E-D6FB-4FA6-8D55-CB4D5DACA325}" dt="2026-05-12T11:33:48.116" v="83" actId="1076"/>
        <pc:sldMkLst>
          <pc:docMk/>
          <pc:sldMk cId="3487288024" sldId="460"/>
        </pc:sldMkLst>
        <pc:spChg chg="add del mod ord">
          <ac:chgData name="Mirjeta Emini" userId="e084e9c1-d455-4da4-badc-58c527010071" providerId="ADAL" clId="{2C48F72E-D6FB-4FA6-8D55-CB4D5DACA325}" dt="2026-05-12T11:33:14.808" v="77" actId="478"/>
          <ac:spMkLst>
            <pc:docMk/>
            <pc:sldMk cId="3487288024" sldId="460"/>
            <ac:spMk id="2" creationId="{309BFF09-0F71-B42E-06AE-272C9F8A7357}"/>
          </ac:spMkLst>
        </pc:spChg>
        <pc:spChg chg="mod ord">
          <ac:chgData name="Mirjeta Emini" userId="e084e9c1-d455-4da4-badc-58c527010071" providerId="ADAL" clId="{2C48F72E-D6FB-4FA6-8D55-CB4D5DACA325}" dt="2026-05-12T11:33:09.171" v="75" actId="700"/>
          <ac:spMkLst>
            <pc:docMk/>
            <pc:sldMk cId="3487288024" sldId="460"/>
            <ac:spMk id="3" creationId="{EA781B8D-69F4-8803-7C91-5619BFA9C92E}"/>
          </ac:spMkLst>
        </pc:spChg>
        <pc:spChg chg="mod">
          <ac:chgData name="Mirjeta Emini" userId="e084e9c1-d455-4da4-badc-58c527010071" providerId="ADAL" clId="{2C48F72E-D6FB-4FA6-8D55-CB4D5DACA325}" dt="2026-05-12T11:33:25.534" v="79" actId="1076"/>
          <ac:spMkLst>
            <pc:docMk/>
            <pc:sldMk cId="3487288024" sldId="460"/>
            <ac:spMk id="4" creationId="{D262AA80-CDD5-5E66-028B-B9F9A611FE31}"/>
          </ac:spMkLst>
        </pc:spChg>
        <pc:spChg chg="mod">
          <ac:chgData name="Mirjeta Emini" userId="e084e9c1-d455-4da4-badc-58c527010071" providerId="ADAL" clId="{2C48F72E-D6FB-4FA6-8D55-CB4D5DACA325}" dt="2026-05-12T11:33:25.534" v="79" actId="1076"/>
          <ac:spMkLst>
            <pc:docMk/>
            <pc:sldMk cId="3487288024" sldId="460"/>
            <ac:spMk id="7" creationId="{4C1EEA32-E3E6-BFD7-E933-BA960C0EF87E}"/>
          </ac:spMkLst>
        </pc:spChg>
        <pc:spChg chg="mod">
          <ac:chgData name="Mirjeta Emini" userId="e084e9c1-d455-4da4-badc-58c527010071" providerId="ADAL" clId="{2C48F72E-D6FB-4FA6-8D55-CB4D5DACA325}" dt="2026-05-12T11:33:25.534" v="79" actId="1076"/>
          <ac:spMkLst>
            <pc:docMk/>
            <pc:sldMk cId="3487288024" sldId="460"/>
            <ac:spMk id="9" creationId="{744F3357-2678-FA07-E13C-92CD0380B24A}"/>
          </ac:spMkLst>
        </pc:spChg>
        <pc:spChg chg="mod">
          <ac:chgData name="Mirjeta Emini" userId="e084e9c1-d455-4da4-badc-58c527010071" providerId="ADAL" clId="{2C48F72E-D6FB-4FA6-8D55-CB4D5DACA325}" dt="2026-05-12T11:33:35.577" v="81" actId="1076"/>
          <ac:spMkLst>
            <pc:docMk/>
            <pc:sldMk cId="3487288024" sldId="460"/>
            <ac:spMk id="10" creationId="{B592D854-624A-7529-D9E5-858694769BBB}"/>
          </ac:spMkLst>
        </pc:spChg>
        <pc:spChg chg="mod">
          <ac:chgData name="Mirjeta Emini" userId="e084e9c1-d455-4da4-badc-58c527010071" providerId="ADAL" clId="{2C48F72E-D6FB-4FA6-8D55-CB4D5DACA325}" dt="2026-05-12T11:33:29.040" v="80" actId="1076"/>
          <ac:spMkLst>
            <pc:docMk/>
            <pc:sldMk cId="3487288024" sldId="460"/>
            <ac:spMk id="11" creationId="{D65543BA-4F51-0A99-1441-62B292D2DBF1}"/>
          </ac:spMkLst>
        </pc:spChg>
        <pc:spChg chg="mod">
          <ac:chgData name="Mirjeta Emini" userId="e084e9c1-d455-4da4-badc-58c527010071" providerId="ADAL" clId="{2C48F72E-D6FB-4FA6-8D55-CB4D5DACA325}" dt="2026-05-12T11:33:48.116" v="83" actId="1076"/>
          <ac:spMkLst>
            <pc:docMk/>
            <pc:sldMk cId="3487288024" sldId="460"/>
            <ac:spMk id="13" creationId="{DF066A13-6C23-8038-A7E5-A6FC600986E6}"/>
          </ac:spMkLst>
        </pc:spChg>
        <pc:spChg chg="add del mod ord">
          <ac:chgData name="Mirjeta Emini" userId="e084e9c1-d455-4da4-badc-58c527010071" providerId="ADAL" clId="{2C48F72E-D6FB-4FA6-8D55-CB4D5DACA325}" dt="2026-05-12T11:33:11.215" v="76" actId="478"/>
          <ac:spMkLst>
            <pc:docMk/>
            <pc:sldMk cId="3487288024" sldId="460"/>
            <ac:spMk id="14" creationId="{6C56E24E-707F-A6D5-A9EE-4971A09A72CD}"/>
          </ac:spMkLst>
        </pc:spChg>
        <pc:spChg chg="mod ord">
          <ac:chgData name="Mirjeta Emini" userId="e084e9c1-d455-4da4-badc-58c527010071" providerId="ADAL" clId="{2C48F72E-D6FB-4FA6-8D55-CB4D5DACA325}" dt="2026-05-12T11:33:09.171" v="75" actId="700"/>
          <ac:spMkLst>
            <pc:docMk/>
            <pc:sldMk cId="3487288024" sldId="460"/>
            <ac:spMk id="16" creationId="{9E326EB9-3043-90F8-731F-3880198981E5}"/>
          </ac:spMkLst>
        </pc:spChg>
        <pc:spChg chg="add del mod ord">
          <ac:chgData name="Mirjeta Emini" userId="e084e9c1-d455-4da4-badc-58c527010071" providerId="ADAL" clId="{2C48F72E-D6FB-4FA6-8D55-CB4D5DACA325}" dt="2026-05-12T11:33:17.545" v="78" actId="478"/>
          <ac:spMkLst>
            <pc:docMk/>
            <pc:sldMk cId="3487288024" sldId="460"/>
            <ac:spMk id="18" creationId="{CE9F4C42-322F-993E-CB90-C47D4797EE9B}"/>
          </ac:spMkLst>
        </pc:sp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5" creationId="{BF53AB2C-7271-FA8A-95B8-34B60535C47C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6" creationId="{78C44346-778E-8F21-9C7C-6DDFB1E82DEC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8" creationId="{7CFFD2C0-F043-B2B3-2D76-C43D3982D570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15" creationId="{24FB4DD2-802F-BA4E-40B6-A9F523AFC0FC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19" creationId="{6C41026D-150E-8379-4E2F-6B17FF1430F2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21" creationId="{2BD9640B-9C96-9183-BFBB-D9DB00168332}"/>
          </ac:picMkLst>
        </pc:picChg>
        <pc:picChg chg="mod">
          <ac:chgData name="Mirjeta Emini" userId="e084e9c1-d455-4da4-badc-58c527010071" providerId="ADAL" clId="{2C48F72E-D6FB-4FA6-8D55-CB4D5DACA325}" dt="2026-05-12T11:33:25.534" v="79" actId="1076"/>
          <ac:picMkLst>
            <pc:docMk/>
            <pc:sldMk cId="3487288024" sldId="460"/>
            <ac:picMk id="23" creationId="{A944C060-7106-AFD9-0B16-DCFC8E5FC8FD}"/>
          </ac:picMkLst>
        </pc:picChg>
      </pc:sldChg>
      <pc:sldChg chg="modSp mod">
        <pc:chgData name="Mirjeta Emini" userId="e084e9c1-d455-4da4-badc-58c527010071" providerId="ADAL" clId="{2C48F72E-D6FB-4FA6-8D55-CB4D5DACA325}" dt="2026-05-12T11:31:05.426" v="61" actId="1076"/>
        <pc:sldMkLst>
          <pc:docMk/>
          <pc:sldMk cId="2205969728" sldId="463"/>
        </pc:sldMkLst>
        <pc:spChg chg="mod">
          <ac:chgData name="Mirjeta Emini" userId="e084e9c1-d455-4da4-badc-58c527010071" providerId="ADAL" clId="{2C48F72E-D6FB-4FA6-8D55-CB4D5DACA325}" dt="2026-05-12T11:30:48.770" v="58" actId="14100"/>
          <ac:spMkLst>
            <pc:docMk/>
            <pc:sldMk cId="2205969728" sldId="463"/>
            <ac:spMk id="2" creationId="{3B7DE965-F730-3A92-6819-0DB990D350B3}"/>
          </ac:spMkLst>
        </pc:spChg>
        <pc:spChg chg="mod">
          <ac:chgData name="Mirjeta Emini" userId="e084e9c1-d455-4da4-badc-58c527010071" providerId="ADAL" clId="{2C48F72E-D6FB-4FA6-8D55-CB4D5DACA325}" dt="2026-05-12T11:30:54.418" v="59" actId="1076"/>
          <ac:spMkLst>
            <pc:docMk/>
            <pc:sldMk cId="2205969728" sldId="463"/>
            <ac:spMk id="6" creationId="{97060A59-524F-4EDB-3504-4A4BBB14A634}"/>
          </ac:spMkLst>
        </pc:spChg>
        <pc:spChg chg="mod">
          <ac:chgData name="Mirjeta Emini" userId="e084e9c1-d455-4da4-badc-58c527010071" providerId="ADAL" clId="{2C48F72E-D6FB-4FA6-8D55-CB4D5DACA325}" dt="2026-05-12T11:31:05.426" v="61" actId="1076"/>
          <ac:spMkLst>
            <pc:docMk/>
            <pc:sldMk cId="2205969728" sldId="463"/>
            <ac:spMk id="8" creationId="{54CE9B60-10CA-BF21-57CC-31D46B5F61F1}"/>
          </ac:spMkLst>
        </pc:spChg>
        <pc:picChg chg="mod ord">
          <ac:chgData name="Mirjeta Emini" userId="e084e9c1-d455-4da4-badc-58c527010071" providerId="ADAL" clId="{2C48F72E-D6FB-4FA6-8D55-CB4D5DACA325}" dt="2026-05-12T11:31:01.046" v="60" actId="1076"/>
          <ac:picMkLst>
            <pc:docMk/>
            <pc:sldMk cId="2205969728" sldId="463"/>
            <ac:picMk id="7" creationId="{253FBA68-9B16-7658-E7AB-63D80441EA20}"/>
          </ac:picMkLst>
        </pc:picChg>
      </pc:sldChg>
      <pc:sldChg chg="modSp mod modClrScheme chgLayout">
        <pc:chgData name="Mirjeta Emini" userId="e084e9c1-d455-4da4-badc-58c527010071" providerId="ADAL" clId="{2C48F72E-D6FB-4FA6-8D55-CB4D5DACA325}" dt="2026-05-12T11:43:20.769" v="186" actId="12"/>
        <pc:sldMkLst>
          <pc:docMk/>
          <pc:sldMk cId="2617594110" sldId="467"/>
        </pc:sldMkLst>
        <pc:spChg chg="mod">
          <ac:chgData name="Mirjeta Emini" userId="e084e9c1-d455-4da4-badc-58c527010071" providerId="ADAL" clId="{2C48F72E-D6FB-4FA6-8D55-CB4D5DACA325}" dt="2026-05-12T11:43:01.199" v="183" actId="26606"/>
          <ac:spMkLst>
            <pc:docMk/>
            <pc:sldMk cId="2617594110" sldId="467"/>
            <ac:spMk id="3" creationId="{77B998B8-347C-8E4B-C308-DE33057D44D7}"/>
          </ac:spMkLst>
        </pc:spChg>
        <pc:spChg chg="mod ord">
          <ac:chgData name="Mirjeta Emini" userId="e084e9c1-d455-4da4-badc-58c527010071" providerId="ADAL" clId="{2C48F72E-D6FB-4FA6-8D55-CB4D5DACA325}" dt="2026-05-12T11:43:01.199" v="183" actId="26606"/>
          <ac:spMkLst>
            <pc:docMk/>
            <pc:sldMk cId="2617594110" sldId="467"/>
            <ac:spMk id="4" creationId="{03F5B021-F8D0-DADA-B903-B5D07967EC4C}"/>
          </ac:spMkLst>
        </pc:spChg>
        <pc:spChg chg="mod">
          <ac:chgData name="Mirjeta Emini" userId="e084e9c1-d455-4da4-badc-58c527010071" providerId="ADAL" clId="{2C48F72E-D6FB-4FA6-8D55-CB4D5DACA325}" dt="2026-05-12T11:43:01.199" v="183" actId="26606"/>
          <ac:spMkLst>
            <pc:docMk/>
            <pc:sldMk cId="2617594110" sldId="467"/>
            <ac:spMk id="7" creationId="{1490DA9C-FBCB-F010-FD22-97CAE7AE5353}"/>
          </ac:spMkLst>
        </pc:spChg>
        <pc:spChg chg="mod ord">
          <ac:chgData name="Mirjeta Emini" userId="e084e9c1-d455-4da4-badc-58c527010071" providerId="ADAL" clId="{2C48F72E-D6FB-4FA6-8D55-CB4D5DACA325}" dt="2026-05-12T11:43:20.769" v="186" actId="12"/>
          <ac:spMkLst>
            <pc:docMk/>
            <pc:sldMk cId="2617594110" sldId="467"/>
            <ac:spMk id="8" creationId="{A0C26AA1-08DE-A88B-3F66-0FF6CC90B69B}"/>
          </ac:spMkLst>
        </pc:spChg>
      </pc:sldChg>
      <pc:sldChg chg="addSp delSp modSp mod modClrScheme chgLayout">
        <pc:chgData name="Mirjeta Emini" userId="e084e9c1-d455-4da4-badc-58c527010071" providerId="ADAL" clId="{2C48F72E-D6FB-4FA6-8D55-CB4D5DACA325}" dt="2026-05-12T11:40:26.800" v="152" actId="20577"/>
        <pc:sldMkLst>
          <pc:docMk/>
          <pc:sldMk cId="2052513008" sldId="471"/>
        </pc:sldMkLst>
        <pc:spChg chg="mod ord">
          <ac:chgData name="Mirjeta Emini" userId="e084e9c1-d455-4da4-badc-58c527010071" providerId="ADAL" clId="{2C48F72E-D6FB-4FA6-8D55-CB4D5DACA325}" dt="2026-05-12T11:39:38.213" v="134" actId="700"/>
          <ac:spMkLst>
            <pc:docMk/>
            <pc:sldMk cId="2052513008" sldId="471"/>
            <ac:spMk id="2" creationId="{869BA45A-335A-B1CC-6D3F-9EEF6600C7CD}"/>
          </ac:spMkLst>
        </pc:spChg>
        <pc:spChg chg="mod ord">
          <ac:chgData name="Mirjeta Emini" userId="e084e9c1-d455-4da4-badc-58c527010071" providerId="ADAL" clId="{2C48F72E-D6FB-4FA6-8D55-CB4D5DACA325}" dt="2026-05-12T11:39:38.213" v="134" actId="700"/>
          <ac:spMkLst>
            <pc:docMk/>
            <pc:sldMk cId="2052513008" sldId="471"/>
            <ac:spMk id="3" creationId="{EA2C0D7A-AE5E-520D-2EA2-47E00F30DE36}"/>
          </ac:spMkLst>
        </pc:spChg>
        <pc:spChg chg="mod ord">
          <ac:chgData name="Mirjeta Emini" userId="e084e9c1-d455-4da4-badc-58c527010071" providerId="ADAL" clId="{2C48F72E-D6FB-4FA6-8D55-CB4D5DACA325}" dt="2026-05-12T11:40:26.800" v="152" actId="20577"/>
          <ac:spMkLst>
            <pc:docMk/>
            <pc:sldMk cId="2052513008" sldId="471"/>
            <ac:spMk id="4" creationId="{8113F4F7-6BC1-6F35-C3DC-DD9DC8F57729}"/>
          </ac:spMkLst>
        </pc:spChg>
        <pc:spChg chg="mod">
          <ac:chgData name="Mirjeta Emini" userId="e084e9c1-d455-4da4-badc-58c527010071" providerId="ADAL" clId="{2C48F72E-D6FB-4FA6-8D55-CB4D5DACA325}" dt="2026-05-12T11:38:18.871" v="119" actId="1076"/>
          <ac:spMkLst>
            <pc:docMk/>
            <pc:sldMk cId="2052513008" sldId="471"/>
            <ac:spMk id="5" creationId="{CC2F56C4-7A54-5DB6-EF2F-2FE1A7EE1333}"/>
          </ac:spMkLst>
        </pc:spChg>
        <pc:spChg chg="mod">
          <ac:chgData name="Mirjeta Emini" userId="e084e9c1-d455-4da4-badc-58c527010071" providerId="ADAL" clId="{2C48F72E-D6FB-4FA6-8D55-CB4D5DACA325}" dt="2026-05-12T11:38:08.972" v="118" actId="1076"/>
          <ac:spMkLst>
            <pc:docMk/>
            <pc:sldMk cId="2052513008" sldId="471"/>
            <ac:spMk id="6" creationId="{B3D46FF7-0519-9C6B-D4CC-51C3534B93AC}"/>
          </ac:spMkLst>
        </pc:spChg>
        <pc:spChg chg="mod ord">
          <ac:chgData name="Mirjeta Emini" userId="e084e9c1-d455-4da4-badc-58c527010071" providerId="ADAL" clId="{2C48F72E-D6FB-4FA6-8D55-CB4D5DACA325}" dt="2026-05-12T11:39:54.521" v="136" actId="1076"/>
          <ac:spMkLst>
            <pc:docMk/>
            <pc:sldMk cId="2052513008" sldId="471"/>
            <ac:spMk id="7" creationId="{ACB90564-F107-3AE1-AF14-3526A127CF2D}"/>
          </ac:spMkLst>
        </pc:spChg>
        <pc:spChg chg="add del mod ord">
          <ac:chgData name="Mirjeta Emini" userId="e084e9c1-d455-4da4-badc-58c527010071" providerId="ADAL" clId="{2C48F72E-D6FB-4FA6-8D55-CB4D5DACA325}" dt="2026-05-12T11:37:32.897" v="111" actId="478"/>
          <ac:spMkLst>
            <pc:docMk/>
            <pc:sldMk cId="2052513008" sldId="471"/>
            <ac:spMk id="8" creationId="{A32804E3-FD7F-CC7F-8FBC-EFC4BC58D06B}"/>
          </ac:spMkLst>
        </pc:spChg>
        <pc:spChg chg="add del mod ord">
          <ac:chgData name="Mirjeta Emini" userId="e084e9c1-d455-4da4-badc-58c527010071" providerId="ADAL" clId="{2C48F72E-D6FB-4FA6-8D55-CB4D5DACA325}" dt="2026-05-12T11:39:38.213" v="134" actId="700"/>
          <ac:spMkLst>
            <pc:docMk/>
            <pc:sldMk cId="2052513008" sldId="471"/>
            <ac:spMk id="9" creationId="{EA6673B1-19DE-C2F7-5BCD-4D5D592453AA}"/>
          </ac:spMkLst>
        </pc:spChg>
        <pc:picChg chg="mod ord">
          <ac:chgData name="Mirjeta Emini" userId="e084e9c1-d455-4da4-badc-58c527010071" providerId="ADAL" clId="{2C48F72E-D6FB-4FA6-8D55-CB4D5DACA325}" dt="2026-05-12T11:39:38.213" v="134" actId="700"/>
          <ac:picMkLst>
            <pc:docMk/>
            <pc:sldMk cId="2052513008" sldId="471"/>
            <ac:picMk id="17" creationId="{B187ABAC-DE7A-0827-F1AC-1EF56C4304B8}"/>
          </ac:picMkLst>
        </pc:picChg>
        <pc:picChg chg="mod">
          <ac:chgData name="Mirjeta Emini" userId="e084e9c1-d455-4da4-badc-58c527010071" providerId="ADAL" clId="{2C48F72E-D6FB-4FA6-8D55-CB4D5DACA325}" dt="2026-05-12T11:37:50.202" v="116" actId="1076"/>
          <ac:picMkLst>
            <pc:docMk/>
            <pc:sldMk cId="2052513008" sldId="471"/>
            <ac:picMk id="21" creationId="{1137B1FF-7E54-2AD7-DC22-AA2CCB97A2DC}"/>
          </ac:picMkLst>
        </pc:picChg>
      </pc:sldChg>
      <pc:sldChg chg="delSp modSp mod modClrScheme chgLayout">
        <pc:chgData name="Mirjeta Emini" userId="e084e9c1-d455-4da4-badc-58c527010071" providerId="ADAL" clId="{2C48F72E-D6FB-4FA6-8D55-CB4D5DACA325}" dt="2026-05-12T11:36:55.022" v="107" actId="1076"/>
        <pc:sldMkLst>
          <pc:docMk/>
          <pc:sldMk cId="3677646760" sldId="472"/>
        </pc:sldMkLst>
        <pc:spChg chg="mod">
          <ac:chgData name="Mirjeta Emini" userId="e084e9c1-d455-4da4-badc-58c527010071" providerId="ADAL" clId="{2C48F72E-D6FB-4FA6-8D55-CB4D5DACA325}" dt="2026-05-12T11:36:21.500" v="101" actId="26606"/>
          <ac:spMkLst>
            <pc:docMk/>
            <pc:sldMk cId="3677646760" sldId="472"/>
            <ac:spMk id="2" creationId="{D3279C5A-8A0E-5E7A-56FE-5C3F81C95C5A}"/>
          </ac:spMkLst>
        </pc:spChg>
        <pc:spChg chg="mod">
          <ac:chgData name="Mirjeta Emini" userId="e084e9c1-d455-4da4-badc-58c527010071" providerId="ADAL" clId="{2C48F72E-D6FB-4FA6-8D55-CB4D5DACA325}" dt="2026-05-12T11:36:21.500" v="101" actId="26606"/>
          <ac:spMkLst>
            <pc:docMk/>
            <pc:sldMk cId="3677646760" sldId="472"/>
            <ac:spMk id="3" creationId="{E895C9C8-D77E-BA6B-A2EA-4EF263C69ACC}"/>
          </ac:spMkLst>
        </pc:spChg>
        <pc:spChg chg="mod ord">
          <ac:chgData name="Mirjeta Emini" userId="e084e9c1-d455-4da4-badc-58c527010071" providerId="ADAL" clId="{2C48F72E-D6FB-4FA6-8D55-CB4D5DACA325}" dt="2026-05-12T11:36:55.022" v="107" actId="1076"/>
          <ac:spMkLst>
            <pc:docMk/>
            <pc:sldMk cId="3677646760" sldId="472"/>
            <ac:spMk id="4" creationId="{1053DBF7-DCE3-B197-078D-E2896195FA41}"/>
          </ac:spMkLst>
        </pc:spChg>
        <pc:spChg chg="del">
          <ac:chgData name="Mirjeta Emini" userId="e084e9c1-d455-4da4-badc-58c527010071" providerId="ADAL" clId="{2C48F72E-D6FB-4FA6-8D55-CB4D5DACA325}" dt="2026-05-12T11:36:21.500" v="101" actId="26606"/>
          <ac:spMkLst>
            <pc:docMk/>
            <pc:sldMk cId="3677646760" sldId="472"/>
            <ac:spMk id="14" creationId="{576613F6-CC81-AE31-7370-D285A1A73D6F}"/>
          </ac:spMkLst>
        </pc:spChg>
        <pc:spChg chg="mod">
          <ac:chgData name="Mirjeta Emini" userId="e084e9c1-d455-4da4-badc-58c527010071" providerId="ADAL" clId="{2C48F72E-D6FB-4FA6-8D55-CB4D5DACA325}" dt="2026-05-12T11:36:39.733" v="105" actId="1076"/>
          <ac:spMkLst>
            <pc:docMk/>
            <pc:sldMk cId="3677646760" sldId="472"/>
            <ac:spMk id="16" creationId="{B6B8F03F-255B-2E61-7023-9EBE2578EED1}"/>
          </ac:spMkLst>
        </pc:spChg>
        <pc:picChg chg="mod ord">
          <ac:chgData name="Mirjeta Emini" userId="e084e9c1-d455-4da4-badc-58c527010071" providerId="ADAL" clId="{2C48F72E-D6FB-4FA6-8D55-CB4D5DACA325}" dt="2026-05-12T11:36:30.093" v="103" actId="1076"/>
          <ac:picMkLst>
            <pc:docMk/>
            <pc:sldMk cId="3677646760" sldId="472"/>
            <ac:picMk id="9" creationId="{383089A8-32B9-6C9B-AAC6-868F65F1A730}"/>
          </ac:picMkLst>
        </pc:picChg>
      </pc:sldChg>
      <pc:sldChg chg="addSp delSp modSp mod modClrScheme chgLayout">
        <pc:chgData name="Mirjeta Emini" userId="e084e9c1-d455-4da4-badc-58c527010071" providerId="ADAL" clId="{2C48F72E-D6FB-4FA6-8D55-CB4D5DACA325}" dt="2026-05-12T11:46:02.717" v="219" actId="14100"/>
        <pc:sldMkLst>
          <pc:docMk/>
          <pc:sldMk cId="418590290" sldId="475"/>
        </pc:sldMkLst>
        <pc:spChg chg="mod ord">
          <ac:chgData name="Mirjeta Emini" userId="e084e9c1-d455-4da4-badc-58c527010071" providerId="ADAL" clId="{2C48F72E-D6FB-4FA6-8D55-CB4D5DACA325}" dt="2026-05-12T11:45:38.869" v="212" actId="12"/>
          <ac:spMkLst>
            <pc:docMk/>
            <pc:sldMk cId="418590290" sldId="475"/>
            <ac:spMk id="2" creationId="{09AC4417-28B1-AF5E-3DB8-A029D1128EC6}"/>
          </ac:spMkLst>
        </pc:spChg>
        <pc:spChg chg="mod">
          <ac:chgData name="Mirjeta Emini" userId="e084e9c1-d455-4da4-badc-58c527010071" providerId="ADAL" clId="{2C48F72E-D6FB-4FA6-8D55-CB4D5DACA325}" dt="2026-05-12T11:43:39.960" v="187" actId="26606"/>
          <ac:spMkLst>
            <pc:docMk/>
            <pc:sldMk cId="418590290" sldId="475"/>
            <ac:spMk id="3" creationId="{EE696613-C81E-76D3-9673-027B89B7C439}"/>
          </ac:spMkLst>
        </pc:spChg>
        <pc:spChg chg="mod">
          <ac:chgData name="Mirjeta Emini" userId="e084e9c1-d455-4da4-badc-58c527010071" providerId="ADAL" clId="{2C48F72E-D6FB-4FA6-8D55-CB4D5DACA325}" dt="2026-05-12T11:43:39.960" v="187" actId="26606"/>
          <ac:spMkLst>
            <pc:docMk/>
            <pc:sldMk cId="418590290" sldId="475"/>
            <ac:spMk id="4" creationId="{DB06CB98-8E50-F0EE-0FB6-3D8807E8269A}"/>
          </ac:spMkLst>
        </pc:spChg>
        <pc:spChg chg="mod ord">
          <ac:chgData name="Mirjeta Emini" userId="e084e9c1-d455-4da4-badc-58c527010071" providerId="ADAL" clId="{2C48F72E-D6FB-4FA6-8D55-CB4D5DACA325}" dt="2026-05-12T11:46:02.717" v="219" actId="14100"/>
          <ac:spMkLst>
            <pc:docMk/>
            <pc:sldMk cId="418590290" sldId="475"/>
            <ac:spMk id="5" creationId="{D4AF449B-8083-91AD-14A0-5B797443B43E}"/>
          </ac:spMkLst>
        </pc:spChg>
        <pc:spChg chg="mod">
          <ac:chgData name="Mirjeta Emini" userId="e084e9c1-d455-4da4-badc-58c527010071" providerId="ADAL" clId="{2C48F72E-D6FB-4FA6-8D55-CB4D5DACA325}" dt="2026-05-12T11:44:01.348" v="193" actId="1076"/>
          <ac:spMkLst>
            <pc:docMk/>
            <pc:sldMk cId="418590290" sldId="475"/>
            <ac:spMk id="6" creationId="{362D4F4E-27B9-2CDC-2EEC-D0DD4A42E5D4}"/>
          </ac:spMkLst>
        </pc:spChg>
        <pc:spChg chg="add del mod">
          <ac:chgData name="Mirjeta Emini" userId="e084e9c1-d455-4da4-badc-58c527010071" providerId="ADAL" clId="{2C48F72E-D6FB-4FA6-8D55-CB4D5DACA325}" dt="2026-05-12T11:43:55.239" v="191" actId="478"/>
          <ac:spMkLst>
            <pc:docMk/>
            <pc:sldMk cId="418590290" sldId="475"/>
            <ac:spMk id="11" creationId="{8281700E-F74D-D491-CFA9-7E73CF328F26}"/>
          </ac:spMkLst>
        </pc:spChg>
        <pc:spChg chg="add del mod">
          <ac:chgData name="Mirjeta Emini" userId="e084e9c1-d455-4da4-badc-58c527010071" providerId="ADAL" clId="{2C48F72E-D6FB-4FA6-8D55-CB4D5DACA325}" dt="2026-05-12T11:43:50.479" v="190" actId="478"/>
          <ac:spMkLst>
            <pc:docMk/>
            <pc:sldMk cId="418590290" sldId="475"/>
            <ac:spMk id="13" creationId="{F9E592A2-BB53-CABA-986C-436EA924C984}"/>
          </ac:spMkLst>
        </pc:spChg>
        <pc:spChg chg="del">
          <ac:chgData name="Mirjeta Emini" userId="e084e9c1-d455-4da4-badc-58c527010071" providerId="ADAL" clId="{2C48F72E-D6FB-4FA6-8D55-CB4D5DACA325}" dt="2026-05-12T11:43:48.849" v="189" actId="478"/>
          <ac:spMkLst>
            <pc:docMk/>
            <pc:sldMk cId="418590290" sldId="475"/>
            <ac:spMk id="15" creationId="{E73423D0-165A-AC8F-4472-CDED02811E9F}"/>
          </ac:spMkLst>
        </pc:spChg>
        <pc:spChg chg="add del mod">
          <ac:chgData name="Mirjeta Emini" userId="e084e9c1-d455-4da4-badc-58c527010071" providerId="ADAL" clId="{2C48F72E-D6FB-4FA6-8D55-CB4D5DACA325}" dt="2026-05-12T11:43:46.009" v="188" actId="478"/>
          <ac:spMkLst>
            <pc:docMk/>
            <pc:sldMk cId="418590290" sldId="475"/>
            <ac:spMk id="17" creationId="{FAC8234C-DDEB-777B-C5DC-9ACDAA6C9862}"/>
          </ac:spMkLst>
        </pc:spChg>
        <pc:spChg chg="add del mod">
          <ac:chgData name="Mirjeta Emini" userId="e084e9c1-d455-4da4-badc-58c527010071" providerId="ADAL" clId="{2C48F72E-D6FB-4FA6-8D55-CB4D5DACA325}" dt="2026-05-12T11:43:46.009" v="188" actId="478"/>
          <ac:spMkLst>
            <pc:docMk/>
            <pc:sldMk cId="418590290" sldId="475"/>
            <ac:spMk id="19" creationId="{36210048-3DFD-2E78-97A9-E272A5D45AE5}"/>
          </ac:spMkLst>
        </pc:spChg>
        <pc:spChg chg="add del mod">
          <ac:chgData name="Mirjeta Emini" userId="e084e9c1-d455-4da4-badc-58c527010071" providerId="ADAL" clId="{2C48F72E-D6FB-4FA6-8D55-CB4D5DACA325}" dt="2026-05-12T11:43:46.009" v="188" actId="478"/>
          <ac:spMkLst>
            <pc:docMk/>
            <pc:sldMk cId="418590290" sldId="475"/>
            <ac:spMk id="21" creationId="{61BE3D9F-8BB8-7382-5363-57D63411A1BF}"/>
          </ac:spMkLst>
        </pc:spChg>
      </pc:sldChg>
    </pc:docChg>
  </pc:docChgLst>
  <pc:docChgLst>
    <pc:chgData name="Silke Pahlke" userId="1df1defc-e55b-434a-89b6-8e2006548da9" providerId="ADAL" clId="{CF6739BF-BC5B-4E94-A888-C162297F3535}"/>
    <pc:docChg chg="delSld modSld">
      <pc:chgData name="Silke Pahlke" userId="1df1defc-e55b-434a-89b6-8e2006548da9" providerId="ADAL" clId="{CF6739BF-BC5B-4E94-A888-C162297F3535}" dt="2026-05-12T12:43:04.201" v="3" actId="14100"/>
      <pc:docMkLst>
        <pc:docMk/>
      </pc:docMkLst>
      <pc:sldChg chg="del">
        <pc:chgData name="Silke Pahlke" userId="1df1defc-e55b-434a-89b6-8e2006548da9" providerId="ADAL" clId="{CF6739BF-BC5B-4E94-A888-C162297F3535}" dt="2026-05-12T12:42:51.446" v="0" actId="47"/>
        <pc:sldMkLst>
          <pc:docMk/>
          <pc:sldMk cId="403595745" sldId="268"/>
        </pc:sldMkLst>
      </pc:sldChg>
      <pc:sldChg chg="del">
        <pc:chgData name="Silke Pahlke" userId="1df1defc-e55b-434a-89b6-8e2006548da9" providerId="ADAL" clId="{CF6739BF-BC5B-4E94-A888-C162297F3535}" dt="2026-05-12T12:42:52.461" v="1" actId="47"/>
        <pc:sldMkLst>
          <pc:docMk/>
          <pc:sldMk cId="3136022606" sldId="269"/>
        </pc:sldMkLst>
      </pc:sldChg>
      <pc:sldChg chg="modSp mod">
        <pc:chgData name="Silke Pahlke" userId="1df1defc-e55b-434a-89b6-8e2006548da9" providerId="ADAL" clId="{CF6739BF-BC5B-4E94-A888-C162297F3535}" dt="2026-05-12T12:43:04.201" v="3" actId="14100"/>
        <pc:sldMkLst>
          <pc:docMk/>
          <pc:sldMk cId="2578246585" sldId="270"/>
        </pc:sldMkLst>
        <pc:picChg chg="mod">
          <ac:chgData name="Silke Pahlke" userId="1df1defc-e55b-434a-89b6-8e2006548da9" providerId="ADAL" clId="{CF6739BF-BC5B-4E94-A888-C162297F3535}" dt="2026-05-12T12:43:04.201" v="3" actId="14100"/>
          <ac:picMkLst>
            <pc:docMk/>
            <pc:sldMk cId="2578246585" sldId="270"/>
            <ac:picMk id="7" creationId="{526FE0B9-06BF-1991-1CB1-B20683596D2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6F9F3-5FA4-4C16-9399-24F8AC70EB1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633E0-5079-42A9-95BE-64C92940633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b="0" i="0"/>
            <a:t>Bli møtt med åpenhet, respekt og forståelse</a:t>
          </a:r>
          <a:r>
            <a:rPr lang="en-US" b="0" i="0"/>
            <a:t>​</a:t>
          </a:r>
          <a:endParaRPr lang="en-US"/>
        </a:p>
      </dgm:t>
    </dgm:pt>
    <dgm:pt modelId="{F1AB4B79-E3BF-4C4B-8026-823B3DE1036E}" type="parTrans" cxnId="{B80C890A-8653-48D2-A672-5B7D4F2A09D3}">
      <dgm:prSet/>
      <dgm:spPr/>
      <dgm:t>
        <a:bodyPr/>
        <a:lstStyle/>
        <a:p>
          <a:endParaRPr lang="en-US"/>
        </a:p>
      </dgm:t>
    </dgm:pt>
    <dgm:pt modelId="{D214AC69-D993-4DE1-9662-5E6CC0099FBA}" type="sibTrans" cxnId="{B80C890A-8653-48D2-A672-5B7D4F2A09D3}">
      <dgm:prSet/>
      <dgm:spPr/>
      <dgm:t>
        <a:bodyPr/>
        <a:lstStyle/>
        <a:p>
          <a:endParaRPr lang="en-US"/>
        </a:p>
      </dgm:t>
    </dgm:pt>
    <dgm:pt modelId="{DAB64C02-F440-48A1-9FA8-3E33640BC67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b="0" i="0" dirty="0"/>
            <a:t>Legge til rette, slik at mennesker med demens kan få være aktive, mestre og ta vare på det gode i livet sitt så lenge som mulig.</a:t>
          </a:r>
          <a:r>
            <a:rPr lang="en-US" b="0" i="0" dirty="0"/>
            <a:t>​</a:t>
          </a:r>
          <a:endParaRPr lang="en-US" dirty="0"/>
        </a:p>
      </dgm:t>
    </dgm:pt>
    <dgm:pt modelId="{5BBA5A5E-4F97-493A-BFBF-11DD6DDB0BE7}" type="parTrans" cxnId="{15357A59-8E7A-4345-A362-96556C3F584D}">
      <dgm:prSet/>
      <dgm:spPr/>
      <dgm:t>
        <a:bodyPr/>
        <a:lstStyle/>
        <a:p>
          <a:endParaRPr lang="en-US"/>
        </a:p>
      </dgm:t>
    </dgm:pt>
    <dgm:pt modelId="{259FA1C4-7E1B-4F45-807D-0096238BE68D}" type="sibTrans" cxnId="{15357A59-8E7A-4345-A362-96556C3F584D}">
      <dgm:prSet/>
      <dgm:spPr/>
      <dgm:t>
        <a:bodyPr/>
        <a:lstStyle/>
        <a:p>
          <a:endParaRPr lang="en-US"/>
        </a:p>
      </dgm:t>
    </dgm:pt>
    <dgm:pt modelId="{9BF87030-6E56-40F0-9921-C3E77964F403}" type="pres">
      <dgm:prSet presAssocID="{1EE6F9F3-5FA4-4C16-9399-24F8AC70EB15}" presName="root" presStyleCnt="0">
        <dgm:presLayoutVars>
          <dgm:dir/>
          <dgm:resizeHandles val="exact"/>
        </dgm:presLayoutVars>
      </dgm:prSet>
      <dgm:spPr/>
    </dgm:pt>
    <dgm:pt modelId="{5CA5A7E3-2A0E-4749-A4C0-49622D6EA009}" type="pres">
      <dgm:prSet presAssocID="{3E8633E0-5079-42A9-95BE-64C929406336}" presName="compNode" presStyleCnt="0"/>
      <dgm:spPr/>
    </dgm:pt>
    <dgm:pt modelId="{1982F0F9-E2F3-47FB-8B0B-49429B677AEB}" type="pres">
      <dgm:prSet presAssocID="{3E8633E0-5079-42A9-95BE-64C929406336}" presName="bgRect" presStyleLbl="bgShp" presStyleIdx="0" presStyleCnt="2"/>
      <dgm:spPr/>
    </dgm:pt>
    <dgm:pt modelId="{C2757D50-6910-4D12-8F24-A34994B3C863}" type="pres">
      <dgm:prSet presAssocID="{3E8633E0-5079-42A9-95BE-64C929406336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k"/>
        </a:ext>
      </dgm:extLst>
    </dgm:pt>
    <dgm:pt modelId="{77E8723F-CB9D-4323-A0DA-0CA3643A47BC}" type="pres">
      <dgm:prSet presAssocID="{3E8633E0-5079-42A9-95BE-64C929406336}" presName="spaceRect" presStyleCnt="0"/>
      <dgm:spPr/>
    </dgm:pt>
    <dgm:pt modelId="{9510B49D-093E-44D3-94CC-AF88FABC0B4E}" type="pres">
      <dgm:prSet presAssocID="{3E8633E0-5079-42A9-95BE-64C929406336}" presName="parTx" presStyleLbl="revTx" presStyleIdx="0" presStyleCnt="2">
        <dgm:presLayoutVars>
          <dgm:chMax val="0"/>
          <dgm:chPref val="0"/>
        </dgm:presLayoutVars>
      </dgm:prSet>
      <dgm:spPr/>
    </dgm:pt>
    <dgm:pt modelId="{8B17318C-EA5D-47F1-B5F8-DB537EC8BFE3}" type="pres">
      <dgm:prSet presAssocID="{D214AC69-D993-4DE1-9662-5E6CC0099FBA}" presName="sibTrans" presStyleCnt="0"/>
      <dgm:spPr/>
    </dgm:pt>
    <dgm:pt modelId="{BADDD4D2-EE89-40E2-B418-EC3A999276AE}" type="pres">
      <dgm:prSet presAssocID="{DAB64C02-F440-48A1-9FA8-3E33640BC676}" presName="compNode" presStyleCnt="0"/>
      <dgm:spPr/>
    </dgm:pt>
    <dgm:pt modelId="{9C765EEA-D699-46D2-B6EA-159DA4911593}" type="pres">
      <dgm:prSet presAssocID="{DAB64C02-F440-48A1-9FA8-3E33640BC676}" presName="bgRect" presStyleLbl="bgShp" presStyleIdx="1" presStyleCnt="2"/>
      <dgm:spPr/>
    </dgm:pt>
    <dgm:pt modelId="{40D6B46A-48D8-4AED-8187-CD7C4014B298}" type="pres">
      <dgm:prSet presAssocID="{DAB64C02-F440-48A1-9FA8-3E33640BC676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jerne"/>
        </a:ext>
      </dgm:extLst>
    </dgm:pt>
    <dgm:pt modelId="{5AC91070-7BE8-4186-93C6-4B77AE7768EB}" type="pres">
      <dgm:prSet presAssocID="{DAB64C02-F440-48A1-9FA8-3E33640BC676}" presName="spaceRect" presStyleCnt="0"/>
      <dgm:spPr/>
    </dgm:pt>
    <dgm:pt modelId="{9009D1BD-5955-4E56-B070-474F55E2F316}" type="pres">
      <dgm:prSet presAssocID="{DAB64C02-F440-48A1-9FA8-3E33640BC67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80C890A-8653-48D2-A672-5B7D4F2A09D3}" srcId="{1EE6F9F3-5FA4-4C16-9399-24F8AC70EB15}" destId="{3E8633E0-5079-42A9-95BE-64C929406336}" srcOrd="0" destOrd="0" parTransId="{F1AB4B79-E3BF-4C4B-8026-823B3DE1036E}" sibTransId="{D214AC69-D993-4DE1-9662-5E6CC0099FBA}"/>
    <dgm:cxn modelId="{15357A59-8E7A-4345-A362-96556C3F584D}" srcId="{1EE6F9F3-5FA4-4C16-9399-24F8AC70EB15}" destId="{DAB64C02-F440-48A1-9FA8-3E33640BC676}" srcOrd="1" destOrd="0" parTransId="{5BBA5A5E-4F97-493A-BFBF-11DD6DDB0BE7}" sibTransId="{259FA1C4-7E1B-4F45-807D-0096238BE68D}"/>
    <dgm:cxn modelId="{8086A6AA-DA31-48BF-A37D-E7A29C1B4DEC}" type="presOf" srcId="{1EE6F9F3-5FA4-4C16-9399-24F8AC70EB15}" destId="{9BF87030-6E56-40F0-9921-C3E77964F403}" srcOrd="0" destOrd="0" presId="urn:microsoft.com/office/officeart/2018/2/layout/IconVerticalSolidList"/>
    <dgm:cxn modelId="{1CEAD5E9-97D9-4FC8-A927-D36A325671B1}" type="presOf" srcId="{3E8633E0-5079-42A9-95BE-64C929406336}" destId="{9510B49D-093E-44D3-94CC-AF88FABC0B4E}" srcOrd="0" destOrd="0" presId="urn:microsoft.com/office/officeart/2018/2/layout/IconVerticalSolidList"/>
    <dgm:cxn modelId="{FF2258F5-415B-459D-AE14-1CC68CB4C6E8}" type="presOf" srcId="{DAB64C02-F440-48A1-9FA8-3E33640BC676}" destId="{9009D1BD-5955-4E56-B070-474F55E2F316}" srcOrd="0" destOrd="0" presId="urn:microsoft.com/office/officeart/2018/2/layout/IconVerticalSolidList"/>
    <dgm:cxn modelId="{1F8BAE93-8714-404D-93A9-F7CCFFE84429}" type="presParOf" srcId="{9BF87030-6E56-40F0-9921-C3E77964F403}" destId="{5CA5A7E3-2A0E-4749-A4C0-49622D6EA009}" srcOrd="0" destOrd="0" presId="urn:microsoft.com/office/officeart/2018/2/layout/IconVerticalSolidList"/>
    <dgm:cxn modelId="{DCB28764-817E-4DA6-A789-EA1F32098840}" type="presParOf" srcId="{5CA5A7E3-2A0E-4749-A4C0-49622D6EA009}" destId="{1982F0F9-E2F3-47FB-8B0B-49429B677AEB}" srcOrd="0" destOrd="0" presId="urn:microsoft.com/office/officeart/2018/2/layout/IconVerticalSolidList"/>
    <dgm:cxn modelId="{9A5B4840-0453-4F79-941C-EC9892525133}" type="presParOf" srcId="{5CA5A7E3-2A0E-4749-A4C0-49622D6EA009}" destId="{C2757D50-6910-4D12-8F24-A34994B3C863}" srcOrd="1" destOrd="0" presId="urn:microsoft.com/office/officeart/2018/2/layout/IconVerticalSolidList"/>
    <dgm:cxn modelId="{0881565B-1EAE-4A6B-BC7E-450C74691050}" type="presParOf" srcId="{5CA5A7E3-2A0E-4749-A4C0-49622D6EA009}" destId="{77E8723F-CB9D-4323-A0DA-0CA3643A47BC}" srcOrd="2" destOrd="0" presId="urn:microsoft.com/office/officeart/2018/2/layout/IconVerticalSolidList"/>
    <dgm:cxn modelId="{D00D1B16-7520-40A1-A404-C11B88261F3C}" type="presParOf" srcId="{5CA5A7E3-2A0E-4749-A4C0-49622D6EA009}" destId="{9510B49D-093E-44D3-94CC-AF88FABC0B4E}" srcOrd="3" destOrd="0" presId="urn:microsoft.com/office/officeart/2018/2/layout/IconVerticalSolidList"/>
    <dgm:cxn modelId="{63BD99E9-3390-4052-B116-0A1CC80E0CA3}" type="presParOf" srcId="{9BF87030-6E56-40F0-9921-C3E77964F403}" destId="{8B17318C-EA5D-47F1-B5F8-DB537EC8BFE3}" srcOrd="1" destOrd="0" presId="urn:microsoft.com/office/officeart/2018/2/layout/IconVerticalSolidList"/>
    <dgm:cxn modelId="{3D9431BB-D8B3-4532-91C2-2AB4D06138F7}" type="presParOf" srcId="{9BF87030-6E56-40F0-9921-C3E77964F403}" destId="{BADDD4D2-EE89-40E2-B418-EC3A999276AE}" srcOrd="2" destOrd="0" presId="urn:microsoft.com/office/officeart/2018/2/layout/IconVerticalSolidList"/>
    <dgm:cxn modelId="{CC1A1BB2-A520-4246-97A4-AF3F037859D3}" type="presParOf" srcId="{BADDD4D2-EE89-40E2-B418-EC3A999276AE}" destId="{9C765EEA-D699-46D2-B6EA-159DA4911593}" srcOrd="0" destOrd="0" presId="urn:microsoft.com/office/officeart/2018/2/layout/IconVerticalSolidList"/>
    <dgm:cxn modelId="{A8A40A19-E2E2-4D1B-85BF-FDDA6E6F16D9}" type="presParOf" srcId="{BADDD4D2-EE89-40E2-B418-EC3A999276AE}" destId="{40D6B46A-48D8-4AED-8187-CD7C4014B298}" srcOrd="1" destOrd="0" presId="urn:microsoft.com/office/officeart/2018/2/layout/IconVerticalSolidList"/>
    <dgm:cxn modelId="{9C7C024D-301C-40BB-879E-739FE51A48C8}" type="presParOf" srcId="{BADDD4D2-EE89-40E2-B418-EC3A999276AE}" destId="{5AC91070-7BE8-4186-93C6-4B77AE7768EB}" srcOrd="2" destOrd="0" presId="urn:microsoft.com/office/officeart/2018/2/layout/IconVerticalSolidList"/>
    <dgm:cxn modelId="{39C83FCB-7939-4110-8021-CC62A36CE4F5}" type="presParOf" srcId="{BADDD4D2-EE89-40E2-B418-EC3A999276AE}" destId="{9009D1BD-5955-4E56-B070-474F55E2F3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2F0F9-E2F3-47FB-8B0B-49429B677AEB}">
      <dsp:nvSpPr>
        <dsp:cNvPr id="0" name=""/>
        <dsp:cNvSpPr/>
      </dsp:nvSpPr>
      <dsp:spPr>
        <a:xfrm>
          <a:off x="0" y="528835"/>
          <a:ext cx="4948236" cy="9763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57D50-6910-4D12-8F24-A34994B3C863}">
      <dsp:nvSpPr>
        <dsp:cNvPr id="0" name=""/>
        <dsp:cNvSpPr/>
      </dsp:nvSpPr>
      <dsp:spPr>
        <a:xfrm>
          <a:off x="295334" y="748506"/>
          <a:ext cx="536971" cy="5369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0B49D-093E-44D3-94CC-AF88FABC0B4E}">
      <dsp:nvSpPr>
        <dsp:cNvPr id="0" name=""/>
        <dsp:cNvSpPr/>
      </dsp:nvSpPr>
      <dsp:spPr>
        <a:xfrm>
          <a:off x="1127640" y="528835"/>
          <a:ext cx="3820596" cy="97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26" tIns="103326" rIns="103326" bIns="10332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i="0" kern="1200"/>
            <a:t>Bli møtt med åpenhet, respekt og forståelse</a:t>
          </a:r>
          <a:r>
            <a:rPr lang="en-US" sz="1400" b="0" i="0" kern="1200"/>
            <a:t>​</a:t>
          </a:r>
          <a:endParaRPr lang="en-US" sz="1400" kern="1200"/>
        </a:p>
      </dsp:txBody>
      <dsp:txXfrm>
        <a:off x="1127640" y="528835"/>
        <a:ext cx="3820596" cy="976312"/>
      </dsp:txXfrm>
    </dsp:sp>
    <dsp:sp modelId="{9C765EEA-D699-46D2-B6EA-159DA4911593}">
      <dsp:nvSpPr>
        <dsp:cNvPr id="0" name=""/>
        <dsp:cNvSpPr/>
      </dsp:nvSpPr>
      <dsp:spPr>
        <a:xfrm>
          <a:off x="0" y="1749226"/>
          <a:ext cx="4948236" cy="9763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6B46A-48D8-4AED-8187-CD7C4014B298}">
      <dsp:nvSpPr>
        <dsp:cNvPr id="0" name=""/>
        <dsp:cNvSpPr/>
      </dsp:nvSpPr>
      <dsp:spPr>
        <a:xfrm>
          <a:off x="295334" y="1968896"/>
          <a:ext cx="536971" cy="5369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9D1BD-5955-4E56-B070-474F55E2F316}">
      <dsp:nvSpPr>
        <dsp:cNvPr id="0" name=""/>
        <dsp:cNvSpPr/>
      </dsp:nvSpPr>
      <dsp:spPr>
        <a:xfrm>
          <a:off x="1127640" y="1749226"/>
          <a:ext cx="3820596" cy="97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26" tIns="103326" rIns="103326" bIns="10332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i="0" kern="1200" dirty="0"/>
            <a:t>Legge til rette, slik at mennesker med demens kan få være aktive, mestre og ta vare på det gode i livet sitt så lenge som mulig.</a:t>
          </a:r>
          <a:r>
            <a:rPr lang="en-US" sz="1400" b="0" i="0" kern="1200" dirty="0"/>
            <a:t>​</a:t>
          </a:r>
          <a:endParaRPr lang="en-US" sz="1400" kern="1200" dirty="0"/>
        </a:p>
      </dsp:txBody>
      <dsp:txXfrm>
        <a:off x="1127640" y="1749226"/>
        <a:ext cx="3820596" cy="976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2D18E-1679-4B5C-840B-23C69C61DB79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F9E9-6DD4-41DC-8FD7-A00F50185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8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hun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menskartet.no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07085093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asjonalforeningen.no/demens/ulike-typer-demens/alzheimers-sykd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sjonalforeningen.no/demens/ulike-typer-demens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 å </a:t>
            </a:r>
          </a:p>
          <a:p>
            <a:r>
              <a:rPr lang="en-US" dirty="0">
                <a:solidFill>
                  <a:srgbClr val="444444"/>
                </a:solidFill>
              </a:rPr>
              <a:t>- </a:t>
            </a:r>
            <a:r>
              <a:rPr lang="en-US" dirty="0" err="1">
                <a:solidFill>
                  <a:srgbClr val="444444"/>
                </a:solidFill>
              </a:rPr>
              <a:t>Aktivere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redigering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og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innhold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før</a:t>
            </a:r>
            <a:r>
              <a:rPr lang="en-US" dirty="0">
                <a:solidFill>
                  <a:srgbClr val="444444"/>
                </a:solidFill>
              </a:rPr>
              <a:t> du setter </a:t>
            </a:r>
            <a:r>
              <a:rPr lang="en-US" dirty="0" err="1">
                <a:solidFill>
                  <a:srgbClr val="444444"/>
                </a:solidFill>
              </a:rPr>
              <a:t>i</a:t>
            </a:r>
            <a:r>
              <a:rPr lang="en-US" dirty="0">
                <a:solidFill>
                  <a:srgbClr val="444444"/>
                </a:solidFill>
              </a:rPr>
              <a:t> gang, </a:t>
            </a:r>
            <a:r>
              <a:rPr lang="en-US" dirty="0" err="1">
                <a:solidFill>
                  <a:srgbClr val="444444"/>
                </a:solidFill>
              </a:rPr>
              <a:t>slik</a:t>
            </a:r>
            <a:r>
              <a:rPr lang="en-US" dirty="0">
                <a:solidFill>
                  <a:srgbClr val="444444"/>
                </a:solidFill>
              </a:rPr>
              <a:t> at du </a:t>
            </a:r>
            <a:r>
              <a:rPr lang="en-US" dirty="0" err="1">
                <a:solidFill>
                  <a:srgbClr val="444444"/>
                </a:solidFill>
              </a:rPr>
              <a:t>får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vist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filmene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underveis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presentasjonen</a:t>
            </a:r>
            <a:r>
              <a:rPr lang="en-US" dirty="0">
                <a:solidFill>
                  <a:srgbClr val="444444"/>
                </a:solidFill>
              </a:rPr>
              <a:t>.</a:t>
            </a:r>
            <a:endParaRPr lang="nb-NO" dirty="0">
              <a:solidFill>
                <a:srgbClr val="444444"/>
              </a:solidFill>
            </a:endParaRPr>
          </a:p>
          <a:p>
            <a:r>
              <a:rPr lang="en-US" dirty="0"/>
              <a:t>- </a:t>
            </a:r>
            <a:r>
              <a:rPr lang="en-US" dirty="0" err="1"/>
              <a:t>informere</a:t>
            </a:r>
            <a:r>
              <a:rPr lang="en-US" dirty="0"/>
              <a:t> om </a:t>
            </a:r>
            <a:r>
              <a:rPr lang="en-US" dirty="0" err="1"/>
              <a:t>når</a:t>
            </a:r>
            <a:r>
              <a:rPr lang="en-US" dirty="0"/>
              <a:t> man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stille</a:t>
            </a:r>
            <a:r>
              <a:rPr lang="en-US" dirty="0"/>
              <a:t> </a:t>
            </a:r>
            <a:r>
              <a:rPr lang="en-US" dirty="0" err="1"/>
              <a:t>spørsmål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løpet</a:t>
            </a:r>
            <a:r>
              <a:rPr lang="en-US" dirty="0"/>
              <a:t> av </a:t>
            </a:r>
            <a:r>
              <a:rPr lang="en-US" dirty="0" err="1"/>
              <a:t>kurset</a:t>
            </a:r>
            <a:r>
              <a:rPr lang="en-US" dirty="0"/>
              <a:t> (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slutten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underveis</a:t>
            </a:r>
            <a:r>
              <a:rPr lang="en-US" dirty="0"/>
              <a:t>)</a:t>
            </a:r>
            <a:endParaRPr lang="nb-NO" dirty="0">
              <a:solidFill>
                <a:srgbClr val="444444"/>
              </a:solidFill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minne</a:t>
            </a:r>
            <a:r>
              <a:rPr lang="en-US" dirty="0"/>
              <a:t> om at det er </a:t>
            </a:r>
            <a:r>
              <a:rPr lang="en-US" dirty="0" err="1"/>
              <a:t>viktig</a:t>
            </a:r>
            <a:r>
              <a:rPr lang="en-US" dirty="0"/>
              <a:t> å </a:t>
            </a:r>
            <a:r>
              <a:rPr lang="en-US" dirty="0" err="1"/>
              <a:t>ivareta</a:t>
            </a:r>
            <a:r>
              <a:rPr lang="en-US" dirty="0"/>
              <a:t> </a:t>
            </a:r>
            <a:r>
              <a:rPr lang="en-US" dirty="0" err="1"/>
              <a:t>personvernet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noen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fortelle</a:t>
            </a:r>
            <a:r>
              <a:rPr lang="en-US" dirty="0"/>
              <a:t> om </a:t>
            </a:r>
            <a:r>
              <a:rPr lang="en-US" dirty="0" err="1"/>
              <a:t>egne</a:t>
            </a:r>
            <a:r>
              <a:rPr lang="en-US" dirty="0"/>
              <a:t> </a:t>
            </a:r>
            <a:r>
              <a:rPr lang="en-US" dirty="0" err="1"/>
              <a:t>opplevelser</a:t>
            </a:r>
            <a:r>
              <a:rPr lang="en-US" dirty="0"/>
              <a:t>.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steder</a:t>
            </a:r>
            <a:r>
              <a:rPr lang="en-US" dirty="0"/>
              <a:t> er det </a:t>
            </a:r>
            <a:r>
              <a:rPr lang="en-US" dirty="0" err="1"/>
              <a:t>lett</a:t>
            </a:r>
            <a:r>
              <a:rPr lang="en-US" dirty="0"/>
              <a:t> å </a:t>
            </a:r>
            <a:r>
              <a:rPr lang="en-US" dirty="0" err="1"/>
              <a:t>identifisere</a:t>
            </a:r>
            <a:r>
              <a:rPr lang="en-US" dirty="0"/>
              <a:t> </a:t>
            </a:r>
            <a:r>
              <a:rPr lang="en-US" dirty="0" err="1"/>
              <a:t>personer</a:t>
            </a:r>
            <a:r>
              <a:rPr lang="en-US" dirty="0"/>
              <a:t>. Ikke </a:t>
            </a:r>
            <a:r>
              <a:rPr lang="en-US" dirty="0" err="1"/>
              <a:t>utlever</a:t>
            </a:r>
            <a:r>
              <a:rPr lang="en-US" dirty="0"/>
              <a:t> </a:t>
            </a:r>
            <a:r>
              <a:rPr lang="en-US" dirty="0" err="1"/>
              <a:t>noen</a:t>
            </a:r>
            <a:r>
              <a:rPr lang="en-US" dirty="0"/>
              <a:t>, men </a:t>
            </a:r>
            <a:r>
              <a:rPr lang="en-US" dirty="0" err="1"/>
              <a:t>gjør</a:t>
            </a:r>
            <a:r>
              <a:rPr lang="en-US" dirty="0"/>
              <a:t> det </a:t>
            </a:r>
            <a:r>
              <a:rPr lang="en-US" dirty="0" err="1"/>
              <a:t>veldig</a:t>
            </a:r>
            <a:r>
              <a:rPr lang="en-US" dirty="0"/>
              <a:t> </a:t>
            </a:r>
            <a:r>
              <a:rPr lang="en-US" dirty="0" err="1"/>
              <a:t>generelt</a:t>
            </a:r>
            <a:r>
              <a:rPr lang="en-US" dirty="0"/>
              <a:t>.</a:t>
            </a:r>
            <a:endParaRPr lang="nb-NO" dirty="0">
              <a:solidFill>
                <a:srgbClr val="444444"/>
              </a:solidFill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informere</a:t>
            </a:r>
            <a:r>
              <a:rPr lang="en-US" dirty="0"/>
              <a:t> om at det </a:t>
            </a:r>
            <a:r>
              <a:rPr lang="en-US" dirty="0" err="1"/>
              <a:t>ikke</a:t>
            </a:r>
            <a:r>
              <a:rPr lang="en-US" dirty="0"/>
              <a:t>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sertifiseringsordning</a:t>
            </a:r>
            <a:r>
              <a:rPr lang="en-US" dirty="0"/>
              <a:t>, men at </a:t>
            </a:r>
            <a:r>
              <a:rPr lang="en-US" dirty="0" err="1"/>
              <a:t>dette</a:t>
            </a:r>
            <a:r>
              <a:rPr lang="en-US" dirty="0"/>
              <a:t> er et </a:t>
            </a:r>
            <a:r>
              <a:rPr lang="en-US" dirty="0" err="1"/>
              <a:t>arbeid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pågå</a:t>
            </a:r>
            <a:r>
              <a:rPr lang="en-US" dirty="0"/>
              <a:t> over </a:t>
            </a:r>
            <a:r>
              <a:rPr lang="en-US" dirty="0" err="1"/>
              <a:t>tid</a:t>
            </a:r>
            <a:r>
              <a:rPr lang="en-US" dirty="0"/>
              <a:t>. Man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aldri</a:t>
            </a:r>
            <a:r>
              <a:rPr lang="en-US" dirty="0"/>
              <a:t> </a:t>
            </a:r>
            <a:r>
              <a:rPr lang="en-US" dirty="0" err="1"/>
              <a:t>ferdig</a:t>
            </a:r>
            <a:r>
              <a:rPr lang="en-US" dirty="0"/>
              <a:t> med å </a:t>
            </a:r>
            <a:r>
              <a:rPr lang="en-US" dirty="0" err="1"/>
              <a:t>jobbe</a:t>
            </a:r>
            <a:r>
              <a:rPr lang="en-US" dirty="0"/>
              <a:t> med å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demensvennlig</a:t>
            </a:r>
            <a:r>
              <a:rPr lang="en-US" dirty="0"/>
              <a:t>. </a:t>
            </a:r>
            <a:endParaRPr lang="nb-NO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6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de vanligste symptomene. Særlig i starten av sykdommen kan tegnene være ulike fra de forskjellige sykdommene vi hørte om tidligere.</a:t>
            </a:r>
            <a:br>
              <a:rPr lang="nb-NO">
                <a:cs typeface="+mn-lt"/>
              </a:rPr>
            </a:br>
            <a:r>
              <a:rPr lang="nb-NO"/>
              <a:t>Symptomene kan være ulike fra person til person, og kan variere fra dag til dag. De kan også være situasjonsavhengige. </a:t>
            </a:r>
            <a:br>
              <a:rPr lang="nb-NO">
                <a:cs typeface="+mn-lt"/>
              </a:rPr>
            </a:br>
            <a:r>
              <a:rPr lang="nb-NO"/>
              <a:t>Ved stress kan svikten bli tydeligere. Det kan da hjelpe å roe ned situasjonen. </a:t>
            </a:r>
            <a:br>
              <a:rPr lang="nb-NO">
                <a:cs typeface="+mn-lt"/>
              </a:rPr>
            </a:br>
            <a:br>
              <a:rPr lang="nb-NO">
                <a:cs typeface="+mn-lt"/>
              </a:rPr>
            </a:br>
            <a:r>
              <a:rPr lang="nb-NO"/>
              <a:t>Nedsatt hukommelsen er ofte det første tegnet på demens, spesielt for det som nylig har skjedd. Hos andre kan man merke endringer i personlighet. De fleste får etter hvert problemer med å uttrykke seg, man mister ord og kan bli ganske frustrert over ikke å få sagt det man vil. Flere kan ha problemer med å orientere seg,  og kan ha vansker med å finne fram, både i butikker og på andre steder. Et eksempel kan være det å finne fram til toalettet og tilbake igjen, både på kjente og ukjent steder. Da er det viktig med god skilting og andre måter som kan hjelpe vedkommende. </a:t>
            </a:r>
            <a:br>
              <a:rPr lang="nb-NO">
                <a:cs typeface="+mn-lt"/>
              </a:rPr>
            </a:br>
            <a:endParaRPr lang="nb-NO"/>
          </a:p>
          <a:p>
            <a:r>
              <a:rPr lang="nb-NO"/>
              <a:t>Mange blir sittende hjemme fordi de ikke har initiativ til å komme seg ut, eller de er engstelig for hvordan de blir møtt av andre. Noen får problemer med å buke kortterminaler og kan trenge hjelp til mange dagligdagse utfordringer.</a:t>
            </a: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83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Tilretteleggingen i et demensvennlig samfunn skal være usynlig, men mestringen skal være tydelig. Derfor er det viktig at myndigheter og samfunnsaktører legger til rette for at det skal være enkelt å finne fram og klare seg selv mest mulig. </a:t>
            </a:r>
            <a:br>
              <a:rPr lang="nb-NO">
                <a:cs typeface="+mn-lt"/>
              </a:rPr>
            </a:br>
            <a:r>
              <a:rPr lang="nb-NO"/>
              <a:t>Det gir god mestring.</a:t>
            </a:r>
            <a:endParaRPr lang="en-US"/>
          </a:p>
          <a:p>
            <a:r>
              <a:rPr lang="nb-NO"/>
              <a:t>Med kunnskap kan man legge til rette for at mennesker skal tørre å ta et steg fram, og hjelpe de som har behov for det.</a:t>
            </a: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617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543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Her er noen konsekvenser av demens som kan føre til at personen opplever seg mindre trygg, fri og verdsatt.</a:t>
            </a:r>
            <a:endParaRPr lang="en-US"/>
          </a:p>
          <a:p>
            <a:r>
              <a:rPr lang="nb-NO"/>
              <a:t>Det kan også være andre konsekvenser av sykdommen, dette kan være individuelt.</a:t>
            </a:r>
            <a:endParaRPr lang="en-US"/>
          </a:p>
          <a:p>
            <a:r>
              <a:rPr lang="nb-NO"/>
              <a:t>I et demensvennlig samfunn bidrar man slik at personer med demens kan leve best mulig, på tross av sykdom.</a:t>
            </a:r>
            <a:endParaRPr lang="en-US"/>
          </a:p>
          <a:p>
            <a:endParaRPr lang="nb-NO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56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Demensvenleg</a:t>
            </a:r>
            <a:r>
              <a:rPr lang="en-US"/>
              <a:t> </a:t>
            </a:r>
            <a:r>
              <a:rPr lang="en-US" err="1"/>
              <a:t>kyrkje</a:t>
            </a:r>
            <a:r>
              <a:rPr lang="en-US"/>
              <a:t> – Eit rom for </a:t>
            </a:r>
            <a:r>
              <a:rPr lang="en-US" err="1"/>
              <a:t>fellesskap</a:t>
            </a:r>
            <a:r>
              <a:rPr lang="en-US"/>
              <a:t> 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10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Dersom en i </a:t>
            </a:r>
            <a:r>
              <a:rPr lang="nb-NO" dirty="0" err="1"/>
              <a:t>familen</a:t>
            </a:r>
            <a:r>
              <a:rPr lang="nb-NO" dirty="0"/>
              <a:t> har demens kan det være nyttig å snakke igjennom hvilke forholdsregler som er lurt å ta før store begivenheter, som </a:t>
            </a:r>
            <a:r>
              <a:rPr lang="nb-NO" dirty="0" err="1"/>
              <a:t>f.eks</a:t>
            </a:r>
            <a:r>
              <a:rPr lang="nb-NO" dirty="0"/>
              <a:t> dåp, konfirmasjon, bryllup og begravelser.</a:t>
            </a:r>
            <a:endParaRPr lang="en-US" dirty="0">
              <a:solidFill>
                <a:srgbClr val="444444"/>
              </a:solidFill>
            </a:endParaRPr>
          </a:p>
          <a:p>
            <a:pPr marL="217170" indent="-217170">
              <a:lnSpc>
                <a:spcPct val="101000"/>
              </a:lnSpc>
              <a:spcBef>
                <a:spcPts val="500"/>
              </a:spcBef>
              <a:buFont typeface="Arial,Sans-Serif"/>
              <a:buChar char="•"/>
            </a:pPr>
            <a:r>
              <a:rPr lang="nb-NO" dirty="0"/>
              <a:t>Har den som er syk glede av å være tilstede?</a:t>
            </a:r>
            <a:endParaRPr lang="en-US" dirty="0">
              <a:solidFill>
                <a:srgbClr val="444444"/>
              </a:solidFill>
            </a:endParaRPr>
          </a:p>
          <a:p>
            <a:pPr marL="217170" indent="-217170">
              <a:lnSpc>
                <a:spcPct val="101000"/>
              </a:lnSpc>
              <a:spcBef>
                <a:spcPts val="500"/>
              </a:spcBef>
              <a:buFont typeface="Arial,Sans-Serif"/>
              <a:buChar char="•"/>
            </a:pPr>
            <a:r>
              <a:rPr lang="nb-NO" dirty="0"/>
              <a:t>Er det viktig for familien at personen med demens er med?</a:t>
            </a:r>
            <a:endParaRPr lang="en-US" dirty="0">
              <a:solidFill>
                <a:srgbClr val="444444"/>
              </a:solidFill>
            </a:endParaRPr>
          </a:p>
          <a:p>
            <a:pPr marL="217170" indent="-217170">
              <a:lnSpc>
                <a:spcPct val="101000"/>
              </a:lnSpc>
              <a:spcBef>
                <a:spcPts val="500"/>
              </a:spcBef>
              <a:buFont typeface="Arial,Sans-Serif"/>
              <a:buChar char="•"/>
            </a:pPr>
            <a:r>
              <a:rPr lang="nb-NO" dirty="0"/>
              <a:t>Hvilke hensyn bør man ta?</a:t>
            </a:r>
            <a:endParaRPr lang="en-US" dirty="0">
              <a:solidFill>
                <a:srgbClr val="444444"/>
              </a:solidFill>
            </a:endParaRPr>
          </a:p>
          <a:p>
            <a:pPr marL="217170" indent="-217170">
              <a:lnSpc>
                <a:spcPct val="101000"/>
              </a:lnSpc>
              <a:spcBef>
                <a:spcPts val="500"/>
              </a:spcBef>
              <a:buFont typeface="Arial,Sans-Serif"/>
              <a:buChar char="•"/>
            </a:pPr>
            <a:r>
              <a:rPr lang="nb-NO" dirty="0"/>
              <a:t>Hvem kan ev ta ansvar for å være der for den som har demens?</a:t>
            </a:r>
            <a:endParaRPr lang="en-US" dirty="0">
              <a:solidFill>
                <a:srgbClr val="444444"/>
              </a:solidFill>
            </a:endParaRPr>
          </a:p>
          <a:p>
            <a:endParaRPr lang="nb-NO" dirty="0">
              <a:solidFill>
                <a:srgbClr val="444444"/>
              </a:solidFill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2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nb-NO" dirty="0">
                <a:cs typeface="Calibri"/>
              </a:rPr>
              <a:t>Universell utforming gjør det lettere for alle. 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Universell utforming handler om å utforme omgivelser, tjenester, informasjon og teknologi slik at de kan brukes av alle – uavhengig av funksjonsevne. For personer med demens er dette helt avgjørende. Mens tradisjonell universell utforming ofte kun vektlegger fysisk tilgjengelighet (ramper, kontraster, akustikk), trenger mennesker med demens også 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kognitiv tilgjengelighet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praksis betyr det at rom, bygg, rutiner og kommunikasjon må være utformet slik at de støtter hukommelse, orientering, trygghet og mestring. </a:t>
            </a:r>
            <a:b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Kognitiv universell utforming bidrar ved å gjøre omgivelsene 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enkle, tydelige, forutsigbare og gjenkjennelige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>
                <a:cs typeface="+mn-lt"/>
              </a:rPr>
              <a:t>Bidra til at det er enkelt å finne fram, og reduser støy og mange sanseinntrykk når det er mulig.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17DD8-83FA-4E45-8BD6-5A6E78E50AC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885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856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Har du spørsmål eller tanker du vil drøfte med noen er du velkommen til å ta kontakt med Nasjonalforeningen for folkehelsens demenslinje.</a:t>
            </a:r>
            <a:endParaRPr lang="en-US"/>
          </a:p>
          <a:p>
            <a:r>
              <a:rPr lang="nb-NO"/>
              <a:t>Tjenesten er gratis, og her møter du erfarne spesialsykepleiere som har tid til å snakke med deg. Tips gjerne andre som kan ha behov for denne tjenesten også.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32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mer</a:t>
            </a:r>
            <a:r>
              <a:rPr lang="en-US" dirty="0"/>
              <a:t> demensvennlig samfunn er et samfunn som er bra for alle, men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avgjørende</a:t>
            </a:r>
            <a:r>
              <a:rPr lang="en-US" dirty="0"/>
              <a:t> for dem som har demens og </a:t>
            </a:r>
            <a:r>
              <a:rPr lang="en-US" dirty="0" err="1"/>
              <a:t>deres</a:t>
            </a:r>
            <a:r>
              <a:rPr lang="en-US" dirty="0"/>
              <a:t> pårørende.</a:t>
            </a:r>
            <a:endParaRPr lang="nb-NO" dirty="0">
              <a:solidFill>
                <a:srgbClr val="444444"/>
              </a:solidFill>
            </a:endParaRPr>
          </a:p>
          <a:p>
            <a:r>
              <a:rPr lang="en-US" dirty="0"/>
              <a:t>I demensvennlig </a:t>
            </a:r>
            <a:r>
              <a:rPr lang="en-US" dirty="0" err="1"/>
              <a:t>samfunn-arbeidet</a:t>
            </a:r>
            <a:r>
              <a:rPr lang="en-US" dirty="0"/>
              <a:t> driver vi med </a:t>
            </a:r>
            <a:r>
              <a:rPr lang="en-US" dirty="0" err="1"/>
              <a:t>positiv</a:t>
            </a:r>
            <a:r>
              <a:rPr lang="en-US" dirty="0"/>
              <a:t> </a:t>
            </a:r>
            <a:r>
              <a:rPr lang="en-US" dirty="0" err="1"/>
              <a:t>forsterkning</a:t>
            </a:r>
            <a:r>
              <a:rPr lang="en-US" dirty="0"/>
              <a:t> – 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kurset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bidra</a:t>
            </a:r>
            <a:r>
              <a:rPr lang="en-US" dirty="0"/>
              <a:t> til at det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enda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.  </a:t>
            </a:r>
            <a:br>
              <a:rPr lang="en-US" dirty="0"/>
            </a:br>
            <a:r>
              <a:rPr lang="en-US" dirty="0"/>
              <a:t>Den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kirke</a:t>
            </a:r>
            <a:r>
              <a:rPr lang="en-US" dirty="0"/>
              <a:t> er </a:t>
            </a:r>
            <a:r>
              <a:rPr lang="en-US" dirty="0" err="1"/>
              <a:t>opptatt</a:t>
            </a:r>
            <a:r>
              <a:rPr lang="en-US" dirty="0"/>
              <a:t> av å </a:t>
            </a:r>
            <a:r>
              <a:rPr lang="en-US" dirty="0" err="1"/>
              <a:t>bidra</a:t>
            </a:r>
            <a:r>
              <a:rPr lang="en-US" dirty="0"/>
              <a:t> til et </a:t>
            </a:r>
            <a:r>
              <a:rPr lang="en-US" dirty="0" err="1"/>
              <a:t>mer</a:t>
            </a:r>
            <a:r>
              <a:rPr lang="en-US" dirty="0"/>
              <a:t> demensvennlig samfunn, derfor har det vært et </a:t>
            </a:r>
            <a:r>
              <a:rPr lang="en-US" dirty="0" err="1"/>
              <a:t>samarbeid</a:t>
            </a:r>
            <a:r>
              <a:rPr lang="en-US" dirty="0"/>
              <a:t> med </a:t>
            </a:r>
            <a:r>
              <a:rPr lang="en-US" dirty="0" err="1"/>
              <a:t>Nasjonalforeningen</a:t>
            </a:r>
            <a:r>
              <a:rPr lang="en-US" dirty="0"/>
              <a:t> for </a:t>
            </a:r>
            <a:r>
              <a:rPr lang="en-US" dirty="0" err="1"/>
              <a:t>folkehelsen</a:t>
            </a:r>
            <a:r>
              <a:rPr lang="en-US" dirty="0"/>
              <a:t> om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arbeidet</a:t>
            </a:r>
            <a:r>
              <a:rPr lang="en-US" dirty="0"/>
              <a:t> med </a:t>
            </a:r>
            <a:r>
              <a:rPr lang="en-US" dirty="0" err="1"/>
              <a:t>kirker</a:t>
            </a:r>
            <a:r>
              <a:rPr lang="en-US" dirty="0"/>
              <a:t> og </a:t>
            </a:r>
            <a:r>
              <a:rPr lang="en-US" dirty="0" err="1"/>
              <a:t>menigheter</a:t>
            </a:r>
            <a:endParaRPr lang="en-US" dirty="0">
              <a:solidFill>
                <a:srgbClr val="444444"/>
              </a:solidFill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85706-D6C8-4520-9EFC-84B385ADFD6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45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Nasjonalforeningen</a:t>
            </a:r>
            <a:r>
              <a:rPr lang="en-US"/>
              <a:t> for </a:t>
            </a:r>
            <a:r>
              <a:rPr lang="en-US" err="1"/>
              <a:t>folkehelsen</a:t>
            </a:r>
            <a:r>
              <a:rPr lang="en-US"/>
              <a:t> </a:t>
            </a:r>
            <a:r>
              <a:rPr lang="en-US" err="1"/>
              <a:t>står</a:t>
            </a:r>
            <a:r>
              <a:rPr lang="en-US"/>
              <a:t> </a:t>
            </a:r>
            <a:r>
              <a:rPr lang="en-US" err="1"/>
              <a:t>bak</a:t>
            </a:r>
            <a:r>
              <a:rPr lang="en-US"/>
              <a:t> </a:t>
            </a:r>
            <a:r>
              <a:rPr lang="en-US" err="1"/>
              <a:t>kursopplegget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arbeidet</a:t>
            </a:r>
            <a:r>
              <a:rPr lang="en-US"/>
              <a:t> med et </a:t>
            </a:r>
            <a:r>
              <a:rPr lang="en-US" err="1"/>
              <a:t>mer</a:t>
            </a:r>
            <a:r>
              <a:rPr lang="en-US"/>
              <a:t> </a:t>
            </a:r>
            <a:r>
              <a:rPr lang="en-US" err="1"/>
              <a:t>demensvennlig</a:t>
            </a:r>
            <a:r>
              <a:rPr lang="en-US"/>
              <a:t> </a:t>
            </a:r>
            <a:r>
              <a:rPr lang="en-US" err="1"/>
              <a:t>samfunn</a:t>
            </a:r>
            <a:r>
              <a:rPr lang="en-US"/>
              <a:t>.</a:t>
            </a:r>
            <a:endParaRPr lang="nb-NO"/>
          </a:p>
          <a:p>
            <a:r>
              <a:rPr lang="en-US" err="1"/>
              <a:t>Nasjonalforeningen</a:t>
            </a:r>
            <a:r>
              <a:rPr lang="en-US"/>
              <a:t> for </a:t>
            </a:r>
            <a:r>
              <a:rPr lang="en-US" err="1"/>
              <a:t>folkehelsen</a:t>
            </a:r>
            <a:r>
              <a:rPr lang="en-US"/>
              <a:t> er </a:t>
            </a:r>
            <a:r>
              <a:rPr lang="en-US" err="1"/>
              <a:t>interesseorganisajon</a:t>
            </a:r>
            <a:r>
              <a:rPr lang="en-US"/>
              <a:t> for </a:t>
            </a:r>
            <a:r>
              <a:rPr lang="en-US" err="1"/>
              <a:t>personer</a:t>
            </a:r>
            <a:r>
              <a:rPr lang="en-US"/>
              <a:t> med </a:t>
            </a:r>
            <a:r>
              <a:rPr lang="en-US" err="1"/>
              <a:t>demens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deres</a:t>
            </a:r>
            <a:r>
              <a:rPr lang="en-US"/>
              <a:t> </a:t>
            </a:r>
            <a:r>
              <a:rPr lang="en-US" err="1"/>
              <a:t>pårørende</a:t>
            </a:r>
            <a:r>
              <a:rPr lang="en-US"/>
              <a:t>.</a:t>
            </a:r>
            <a:br>
              <a:rPr lang="en-US">
                <a:cs typeface="+mn-lt"/>
              </a:rPr>
            </a:br>
            <a:r>
              <a:rPr lang="en-US" err="1"/>
              <a:t>Organisasjonen</a:t>
            </a:r>
            <a:r>
              <a:rPr lang="en-US"/>
              <a:t> </a:t>
            </a:r>
            <a:r>
              <a:rPr lang="en-US" err="1"/>
              <a:t>ble</a:t>
            </a:r>
            <a:r>
              <a:rPr lang="en-US"/>
              <a:t> </a:t>
            </a:r>
            <a:r>
              <a:rPr lang="en-US" err="1"/>
              <a:t>stiftet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1910, den gang var det </a:t>
            </a:r>
            <a:r>
              <a:rPr lang="en-US" err="1"/>
              <a:t>tuberkulosen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var </a:t>
            </a:r>
            <a:r>
              <a:rPr lang="en-US" err="1"/>
              <a:t>utfordringen</a:t>
            </a:r>
            <a:r>
              <a:rPr lang="en-US"/>
              <a:t>. </a:t>
            </a:r>
            <a:r>
              <a:rPr lang="en-US" err="1"/>
              <a:t>Senere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man </a:t>
            </a:r>
            <a:r>
              <a:rPr lang="en-US" err="1"/>
              <a:t>jobbet</a:t>
            </a:r>
            <a:r>
              <a:rPr lang="en-US"/>
              <a:t> med de store </a:t>
            </a:r>
            <a:r>
              <a:rPr lang="en-US" err="1"/>
              <a:t>helseutfordringene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samfunnet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nå</a:t>
            </a:r>
            <a:r>
              <a:rPr lang="en-US"/>
              <a:t> er det </a:t>
            </a:r>
            <a:r>
              <a:rPr lang="en-US" err="1"/>
              <a:t>demens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folkehelse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aktuelle</a:t>
            </a:r>
            <a:r>
              <a:rPr lang="en-US"/>
              <a:t>. </a:t>
            </a:r>
            <a:r>
              <a:rPr lang="en-US" err="1"/>
              <a:t>Nasjonalforeningen</a:t>
            </a:r>
            <a:r>
              <a:rPr lang="en-US"/>
              <a:t> 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frivillig</a:t>
            </a:r>
            <a:r>
              <a:rPr lang="en-US"/>
              <a:t>, </a:t>
            </a:r>
            <a:r>
              <a:rPr lang="en-US" err="1"/>
              <a:t>humanitær</a:t>
            </a:r>
            <a:r>
              <a:rPr lang="en-US"/>
              <a:t> </a:t>
            </a:r>
            <a:r>
              <a:rPr lang="en-US" err="1"/>
              <a:t>medlemsorganisasjon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lever av </a:t>
            </a:r>
            <a:r>
              <a:rPr lang="en-US" err="1"/>
              <a:t>innsamlede</a:t>
            </a:r>
            <a:r>
              <a:rPr lang="en-US"/>
              <a:t> </a:t>
            </a:r>
            <a:r>
              <a:rPr lang="en-US" err="1"/>
              <a:t>midler</a:t>
            </a:r>
            <a:r>
              <a:rPr lang="en-US"/>
              <a:t>, </a:t>
            </a:r>
            <a:r>
              <a:rPr lang="en-US" err="1"/>
              <a:t>kun</a:t>
            </a:r>
            <a:r>
              <a:rPr lang="en-US"/>
              <a:t> med </a:t>
            </a:r>
            <a:r>
              <a:rPr lang="en-US" err="1"/>
              <a:t>statsstøtte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enkelte</a:t>
            </a:r>
            <a:r>
              <a:rPr lang="en-US"/>
              <a:t> </a:t>
            </a:r>
            <a:r>
              <a:rPr lang="en-US" err="1"/>
              <a:t>prosjekter</a:t>
            </a:r>
            <a:r>
              <a:rPr lang="en-US"/>
              <a:t>. </a:t>
            </a:r>
            <a:endParaRPr lang="nb-NO"/>
          </a:p>
          <a:p>
            <a:r>
              <a:rPr lang="en-US" err="1"/>
              <a:t>Nasjonalforeningen</a:t>
            </a:r>
            <a:r>
              <a:rPr lang="en-US"/>
              <a:t> for </a:t>
            </a:r>
            <a:r>
              <a:rPr lang="en-US" err="1"/>
              <a:t>folkehelsen</a:t>
            </a:r>
            <a:r>
              <a:rPr lang="en-US"/>
              <a:t> 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forskningsaktør</a:t>
            </a:r>
            <a:r>
              <a:rPr lang="en-US"/>
              <a:t> og har </a:t>
            </a:r>
            <a:r>
              <a:rPr lang="en-US" err="1"/>
              <a:t>siden</a:t>
            </a:r>
            <a:r>
              <a:rPr lang="en-US"/>
              <a:t> 2002 </a:t>
            </a:r>
            <a:r>
              <a:rPr lang="en-US" err="1"/>
              <a:t>bidratt</a:t>
            </a:r>
            <a:r>
              <a:rPr lang="en-US"/>
              <a:t> med over 264 </a:t>
            </a:r>
            <a:r>
              <a:rPr lang="en-US" err="1"/>
              <a:t>millioner</a:t>
            </a:r>
            <a:r>
              <a:rPr lang="en-US"/>
              <a:t> til </a:t>
            </a:r>
            <a:r>
              <a:rPr lang="en-US" err="1"/>
              <a:t>demensforskningen</a:t>
            </a:r>
            <a:r>
              <a:rPr lang="en-US"/>
              <a:t>.</a:t>
            </a:r>
            <a:br>
              <a:rPr lang="en-US">
                <a:cs typeface="+mn-lt"/>
              </a:rPr>
            </a:br>
            <a:r>
              <a:rPr lang="en-US" err="1"/>
              <a:t>Nasjonalforeningen</a:t>
            </a:r>
            <a:r>
              <a:rPr lang="en-US"/>
              <a:t> for </a:t>
            </a:r>
            <a:r>
              <a:rPr lang="en-US" err="1"/>
              <a:t>folkehelsen</a:t>
            </a:r>
            <a:r>
              <a:rPr lang="en-US"/>
              <a:t> 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frivillig</a:t>
            </a:r>
            <a:r>
              <a:rPr lang="en-US"/>
              <a:t> og </a:t>
            </a:r>
            <a:r>
              <a:rPr lang="en-US" err="1"/>
              <a:t>humanitær</a:t>
            </a:r>
            <a:r>
              <a:rPr lang="en-US"/>
              <a:t> organisasjon med demensforeninger og </a:t>
            </a:r>
            <a:r>
              <a:rPr lang="en-US" err="1"/>
              <a:t>helselag</a:t>
            </a:r>
            <a:r>
              <a:rPr lang="en-US"/>
              <a:t> over hele </a:t>
            </a:r>
            <a:r>
              <a:rPr lang="en-US" err="1"/>
              <a:t>landet</a:t>
            </a:r>
            <a:r>
              <a:rPr lang="en-US"/>
              <a:t>.  Pr. Mars 2026 er det over 400 lokallag, </a:t>
            </a:r>
            <a:r>
              <a:rPr lang="en-US" err="1"/>
              <a:t>derav</a:t>
            </a:r>
            <a:r>
              <a:rPr lang="en-US"/>
              <a:t> 173 demensforeninger.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43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 er </a:t>
            </a:r>
            <a:r>
              <a:rPr lang="en-US" err="1"/>
              <a:t>en</a:t>
            </a:r>
            <a:r>
              <a:rPr lang="en-US"/>
              <a:t> </a:t>
            </a:r>
            <a:r>
              <a:rPr lang="en-US" err="1"/>
              <a:t>stor</a:t>
            </a:r>
            <a:r>
              <a:rPr lang="en-US"/>
              <a:t> </a:t>
            </a:r>
            <a:r>
              <a:rPr lang="en-US" err="1"/>
              <a:t>belasting</a:t>
            </a:r>
            <a:r>
              <a:rPr lang="en-US"/>
              <a:t> å </a:t>
            </a:r>
            <a:r>
              <a:rPr lang="en-US" err="1"/>
              <a:t>leve</a:t>
            </a:r>
            <a:r>
              <a:rPr lang="en-US"/>
              <a:t> med </a:t>
            </a:r>
            <a:r>
              <a:rPr lang="en-US" err="1"/>
              <a:t>demens</a:t>
            </a:r>
            <a:r>
              <a:rPr lang="en-US"/>
              <a:t>. Vi </a:t>
            </a:r>
            <a:r>
              <a:rPr lang="en-US" err="1"/>
              <a:t>vil</a:t>
            </a:r>
            <a:r>
              <a:rPr lang="en-US"/>
              <a:t> med </a:t>
            </a:r>
            <a:r>
              <a:rPr lang="en-US" err="1"/>
              <a:t>dette</a:t>
            </a:r>
            <a:r>
              <a:rPr lang="en-US"/>
              <a:t> </a:t>
            </a:r>
            <a:r>
              <a:rPr lang="en-US" err="1"/>
              <a:t>kurset</a:t>
            </a:r>
            <a:r>
              <a:rPr lang="en-US"/>
              <a:t>  </a:t>
            </a:r>
            <a:r>
              <a:rPr lang="en-US" err="1"/>
              <a:t>bidra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et </a:t>
            </a:r>
            <a:r>
              <a:rPr lang="en-US" err="1"/>
              <a:t>samfunn</a:t>
            </a:r>
            <a:r>
              <a:rPr lang="en-US"/>
              <a:t> 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mer</a:t>
            </a:r>
            <a:r>
              <a:rPr lang="en-US"/>
              <a:t> </a:t>
            </a:r>
            <a:r>
              <a:rPr lang="en-US" err="1"/>
              <a:t>demensvennlig</a:t>
            </a:r>
            <a:r>
              <a:rPr lang="en-US"/>
              <a:t>, </a:t>
            </a:r>
            <a:r>
              <a:rPr lang="en-US" err="1"/>
              <a:t>slik</a:t>
            </a:r>
            <a:r>
              <a:rPr lang="en-US"/>
              <a:t> at de 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berørt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møte</a:t>
            </a:r>
            <a:r>
              <a:rPr lang="en-US"/>
              <a:t> </a:t>
            </a:r>
            <a:r>
              <a:rPr lang="en-US" err="1"/>
              <a:t>forståelse</a:t>
            </a:r>
            <a:r>
              <a:rPr lang="en-US"/>
              <a:t>, </a:t>
            </a:r>
            <a:r>
              <a:rPr lang="en-US" err="1"/>
              <a:t>respekt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støtte</a:t>
            </a:r>
            <a:r>
              <a:rPr lang="en-US"/>
              <a:t>. </a:t>
            </a:r>
            <a:br>
              <a:rPr lang="en-US">
                <a:cs typeface="+mn-lt"/>
              </a:rPr>
            </a:br>
            <a:r>
              <a:rPr lang="en-US"/>
              <a:t>  </a:t>
            </a:r>
            <a:endParaRPr lang="nb-NO"/>
          </a:p>
          <a:p>
            <a:r>
              <a:rPr lang="en-US"/>
              <a:t>De 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demens</a:t>
            </a:r>
            <a:r>
              <a:rPr lang="en-US"/>
              <a:t> </a:t>
            </a:r>
            <a:r>
              <a:rPr lang="en-US" err="1"/>
              <a:t>har</a:t>
            </a:r>
            <a:r>
              <a:rPr lang="en-US"/>
              <a:t> et </a:t>
            </a:r>
            <a:r>
              <a:rPr lang="en-US" err="1"/>
              <a:t>behov</a:t>
            </a:r>
            <a:r>
              <a:rPr lang="en-US"/>
              <a:t> for å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trygge</a:t>
            </a:r>
            <a:r>
              <a:rPr lang="en-US"/>
              <a:t> ,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føle</a:t>
            </a:r>
            <a:r>
              <a:rPr lang="en-US"/>
              <a:t> seg </a:t>
            </a:r>
            <a:r>
              <a:rPr lang="en-US" err="1"/>
              <a:t>inkludert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lokalsamfunnet</a:t>
            </a:r>
            <a:r>
              <a:rPr lang="en-US"/>
              <a:t>. Det å </a:t>
            </a:r>
            <a:r>
              <a:rPr lang="en-US" err="1"/>
              <a:t>bli</a:t>
            </a:r>
            <a:r>
              <a:rPr lang="en-US"/>
              <a:t> </a:t>
            </a:r>
            <a:r>
              <a:rPr lang="en-US" err="1"/>
              <a:t>møtt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god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verdig</a:t>
            </a:r>
            <a:r>
              <a:rPr lang="en-US"/>
              <a:t> </a:t>
            </a:r>
            <a:r>
              <a:rPr lang="en-US" err="1"/>
              <a:t>måte</a:t>
            </a:r>
            <a:r>
              <a:rPr lang="en-US"/>
              <a:t> </a:t>
            </a:r>
            <a:r>
              <a:rPr lang="en-US" err="1"/>
              <a:t>gjør</a:t>
            </a:r>
            <a:r>
              <a:rPr lang="en-US"/>
              <a:t> at de </a:t>
            </a:r>
            <a:r>
              <a:rPr lang="en-US" err="1"/>
              <a:t>tør</a:t>
            </a:r>
            <a:r>
              <a:rPr lang="en-US"/>
              <a:t> å delta, </a:t>
            </a:r>
            <a:r>
              <a:rPr lang="en-US" err="1"/>
              <a:t>gå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butikken</a:t>
            </a:r>
            <a:r>
              <a:rPr lang="en-US"/>
              <a:t>, </a:t>
            </a:r>
            <a:r>
              <a:rPr lang="en-US" err="1"/>
              <a:t>bruke</a:t>
            </a:r>
            <a:r>
              <a:rPr lang="en-US"/>
              <a:t> </a:t>
            </a:r>
            <a:r>
              <a:rPr lang="en-US" err="1"/>
              <a:t>offentlig</a:t>
            </a:r>
            <a:r>
              <a:rPr lang="en-US"/>
              <a:t> transport, delta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kulturaktiviteter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lignende</a:t>
            </a:r>
            <a:r>
              <a:rPr lang="en-US"/>
              <a:t>, </a:t>
            </a:r>
            <a:r>
              <a:rPr lang="en-US" err="1"/>
              <a:t>slik</a:t>
            </a:r>
            <a:r>
              <a:rPr lang="en-US"/>
              <a:t> de </a:t>
            </a:r>
            <a:r>
              <a:rPr lang="en-US" err="1"/>
              <a:t>gjorde</a:t>
            </a:r>
            <a:r>
              <a:rPr lang="en-US"/>
              <a:t> </a:t>
            </a:r>
            <a:r>
              <a:rPr lang="en-US" err="1"/>
              <a:t>før</a:t>
            </a:r>
            <a:r>
              <a:rPr lang="en-US"/>
              <a:t> de </a:t>
            </a:r>
            <a:r>
              <a:rPr lang="en-US" err="1"/>
              <a:t>ble</a:t>
            </a:r>
            <a:r>
              <a:rPr lang="en-US"/>
              <a:t> </a:t>
            </a:r>
            <a:r>
              <a:rPr lang="en-US" err="1"/>
              <a:t>syke</a:t>
            </a:r>
            <a:r>
              <a:rPr lang="en-US"/>
              <a:t>. Din </a:t>
            </a:r>
            <a:r>
              <a:rPr lang="en-US" err="1"/>
              <a:t>kunnskap</a:t>
            </a:r>
            <a:r>
              <a:rPr lang="en-US"/>
              <a:t> </a:t>
            </a:r>
            <a:r>
              <a:rPr lang="en-US" err="1"/>
              <a:t>gjør</a:t>
            </a:r>
            <a:r>
              <a:rPr lang="en-US"/>
              <a:t> at du </a:t>
            </a:r>
            <a:r>
              <a:rPr lang="en-US" err="1"/>
              <a:t>blir</a:t>
            </a:r>
            <a:r>
              <a:rPr lang="en-US"/>
              <a:t> </a:t>
            </a:r>
            <a:r>
              <a:rPr lang="en-US" err="1"/>
              <a:t>tryggere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dermed</a:t>
            </a:r>
            <a:r>
              <a:rPr lang="en-US"/>
              <a:t> </a:t>
            </a:r>
            <a:r>
              <a:rPr lang="en-US" err="1"/>
              <a:t>møter</a:t>
            </a:r>
            <a:r>
              <a:rPr lang="en-US"/>
              <a:t> </a:t>
            </a:r>
            <a:r>
              <a:rPr lang="en-US" err="1"/>
              <a:t>vedkommende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god </a:t>
            </a:r>
            <a:r>
              <a:rPr lang="en-US" err="1"/>
              <a:t>måte</a:t>
            </a:r>
            <a:r>
              <a:rPr lang="en-US"/>
              <a:t>. Det å </a:t>
            </a:r>
            <a:r>
              <a:rPr lang="en-US" err="1"/>
              <a:t>bli</a:t>
            </a:r>
            <a:r>
              <a:rPr lang="en-US"/>
              <a:t> </a:t>
            </a:r>
            <a:r>
              <a:rPr lang="en-US" err="1"/>
              <a:t>møtt</a:t>
            </a:r>
            <a:r>
              <a:rPr lang="en-US"/>
              <a:t> med et </a:t>
            </a:r>
            <a:r>
              <a:rPr lang="en-US" err="1"/>
              <a:t>enkelt</a:t>
            </a:r>
            <a:r>
              <a:rPr lang="en-US"/>
              <a:t> </a:t>
            </a:r>
            <a:r>
              <a:rPr lang="en-US" err="1"/>
              <a:t>smil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vennlig</a:t>
            </a:r>
            <a:r>
              <a:rPr lang="en-US"/>
              <a:t> </a:t>
            </a:r>
            <a:r>
              <a:rPr lang="en-US" err="1"/>
              <a:t>blikk</a:t>
            </a:r>
            <a:r>
              <a:rPr lang="en-US"/>
              <a:t>  er </a:t>
            </a:r>
            <a:r>
              <a:rPr lang="en-US" err="1"/>
              <a:t>viktig</a:t>
            </a:r>
            <a:r>
              <a:rPr lang="en-US"/>
              <a:t> for alle,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ennå</a:t>
            </a:r>
            <a:r>
              <a:rPr lang="en-US"/>
              <a:t> </a:t>
            </a:r>
            <a:r>
              <a:rPr lang="en-US" err="1"/>
              <a:t>viktigere</a:t>
            </a:r>
            <a:r>
              <a:rPr lang="en-US"/>
              <a:t> for de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demens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ofte</a:t>
            </a:r>
            <a:r>
              <a:rPr lang="en-US"/>
              <a:t> </a:t>
            </a:r>
            <a:r>
              <a:rPr lang="en-US" err="1"/>
              <a:t>føler</a:t>
            </a:r>
            <a:r>
              <a:rPr lang="en-US"/>
              <a:t> seg </a:t>
            </a:r>
            <a:r>
              <a:rPr lang="en-US" err="1"/>
              <a:t>utrygge</a:t>
            </a:r>
            <a:r>
              <a:rPr lang="en-US"/>
              <a:t>. Dere </a:t>
            </a:r>
            <a:r>
              <a:rPr lang="en-US" err="1"/>
              <a:t>som</a:t>
            </a:r>
            <a:r>
              <a:rPr lang="en-US"/>
              <a:t> jobber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bank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fortsatt</a:t>
            </a:r>
            <a:r>
              <a:rPr lang="en-US"/>
              <a:t> </a:t>
            </a:r>
            <a:r>
              <a:rPr lang="en-US" err="1"/>
              <a:t>gjøre</a:t>
            </a:r>
            <a:r>
              <a:rPr lang="en-US"/>
              <a:t> det </a:t>
            </a:r>
            <a:r>
              <a:rPr lang="en-US" err="1"/>
              <a:t>dere</a:t>
            </a:r>
            <a:r>
              <a:rPr lang="en-US"/>
              <a:t> er </a:t>
            </a:r>
            <a:r>
              <a:rPr lang="en-US" err="1"/>
              <a:t>gode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; </a:t>
            </a:r>
            <a:r>
              <a:rPr lang="en-US" err="1"/>
              <a:t>yte</a:t>
            </a:r>
            <a:r>
              <a:rPr lang="en-US"/>
              <a:t> god service. </a:t>
            </a:r>
            <a:r>
              <a:rPr lang="en-US" err="1"/>
              <a:t>Kunnskapen</a:t>
            </a:r>
            <a:r>
              <a:rPr lang="en-US"/>
              <a:t> du </a:t>
            </a:r>
            <a:r>
              <a:rPr lang="en-US" err="1"/>
              <a:t>får</a:t>
            </a:r>
            <a:r>
              <a:rPr lang="en-US"/>
              <a:t> </a:t>
            </a:r>
            <a:r>
              <a:rPr lang="en-US" err="1"/>
              <a:t>ved</a:t>
            </a:r>
            <a:r>
              <a:rPr lang="en-US"/>
              <a:t> å delta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dette</a:t>
            </a:r>
            <a:r>
              <a:rPr lang="en-US"/>
              <a:t> </a:t>
            </a:r>
            <a:r>
              <a:rPr lang="en-US" err="1"/>
              <a:t>kurset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 </a:t>
            </a:r>
            <a:r>
              <a:rPr lang="en-US" err="1"/>
              <a:t>forenkle</a:t>
            </a:r>
            <a:r>
              <a:rPr lang="en-US"/>
              <a:t> din </a:t>
            </a:r>
            <a:r>
              <a:rPr lang="en-US" err="1"/>
              <a:t>arbeidshverdag</a:t>
            </a:r>
            <a:r>
              <a:rPr lang="en-US"/>
              <a:t> </a:t>
            </a:r>
            <a:r>
              <a:rPr lang="en-US" err="1"/>
              <a:t>ved</a:t>
            </a:r>
            <a:r>
              <a:rPr lang="en-US"/>
              <a:t> at du vet </a:t>
            </a:r>
            <a:r>
              <a:rPr lang="en-US" err="1"/>
              <a:t>hvordan</a:t>
            </a:r>
            <a:r>
              <a:rPr lang="en-US"/>
              <a:t> du </a:t>
            </a:r>
            <a:r>
              <a:rPr lang="en-US" err="1"/>
              <a:t>kan</a:t>
            </a:r>
            <a:r>
              <a:rPr lang="en-US"/>
              <a:t> </a:t>
            </a:r>
            <a:r>
              <a:rPr lang="en-US" err="1"/>
              <a:t>snakke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samhandle</a:t>
            </a:r>
            <a:r>
              <a:rPr lang="en-US"/>
              <a:t> med </a:t>
            </a:r>
            <a:r>
              <a:rPr lang="en-US" err="1"/>
              <a:t>personen</a:t>
            </a:r>
            <a:r>
              <a:rPr lang="en-US"/>
              <a:t>.</a:t>
            </a:r>
            <a:endParaRPr lang="nb-NO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41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Tallene</a:t>
            </a:r>
            <a:r>
              <a:rPr lang="en-US"/>
              <a:t> tar </a:t>
            </a:r>
            <a:r>
              <a:rPr lang="en-US" err="1"/>
              <a:t>utgangspunkt</a:t>
            </a:r>
            <a:r>
              <a:rPr lang="en-US"/>
              <a:t> i </a:t>
            </a:r>
            <a:r>
              <a:rPr lang="en-US" err="1"/>
              <a:t>helseundersøkelsen</a:t>
            </a:r>
            <a:r>
              <a:rPr lang="en-US"/>
              <a:t> i Nord-Trøndelag; HUNT.  </a:t>
            </a:r>
            <a:r>
              <a:rPr lang="en-US">
                <a:hlinkClick r:id="rId3"/>
              </a:rPr>
              <a:t>https://www.ntnu.no/hunt</a:t>
            </a:r>
            <a:br>
              <a:rPr lang="en-US">
                <a:cs typeface="+mn-lt"/>
              </a:rPr>
            </a:br>
            <a:r>
              <a:rPr lang="en-US"/>
              <a:t>De er </a:t>
            </a:r>
            <a:r>
              <a:rPr lang="en-US" err="1"/>
              <a:t>altså</a:t>
            </a:r>
            <a:r>
              <a:rPr lang="en-US"/>
              <a:t> </a:t>
            </a:r>
            <a:r>
              <a:rPr lang="en-US" err="1"/>
              <a:t>anslag</a:t>
            </a:r>
            <a:r>
              <a:rPr lang="en-US"/>
              <a:t>, da vi </a:t>
            </a:r>
            <a:r>
              <a:rPr lang="en-US" err="1"/>
              <a:t>ikke</a:t>
            </a:r>
            <a:r>
              <a:rPr lang="en-US"/>
              <a:t> kan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noe</a:t>
            </a:r>
            <a:r>
              <a:rPr lang="en-US"/>
              <a:t> om et </a:t>
            </a:r>
            <a:r>
              <a:rPr lang="en-US" err="1"/>
              <a:t>helt</a:t>
            </a:r>
            <a:r>
              <a:rPr lang="en-US"/>
              <a:t> </a:t>
            </a:r>
            <a:r>
              <a:rPr lang="en-US" err="1"/>
              <a:t>presist</a:t>
            </a:r>
            <a:r>
              <a:rPr lang="en-US"/>
              <a:t> </a:t>
            </a:r>
            <a:r>
              <a:rPr lang="en-US" err="1"/>
              <a:t>antall</a:t>
            </a:r>
            <a:r>
              <a:rPr lang="en-US"/>
              <a:t> </a:t>
            </a:r>
            <a:r>
              <a:rPr lang="en-US" err="1"/>
              <a:t>mennesker</a:t>
            </a:r>
            <a:r>
              <a:rPr lang="en-US"/>
              <a:t> som har demens. </a:t>
            </a:r>
            <a:endParaRPr lang="en-US">
              <a:hlinkClick r:id="rId3"/>
            </a:endParaRPr>
          </a:p>
          <a:p>
            <a:endParaRPr lang="en-US"/>
          </a:p>
          <a:p>
            <a:r>
              <a:rPr lang="en-US" err="1"/>
              <a:t>Nasjonalt</a:t>
            </a:r>
            <a:r>
              <a:rPr lang="en-US"/>
              <a:t> </a:t>
            </a:r>
            <a:r>
              <a:rPr lang="en-US" err="1"/>
              <a:t>senter</a:t>
            </a:r>
            <a:r>
              <a:rPr lang="en-US"/>
              <a:t> for </a:t>
            </a:r>
            <a:r>
              <a:rPr lang="en-US" err="1"/>
              <a:t>aldring</a:t>
            </a:r>
            <a:r>
              <a:rPr lang="en-US"/>
              <a:t> og </a:t>
            </a:r>
            <a:r>
              <a:rPr lang="en-US" err="1"/>
              <a:t>helse</a:t>
            </a:r>
            <a:r>
              <a:rPr lang="en-US"/>
              <a:t>, har </a:t>
            </a:r>
            <a:r>
              <a:rPr lang="en-US" err="1"/>
              <a:t>laget</a:t>
            </a:r>
            <a:r>
              <a:rPr lang="en-US"/>
              <a:t> "</a:t>
            </a:r>
            <a:r>
              <a:rPr lang="en-US" err="1"/>
              <a:t>Demenskartet</a:t>
            </a:r>
            <a:r>
              <a:rPr lang="en-US"/>
              <a:t>".   </a:t>
            </a:r>
            <a:r>
              <a:rPr lang="en-US">
                <a:hlinkClick r:id="rId4"/>
              </a:rPr>
              <a:t>https://demenskartet.no/</a:t>
            </a:r>
            <a:endParaRPr lang="nb-NO"/>
          </a:p>
          <a:p>
            <a:r>
              <a:rPr lang="en-US" err="1"/>
              <a:t>Kartet</a:t>
            </a:r>
            <a:r>
              <a:rPr lang="en-US"/>
              <a:t> </a:t>
            </a:r>
            <a:r>
              <a:rPr lang="en-US" err="1"/>
              <a:t>viser</a:t>
            </a:r>
            <a:r>
              <a:rPr lang="en-US"/>
              <a:t> </a:t>
            </a:r>
            <a:r>
              <a:rPr lang="en-US" err="1"/>
              <a:t>hvor</a:t>
            </a:r>
            <a:r>
              <a:rPr lang="en-US"/>
              <a:t> mange </a:t>
            </a:r>
            <a:r>
              <a:rPr lang="en-US" err="1"/>
              <a:t>personer</a:t>
            </a:r>
            <a:r>
              <a:rPr lang="en-US"/>
              <a:t> med demens man </a:t>
            </a:r>
            <a:r>
              <a:rPr lang="en-US" err="1"/>
              <a:t>anslår</a:t>
            </a:r>
            <a:r>
              <a:rPr lang="en-US"/>
              <a:t> at det er i de </a:t>
            </a:r>
            <a:r>
              <a:rPr lang="en-US" err="1"/>
              <a:t>ulike</a:t>
            </a:r>
            <a:r>
              <a:rPr lang="en-US"/>
              <a:t> </a:t>
            </a:r>
            <a:r>
              <a:rPr lang="en-US" err="1"/>
              <a:t>kommunene</a:t>
            </a:r>
            <a:r>
              <a:rPr lang="en-US"/>
              <a:t> og et </a:t>
            </a:r>
            <a:r>
              <a:rPr lang="en-US" err="1"/>
              <a:t>anslag</a:t>
            </a:r>
            <a:r>
              <a:rPr lang="en-US"/>
              <a:t> for </a:t>
            </a:r>
            <a:r>
              <a:rPr lang="en-US" err="1"/>
              <a:t>hvor</a:t>
            </a:r>
            <a:r>
              <a:rPr lang="en-US"/>
              <a:t> mange </a:t>
            </a:r>
            <a:r>
              <a:rPr lang="en-US" err="1"/>
              <a:t>flere</a:t>
            </a:r>
            <a:r>
              <a:rPr lang="en-US"/>
              <a:t> det </a:t>
            </a:r>
            <a:r>
              <a:rPr lang="en-US" err="1"/>
              <a:t>vil</a:t>
            </a:r>
            <a:r>
              <a:rPr lang="en-US"/>
              <a:t> bli i </a:t>
            </a:r>
            <a:r>
              <a:rPr lang="en-US" err="1"/>
              <a:t>framtiden</a:t>
            </a:r>
            <a:r>
              <a:rPr lang="en-US"/>
              <a:t>. De </a:t>
            </a:r>
            <a:r>
              <a:rPr lang="en-US" err="1"/>
              <a:t>fleste</a:t>
            </a:r>
            <a:r>
              <a:rPr lang="en-US"/>
              <a:t> som har demens har </a:t>
            </a:r>
            <a:r>
              <a:rPr lang="en-US" err="1"/>
              <a:t>behov</a:t>
            </a:r>
            <a:r>
              <a:rPr lang="en-US"/>
              <a:t> for </a:t>
            </a:r>
            <a:r>
              <a:rPr lang="en-US" err="1"/>
              <a:t>støtte</a:t>
            </a:r>
            <a:r>
              <a:rPr lang="en-US"/>
              <a:t> fra </a:t>
            </a:r>
            <a:r>
              <a:rPr lang="en-US" err="1"/>
              <a:t>omgivelsene</a:t>
            </a:r>
            <a:r>
              <a:rPr lang="en-US"/>
              <a:t>, og </a:t>
            </a:r>
            <a:r>
              <a:rPr lang="en-US" err="1"/>
              <a:t>dere</a:t>
            </a:r>
            <a:r>
              <a:rPr lang="en-US"/>
              <a:t> som </a:t>
            </a:r>
            <a:r>
              <a:rPr lang="en-US" err="1"/>
              <a:t>deltar</a:t>
            </a:r>
            <a:r>
              <a:rPr lang="en-US"/>
              <a:t> 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dette</a:t>
            </a:r>
            <a:r>
              <a:rPr lang="en-US"/>
              <a:t> </a:t>
            </a:r>
            <a:r>
              <a:rPr lang="en-US" err="1"/>
              <a:t>kurset</a:t>
            </a:r>
            <a:r>
              <a:rPr lang="en-US"/>
              <a:t> kan </a:t>
            </a:r>
            <a:r>
              <a:rPr lang="en-US" err="1"/>
              <a:t>gjøre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forskjell</a:t>
            </a:r>
            <a:r>
              <a:rPr lang="en-US"/>
              <a:t>. </a:t>
            </a:r>
            <a:r>
              <a:rPr lang="en-US" err="1"/>
              <a:t>Grunnen</a:t>
            </a:r>
            <a:r>
              <a:rPr lang="en-US"/>
              <a:t> til at det </a:t>
            </a:r>
            <a:r>
              <a:rPr lang="en-US" err="1"/>
              <a:t>blir</a:t>
            </a:r>
            <a:r>
              <a:rPr lang="en-US"/>
              <a:t> </a:t>
            </a:r>
            <a:r>
              <a:rPr lang="en-US" err="1"/>
              <a:t>flere</a:t>
            </a:r>
            <a:r>
              <a:rPr lang="en-US"/>
              <a:t> med demens er at man lever </a:t>
            </a:r>
            <a:r>
              <a:rPr lang="en-US" err="1"/>
              <a:t>lengre</a:t>
            </a:r>
            <a:r>
              <a:rPr lang="en-US"/>
              <a:t>. Alder er </a:t>
            </a:r>
            <a:r>
              <a:rPr lang="en-US" err="1"/>
              <a:t>viktigste</a:t>
            </a:r>
            <a:r>
              <a:rPr lang="en-US"/>
              <a:t> </a:t>
            </a:r>
            <a:r>
              <a:rPr lang="en-US" err="1"/>
              <a:t>risikofaktor</a:t>
            </a:r>
            <a:r>
              <a:rPr lang="en-US"/>
              <a:t> for demens. Og </a:t>
            </a:r>
            <a:r>
              <a:rPr lang="en-US" err="1"/>
              <a:t>når</a:t>
            </a:r>
            <a:r>
              <a:rPr lang="en-US"/>
              <a:t> man </a:t>
            </a:r>
            <a:r>
              <a:rPr lang="en-US" err="1"/>
              <a:t>blir</a:t>
            </a:r>
            <a:r>
              <a:rPr lang="en-US"/>
              <a:t> elder får man </a:t>
            </a:r>
            <a:r>
              <a:rPr lang="en-US" err="1"/>
              <a:t>gjerne</a:t>
            </a:r>
            <a:r>
              <a:rPr lang="en-US"/>
              <a:t>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livstilssykdommer</a:t>
            </a:r>
            <a:r>
              <a:rPr lang="en-US"/>
              <a:t>, som samlet  kan </a:t>
            </a:r>
            <a:r>
              <a:rPr lang="en-US" err="1"/>
              <a:t>øke</a:t>
            </a:r>
            <a:r>
              <a:rPr lang="en-US"/>
              <a:t> </a:t>
            </a:r>
            <a:r>
              <a:rPr lang="en-US" err="1"/>
              <a:t>risikoen</a:t>
            </a:r>
            <a:r>
              <a:rPr lang="en-US"/>
              <a:t> for demens. Men man kan ha </a:t>
            </a:r>
            <a:r>
              <a:rPr lang="en-US" err="1"/>
              <a:t>levd</a:t>
            </a:r>
            <a:r>
              <a:rPr lang="en-US"/>
              <a:t> sundt, og </a:t>
            </a:r>
            <a:r>
              <a:rPr lang="en-US" err="1"/>
              <a:t>likevel</a:t>
            </a:r>
            <a:r>
              <a:rPr lang="en-US"/>
              <a:t> bli </a:t>
            </a:r>
            <a:r>
              <a:rPr lang="en-US" err="1"/>
              <a:t>syk</a:t>
            </a:r>
            <a:r>
              <a:rPr lang="en-US"/>
              <a:t>.</a:t>
            </a:r>
            <a:endParaRPr lang="nb-NO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1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så</a:t>
            </a:r>
            <a:r>
              <a:rPr lang="en-US"/>
              <a:t> lite </a:t>
            </a:r>
            <a:r>
              <a:rPr lang="en-US" err="1"/>
              <a:t>til</a:t>
            </a:r>
            <a:r>
              <a:rPr lang="en-US"/>
              <a:t>, men </a:t>
            </a:r>
            <a:r>
              <a:rPr lang="en-US" err="1"/>
              <a:t>gjør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stor</a:t>
            </a:r>
            <a:r>
              <a:rPr lang="en-US"/>
              <a:t> </a:t>
            </a:r>
            <a:r>
              <a:rPr lang="en-US" err="1"/>
              <a:t>forskjell</a:t>
            </a:r>
            <a:r>
              <a:rPr lang="en-US"/>
              <a:t> for mange. Det </a:t>
            </a:r>
            <a:r>
              <a:rPr lang="en-US" err="1"/>
              <a:t>gjelder</a:t>
            </a:r>
            <a:r>
              <a:rPr lang="en-US"/>
              <a:t> </a:t>
            </a:r>
            <a:r>
              <a:rPr lang="en-US" err="1"/>
              <a:t>både</a:t>
            </a:r>
            <a:r>
              <a:rPr lang="en-US"/>
              <a:t> for de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selv</a:t>
            </a:r>
            <a:r>
              <a:rPr lang="en-US"/>
              <a:t> er </a:t>
            </a:r>
            <a:r>
              <a:rPr lang="en-US" err="1"/>
              <a:t>syke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for </a:t>
            </a:r>
            <a:r>
              <a:rPr lang="en-US" err="1"/>
              <a:t>deres</a:t>
            </a:r>
            <a:r>
              <a:rPr lang="en-US"/>
              <a:t> </a:t>
            </a:r>
            <a:r>
              <a:rPr lang="en-US" err="1"/>
              <a:t>nettverk</a:t>
            </a:r>
            <a:r>
              <a:rPr lang="en-US"/>
              <a:t>/</a:t>
            </a:r>
            <a:r>
              <a:rPr lang="en-US" err="1"/>
              <a:t>pårørende</a:t>
            </a:r>
            <a:r>
              <a:rPr lang="en-US"/>
              <a:t>.</a:t>
            </a:r>
            <a:endParaRPr lang="nb-NO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1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https://vimeo.com/507085093</a:t>
            </a:r>
            <a:endParaRPr lang="nb-NO" dirty="0"/>
          </a:p>
          <a:p>
            <a:endParaRPr lang="en-US" dirty="0"/>
          </a:p>
          <a:p>
            <a:r>
              <a:rPr lang="nb-NO" dirty="0"/>
              <a:t>Vi skal nå se en liten tegnefilm som forklarer litt om hva demens er.</a:t>
            </a:r>
            <a:endParaRPr lang="en-US" dirty="0"/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992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Som vi så i filmen er demens er en fellesbetegnelse for flere hjernesykdommer. Sykdommene utvikler seg over tid og fører til flere endringer i hjernen.</a:t>
            </a:r>
          </a:p>
          <a:p>
            <a:r>
              <a:rPr lang="nb-NO"/>
              <a:t>Det er flere ulike sykdommer og skader i hjernen som kan føre til demens. </a:t>
            </a:r>
            <a:r>
              <a:rPr lang="nb-NO">
                <a:hlinkClick r:id="rId3"/>
              </a:rPr>
              <a:t>Alzheimers sykdom</a:t>
            </a:r>
            <a:r>
              <a:rPr lang="nb-NO"/>
              <a:t> er den vanligste typen, men det finnes også en rekke </a:t>
            </a:r>
            <a:r>
              <a:rPr lang="nb-NO">
                <a:hlinkClick r:id="rId4"/>
              </a:rPr>
              <a:t>andre demenssykdommer</a:t>
            </a:r>
            <a:r>
              <a:rPr lang="nb-NO"/>
              <a:t>. </a:t>
            </a:r>
          </a:p>
          <a:p>
            <a:r>
              <a:rPr lang="nb-NO"/>
              <a:t>De aller fleste demenssykdommer utvikler seg slik at man gradvis blir dårligere og trenger mer hjelp. Demens er en dødelig sykdom, men man kan leve i flere år med sykdommen. Noen dør med, og andre av demenssykdom.</a:t>
            </a:r>
          </a:p>
          <a:p>
            <a:r>
              <a:rPr lang="nb-NO"/>
              <a:t>Flere får nå diagnosen relativt tidlig i forløpet, og kan leve gode år med sykdommen.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17DD8-83FA-4E45-8BD6-5A6E78E50AC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082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Sykdomsforløpet ved demens kan vare i mange år.</a:t>
            </a:r>
            <a:br>
              <a:rPr lang="nb-NO">
                <a:latin typeface="Calibri"/>
                <a:cs typeface="Calibri"/>
              </a:rPr>
            </a:br>
            <a:r>
              <a:rPr lang="nb-NO">
                <a:latin typeface="Calibri"/>
                <a:cs typeface="Calibri"/>
              </a:rPr>
              <a:t>Utviklingen av sykdommen kan varier fra person til person. For å bidra til mestring, må samfunnet rundt tilrettelegge. </a:t>
            </a:r>
            <a:br>
              <a:rPr lang="nb-NO">
                <a:latin typeface="Calibri"/>
                <a:cs typeface="Calibri"/>
              </a:rPr>
            </a:br>
            <a:r>
              <a:rPr lang="nb-NO">
                <a:latin typeface="Calibri"/>
                <a:cs typeface="Calibri"/>
              </a:rPr>
              <a:t>Kunnskap om demens er nøkkelen til mestring, både for den som er syk og for de som skal bidra.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n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642B-424A-296D-D87F-694F1CDF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06" y="571502"/>
            <a:ext cx="9519138" cy="2781299"/>
          </a:xfrm>
        </p:spPr>
        <p:txBody>
          <a:bodyPr anchor="ctr" anchorCtr="1"/>
          <a:lstStyle>
            <a:lvl1pPr algn="ctr">
              <a:defRPr sz="6800"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3DC3-6476-29D0-5A70-69034A4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659340-ECF0-91BC-4BB8-6470B4590E2E}"/>
              </a:ext>
            </a:extLst>
          </p:cNvPr>
          <p:cNvCxnSpPr/>
          <p:nvPr userDrawn="1"/>
        </p:nvCxnSpPr>
        <p:spPr>
          <a:xfrm>
            <a:off x="4747260" y="3618546"/>
            <a:ext cx="267462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655D08F-43E1-1FF7-6D0B-F7EE69B342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A85596-2805-EC7A-F706-3155392C1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0738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872C7-A930-5EA6-CAEB-B97DF37E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2" y="562708"/>
            <a:ext cx="3414766" cy="5720861"/>
          </a:xfrm>
        </p:spPr>
        <p:txBody>
          <a:bodyPr anchor="ctr"/>
          <a:lstStyle>
            <a:lvl1pPr>
              <a:lnSpc>
                <a:spcPct val="101000"/>
              </a:lnSpc>
              <a:defRPr sz="2400"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57651-80BD-8FF9-8984-297D15C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2DFF-62E4-F47F-CD06-BCF2120B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30EC7FB-F1A7-DB49-D18E-146128F6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416" y="562708"/>
            <a:ext cx="5716153" cy="2332893"/>
          </a:xfrm>
        </p:spPr>
        <p:txBody>
          <a:bodyPr anchor="b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585A6B-4794-F2B7-7248-9A34173EE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9416" y="3162299"/>
            <a:ext cx="5716153" cy="31212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155BD0-92B8-CBD2-FCA7-FDAAFF6CA3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liggen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B238-A69B-4C1B-AC96-4F81D4EC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3774830"/>
            <a:ext cx="3221335" cy="2508738"/>
          </a:xfrm>
        </p:spPr>
        <p:txBody>
          <a:bodyPr anchor="t"/>
          <a:lstStyle>
            <a:lvl1pPr>
              <a:defRPr sz="2400"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FF729-1F59-5B3A-4C26-0206C1D6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93B23-8713-27E0-B1CD-F8D3BCB4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492854-510B-1473-AFBB-DEF993AB4C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8169" y="3774830"/>
            <a:ext cx="7406889" cy="25087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380402-2FF6-6175-5852-864DF68C2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9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8146EC-ABC2-0235-2772-FD8BA26DD26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56000" y="0"/>
            <a:ext cx="1080000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29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åen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9243D6-A00A-014A-10CC-8D74E86E33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6975" y="0"/>
            <a:ext cx="5915025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42745-5711-B8EE-7836-4AB6DA21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49300-0546-6F37-172E-FE1F62DB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BB278E-1BC1-16AE-9CEF-BD261ED0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179" y="1926145"/>
            <a:ext cx="5324529" cy="434759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4287B7C-B7D4-54C2-37FF-BA0EA0809A9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56000" y="0"/>
            <a:ext cx="1080000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BE5244-B39A-FE67-C347-0A255A7D23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17355" y="6446513"/>
            <a:ext cx="10800" cy="2448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ABD2C1-80E9-404D-1C6E-21873BF8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931093"/>
            <a:ext cx="5324529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7055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åen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9243D6-A00A-014A-10CC-8D74E86E33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915025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42745-5711-B8EE-7836-4AB6DA21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49300-0546-6F37-172E-FE1F62DB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BB278E-1BC1-16AE-9CEF-BD261ED0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6024" y="1677987"/>
            <a:ext cx="5326677" cy="45957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FC1219-0293-1D6A-77A1-6E32D255FE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E7AD62-6895-44DF-3903-3A073303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4" y="584255"/>
            <a:ext cx="4547822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244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1B4C70-9AD5-A3F5-351C-59B67C485456}"/>
              </a:ext>
            </a:extLst>
          </p:cNvPr>
          <p:cNvSpPr/>
          <p:nvPr userDrawn="1"/>
        </p:nvSpPr>
        <p:spPr>
          <a:xfrm>
            <a:off x="0" y="1526583"/>
            <a:ext cx="12192000" cy="3820332"/>
          </a:xfrm>
          <a:prstGeom prst="rect">
            <a:avLst/>
          </a:prstGeom>
          <a:solidFill>
            <a:srgbClr val="D8E5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0552F9-3C1F-C55A-8060-58D0777780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5687" y="565150"/>
            <a:ext cx="4963575" cy="57277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0D259-CBAB-4AED-38D1-3DCFDB4B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462" y="1711569"/>
            <a:ext cx="5742239" cy="811421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E4D98-F408-7EF2-C970-E1F2AF80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10AFF-3B05-D9B5-58B4-2C25EDCD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56C22A-9428-B6B1-400E-E6B08FE39E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0462" y="2828924"/>
            <a:ext cx="5742239" cy="2314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004C6F5-91A7-14B8-4B0C-7AE3967004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1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ørre bil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5DA51B-75E7-BDD3-9B2A-93160F6FE760}"/>
              </a:ext>
            </a:extLst>
          </p:cNvPr>
          <p:cNvSpPr/>
          <p:nvPr userDrawn="1"/>
        </p:nvSpPr>
        <p:spPr>
          <a:xfrm>
            <a:off x="7067227" y="1356103"/>
            <a:ext cx="5124773" cy="5501898"/>
          </a:xfrm>
          <a:prstGeom prst="rect">
            <a:avLst/>
          </a:prstGeom>
          <a:solidFill>
            <a:srgbClr val="D8E5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08B91-C27B-FF04-D964-5A60DF60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D5C8-2EA2-1B4C-6569-B2FF6195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180AFB-5BFB-264D-217F-6FA69B735B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942" y="2175641"/>
            <a:ext cx="5318126" cy="40981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4D40D0-9FC8-790E-3427-D4E12202E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2850" y="584255"/>
            <a:ext cx="5322888" cy="568877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6BE6149-AA0D-DAA0-8A57-8C08EA16ACA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56000" y="0"/>
            <a:ext cx="1080000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466C5-C53D-6547-4C5C-7EC8DEC79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80" y="1088748"/>
            <a:ext cx="5322888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AB8DFC-CAF8-D6E6-3A1C-49E7D8A5FD82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2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DD2E8-B0D0-7FEC-B8AE-130D0B048754}"/>
              </a:ext>
            </a:extLst>
          </p:cNvPr>
          <p:cNvSpPr/>
          <p:nvPr userDrawn="1"/>
        </p:nvSpPr>
        <p:spPr>
          <a:xfrm>
            <a:off x="0" y="-1"/>
            <a:ext cx="12192000" cy="3400425"/>
          </a:xfrm>
          <a:prstGeom prst="rect">
            <a:avLst/>
          </a:prstGeom>
          <a:solidFill>
            <a:srgbClr val="F0E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A146BD9-0480-338E-C275-C7CE5BF22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975" y="561975"/>
            <a:ext cx="5340350" cy="572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D6AEB-77A3-6D91-E02F-E771039A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CEA3B-5718-8C85-ADF8-4158084C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6CFA40-A607-72FA-8CD2-C1BC82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08" y="1324709"/>
            <a:ext cx="5333794" cy="1813780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B8B5A85-DCF5-201A-09D4-D1E6AEAD07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8907" y="3780242"/>
            <a:ext cx="5333794" cy="2506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168EA-54E4-AAAC-2E2B-CDFA003528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7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bilde mindr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9F584E-578E-AD82-E7A3-279CA4CAFDCE}"/>
              </a:ext>
            </a:extLst>
          </p:cNvPr>
          <p:cNvSpPr/>
          <p:nvPr userDrawn="1"/>
        </p:nvSpPr>
        <p:spPr>
          <a:xfrm>
            <a:off x="6305550" y="1914525"/>
            <a:ext cx="5886450" cy="4943475"/>
          </a:xfrm>
          <a:prstGeom prst="rect">
            <a:avLst/>
          </a:prstGeom>
          <a:solidFill>
            <a:srgbClr val="F0E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98F03-CDB0-4A79-7C6A-6F7C65CE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21" y="1323975"/>
            <a:ext cx="4364125" cy="1805980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E443F-66DE-1B02-3E5F-230BB0F1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DB9BF-9519-5573-906D-CDBED19A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CD318A-B0F1-C1A6-796C-55EB581BCF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5722" y="3771900"/>
            <a:ext cx="4364124" cy="2514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710BB7-9BFD-0BA5-C969-D68E293F3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38975" y="1323975"/>
            <a:ext cx="3829050" cy="47625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554BA64-378A-276A-E59F-C45C84604B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962B56-3983-4F6E-4F55-9273270B5F11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32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C54B47-4133-0910-EE11-A354B8FFCD4C}"/>
              </a:ext>
            </a:extLst>
          </p:cNvPr>
          <p:cNvSpPr/>
          <p:nvPr userDrawn="1"/>
        </p:nvSpPr>
        <p:spPr>
          <a:xfrm>
            <a:off x="0" y="3419475"/>
            <a:ext cx="12192000" cy="3438525"/>
          </a:xfrm>
          <a:prstGeom prst="rect">
            <a:avLst/>
          </a:prstGeom>
          <a:solidFill>
            <a:srgbClr val="F0E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5C844-46AA-779F-E4CE-576E4DC2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417" y="1138238"/>
            <a:ext cx="4563383" cy="1516061"/>
          </a:xfrm>
        </p:spPr>
        <p:txBody>
          <a:bodyPr anchor="t"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A84AC-51C0-3970-7489-90125A38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1D288-227D-02A9-044C-FD44406B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5B9541-536D-9F4C-76E6-D43A8E7664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857500"/>
            <a:ext cx="4948238" cy="3230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EDEE60E-B941-D23B-1648-E6FBC9D6B0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1764" y="754381"/>
            <a:ext cx="4948238" cy="325374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38327D-CA04-083E-7366-685EBEE951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7501" y="4358640"/>
            <a:ext cx="4572000" cy="19307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54107C-912F-DA27-F14F-6C08B8898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0"/>
            <a:ext cx="1080000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2411BB-2846-EB86-54B1-14CAE28CE8EF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18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61D8A-F3F9-50A2-FF29-87E86A1B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09A03-3A8C-9A45-585A-D3671A10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F58442-3B94-8D5A-7689-99B68E962B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5381" y="1675764"/>
            <a:ext cx="6677320" cy="45979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8E8693-6452-47FD-9A3E-E0BE8512F0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678EE2B-6189-2FCB-2370-A7A4DF09EB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4572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F3AC7A-0AB3-DC1B-C449-D6B4CE0E18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0708DF-3D8E-AFC5-70E8-6871202D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381" y="584255"/>
            <a:ext cx="5898465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424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solidFill>
          <a:srgbClr val="F0EBE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6B5-4807-F877-098C-FA65B5170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708" y="1138238"/>
            <a:ext cx="3247291" cy="4570900"/>
          </a:xfrm>
        </p:spPr>
        <p:txBody>
          <a:bodyPr anchor="ctr"/>
          <a:lstStyle>
            <a:lvl1pPr algn="ctr">
              <a:defRPr sz="3400">
                <a:solidFill>
                  <a:srgbClr val="767676"/>
                </a:solidFill>
              </a:defRPr>
            </a:lvl1pPr>
          </a:lstStyle>
          <a:p>
            <a:r>
              <a:rPr lang="nb-NO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14687-0DFA-5FC6-AB88-0E9C7F88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C4CBE-21ED-72CE-3ED5-BB788FFE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E2A1A2-ED7F-D36E-4732-B4FE6A0DF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9" y="1138238"/>
            <a:ext cx="7050697" cy="4570900"/>
          </a:xfrm>
        </p:spPr>
        <p:txBody>
          <a:bodyPr anchor="ctr"/>
          <a:lstStyle>
            <a:lvl1pPr marL="238125" indent="-238125"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4E694E-F741-8DE8-AE14-6AEF3E1CE342}"/>
              </a:ext>
            </a:extLst>
          </p:cNvPr>
          <p:cNvCxnSpPr/>
          <p:nvPr userDrawn="1"/>
        </p:nvCxnSpPr>
        <p:spPr>
          <a:xfrm>
            <a:off x="4191000" y="2093625"/>
            <a:ext cx="0" cy="267075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5DF4E5D8-5DDD-B35B-D511-F0473F1889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-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35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ørr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67768D-D619-B051-DC8E-C86451AA6F93}"/>
              </a:ext>
            </a:extLst>
          </p:cNvPr>
          <p:cNvSpPr/>
          <p:nvPr userDrawn="1"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rgbClr val="D8E5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267D71-C5BB-6F92-4D0B-27813D318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0"/>
            <a:ext cx="7620000" cy="629761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41A2F-BEE5-C5F1-B01A-D383A626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1166913"/>
            <a:ext cx="3611896" cy="1188719"/>
          </a:xfrm>
        </p:spPr>
        <p:txBody>
          <a:bodyPr anchor="t"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BA34A-C589-FD7B-503C-81237E43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E2ACA-3AF6-B57D-7E56-3C809F83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5BDA06-625A-C223-7E09-59A1A0C9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942" y="2442545"/>
            <a:ext cx="3614057" cy="269333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CB27FEC-0DF2-39CE-E130-646E872952F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56000" y="0"/>
            <a:ext cx="1080000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50E977-6F28-15AA-F67F-843DB19ADB44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3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mindr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67768D-D619-B051-DC8E-C86451AA6F93}"/>
              </a:ext>
            </a:extLst>
          </p:cNvPr>
          <p:cNvSpPr/>
          <p:nvPr userDrawn="1"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rgbClr val="D8E5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267D71-C5BB-6F92-4D0B-27813D318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1619" y="1518841"/>
            <a:ext cx="6850381" cy="438666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BA34A-C589-FD7B-503C-81237E43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E2ACA-3AF6-B57D-7E56-3C809F83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5BDA06-625A-C223-7E09-59A1A0C9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179" y="1681163"/>
            <a:ext cx="4374959" cy="34535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A79980-4F7B-A389-5791-63B6C4FF45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1BB202-1C79-20E6-E4ED-6DBD0609AC58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46E14C1-F432-C77E-3E8E-D315E696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584255"/>
            <a:ext cx="9643117" cy="757636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1265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">
    <p:bg>
      <p:bgPr>
        <a:solidFill>
          <a:srgbClr val="D8E5D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7A716-887D-65DE-B271-CD029E65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F05CE-FEE3-3EEC-B352-C1D66E09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D4EF6-1E8C-114F-6093-AB5908808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486" y="3261042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9A1728-9F4E-C259-1099-6D5B13432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850" y="2466975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A9A5C1-0D30-B65B-A066-DCE0D2C780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1" y="1140619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76767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186AECF-F5FC-955B-0A94-16493EBCDC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77B2525-A84D-3A15-DFA9-612E5E3C4D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7691" y="3261042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AC58A62-1CF4-44CC-CA3D-5A592F4173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7055" y="2466975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379C97E-8B36-51F2-4D57-2447418BD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7056" y="1140619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76767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03683E2-5442-D83A-F418-4262996301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6260" y="3258661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C4BF3E-C048-585A-40A2-E397AF212D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95624" y="2464594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00251B2-3787-95A8-C32A-05406F1AEF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95625" y="1138238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76767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236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642B-424A-296D-D87F-694F1CDF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08" y="562708"/>
            <a:ext cx="9519138" cy="2790093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3DC3-6476-29D0-5A70-69034A4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96E4C-E6BB-309C-3EFF-754646E8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59A7B9-93FD-6AFC-6F4D-7596949D3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659340-ECF0-91BC-4BB8-6470B4590E2E}"/>
              </a:ext>
            </a:extLst>
          </p:cNvPr>
          <p:cNvCxnSpPr/>
          <p:nvPr userDrawn="1"/>
        </p:nvCxnSpPr>
        <p:spPr>
          <a:xfrm>
            <a:off x="4747260" y="3618546"/>
            <a:ext cx="267462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655D08F-43E1-1FF7-6D0B-F7EE69B342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642B-424A-296D-D87F-694F1CDF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706" y="571502"/>
            <a:ext cx="9519138" cy="2781299"/>
          </a:xfrm>
        </p:spPr>
        <p:txBody>
          <a:bodyPr anchor="b"/>
          <a:lstStyle>
            <a:lvl1pPr algn="ctr">
              <a:defRPr sz="6800">
                <a:solidFill>
                  <a:srgbClr val="767676"/>
                </a:solidFill>
              </a:defRPr>
            </a:lvl1pPr>
          </a:lstStyle>
          <a:p>
            <a:r>
              <a:rPr lang="nb-NO" dirty="0"/>
              <a:t>0.000.000.000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3DC3-6476-29D0-5A70-69034A4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96E4C-E6BB-309C-3EFF-754646E8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659340-ECF0-91BC-4BB8-6470B4590E2E}"/>
              </a:ext>
            </a:extLst>
          </p:cNvPr>
          <p:cNvCxnSpPr/>
          <p:nvPr userDrawn="1"/>
        </p:nvCxnSpPr>
        <p:spPr>
          <a:xfrm>
            <a:off x="4747260" y="3618546"/>
            <a:ext cx="267462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655D08F-43E1-1FF7-6D0B-F7EE69B342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A85596-2805-EC7A-F706-3155392C1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9420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5B1F83-1B0B-FBBE-9C9C-0FF3D4C2D2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D1BFB-944F-A1AB-3BFB-3784E21E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9" y="518161"/>
            <a:ext cx="9462701" cy="82999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2E67B-EC17-C192-87A6-83EB613A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BFDA9-240A-5E90-5487-315531B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21A3F6-3C95-2CBA-22E7-B0820C9D63C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56000" y="0"/>
            <a:ext cx="1077208" cy="108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249BFA5-DB61-7ABA-A225-A585BB9021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7355" y="6446513"/>
            <a:ext cx="10800" cy="2448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6542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43E7-8111-4B75-8528-A0E8461D8F68}" type="datetimeFigureOut">
              <a:rPr lang="nb-NO" smtClean="0"/>
              <a:t>12.05.2026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3BF0-26E5-401F-A201-3629730778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141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Forside #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0A4D5-B6D1-9BFD-8EAE-FF73B550B7D6}"/>
              </a:ext>
            </a:extLst>
          </p:cNvPr>
          <p:cNvSpPr/>
          <p:nvPr userDrawn="1"/>
        </p:nvSpPr>
        <p:spPr>
          <a:xfrm>
            <a:off x="1" y="0"/>
            <a:ext cx="2666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EC6F0-5CA0-68D3-B8A3-0F6F6023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502" y="1137138"/>
            <a:ext cx="7423636" cy="2034686"/>
          </a:xfrm>
        </p:spPr>
        <p:txBody>
          <a:bodyPr anchor="b"/>
          <a:lstStyle>
            <a:lvl1pPr algn="l">
              <a:lnSpc>
                <a:spcPct val="101000"/>
              </a:lnSpc>
              <a:defRPr sz="3400"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78443-6E84-C54A-6A29-6872AD80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502" y="3771900"/>
            <a:ext cx="7423636" cy="1948961"/>
          </a:xfrm>
        </p:spPr>
        <p:txBody>
          <a:bodyPr anchor="t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25FEDE-F439-E243-0FD2-39A02AD14D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5100" y="2950678"/>
            <a:ext cx="2333518" cy="1391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3AB5B-4402-341D-A694-05723DC0BF14}"/>
              </a:ext>
            </a:extLst>
          </p:cNvPr>
          <p:cNvCxnSpPr>
            <a:cxnSpLocks/>
          </p:cNvCxnSpPr>
          <p:nvPr userDrawn="1"/>
        </p:nvCxnSpPr>
        <p:spPr>
          <a:xfrm>
            <a:off x="3654427" y="3429000"/>
            <a:ext cx="261937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27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ekst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DD2E8-B0D0-7FEC-B8AE-130D0B048754}"/>
              </a:ext>
            </a:extLst>
          </p:cNvPr>
          <p:cNvSpPr/>
          <p:nvPr userDrawn="1"/>
        </p:nvSpPr>
        <p:spPr>
          <a:xfrm>
            <a:off x="0" y="-1"/>
            <a:ext cx="12192000" cy="3400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D6AEB-77A3-6D91-E02F-E771039A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CEA3B-5718-8C85-ADF8-4158084C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6CFA40-A607-72FA-8CD2-C1BC82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08" y="1324709"/>
            <a:ext cx="5333794" cy="181378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B8B5A85-DCF5-201A-09D4-D1E6AEAD07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8907" y="3780242"/>
            <a:ext cx="5333794" cy="2506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168EA-54E4-AAAC-2E2B-CDFA003528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A146BD9-0480-338E-C275-C7CE5BF22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975" y="561975"/>
            <a:ext cx="5340350" cy="572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649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rosa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1B4C70-9AD5-A3F5-351C-59B67C485456}"/>
              </a:ext>
            </a:extLst>
          </p:cNvPr>
          <p:cNvSpPr/>
          <p:nvPr userDrawn="1"/>
        </p:nvSpPr>
        <p:spPr>
          <a:xfrm>
            <a:off x="0" y="1526583"/>
            <a:ext cx="12192000" cy="3820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0D259-CBAB-4AED-38D1-3DCFDB4B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462" y="1711569"/>
            <a:ext cx="5742239" cy="8114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E4D98-F408-7EF2-C970-E1F2AF80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10AFF-3B05-D9B5-58B4-2C25EDCD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56C22A-9428-B6B1-400E-E6B08FE39E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0462" y="2828924"/>
            <a:ext cx="5742239" cy="2314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0552F9-3C1F-C55A-8060-58D0777780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5687" y="565150"/>
            <a:ext cx="4963575" cy="57277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004C6F5-91A7-14B8-4B0C-7AE3967004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bg>
      <p:bgPr>
        <a:solidFill>
          <a:srgbClr val="D8E5D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9201-99B7-17A0-25DE-DC47C4752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246" y="1138238"/>
            <a:ext cx="5315892" cy="2039937"/>
          </a:xfrm>
        </p:spPr>
        <p:txBody>
          <a:bodyPr/>
          <a:lstStyle>
            <a:lvl1pPr>
              <a:defRPr sz="3400" b="1">
                <a:solidFill>
                  <a:srgbClr val="767676"/>
                </a:solidFill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57A74-997A-2AD4-09CD-E3E009D5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CD325-C658-12A7-2957-41CCB8D9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5E7BA1-0CCC-EB2E-898F-A1D3DBFD3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246" y="3771900"/>
            <a:ext cx="5315891" cy="1947857"/>
          </a:xfrm>
        </p:spPr>
        <p:txBody>
          <a:bodyPr anchor="t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0566-05BA-00F0-9532-3DC4F31F59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1333500"/>
            <a:ext cx="4203700" cy="41782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50EC33E-7658-4F83-84DC-188C889A95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FD5315-5A95-E4C1-2FBE-8819D639C5DF}"/>
              </a:ext>
            </a:extLst>
          </p:cNvPr>
          <p:cNvCxnSpPr>
            <a:cxnSpLocks/>
          </p:cNvCxnSpPr>
          <p:nvPr userDrawn="1"/>
        </p:nvCxnSpPr>
        <p:spPr>
          <a:xfrm>
            <a:off x="1155246" y="3429000"/>
            <a:ext cx="2610077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4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26E6-BA5B-2B4D-4BA5-B469782B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584255"/>
            <a:ext cx="9462701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79" y="1674131"/>
            <a:ext cx="11050522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79" y="1674131"/>
            <a:ext cx="5332643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7179" y="1674132"/>
            <a:ext cx="5332642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506C4-AF0A-5409-E107-1A61A8FC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584255"/>
            <a:ext cx="9459821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318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0" y="1674131"/>
            <a:ext cx="3407916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02" y="1674131"/>
            <a:ext cx="3407916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9F4898-0755-29AD-97E6-5BDF73F113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90823" y="1674132"/>
            <a:ext cx="3428997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C378F1-C187-A9B3-392F-62E3AF82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584255"/>
            <a:ext cx="9459820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860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0" y="1674131"/>
            <a:ext cx="2464940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38526" y="1674132"/>
            <a:ext cx="2464940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9F4898-0755-29AD-97E6-5BDF73F113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4872" y="1674132"/>
            <a:ext cx="2464940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BCDEF7-685D-8AE6-B19A-049614E473A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71217" y="1674132"/>
            <a:ext cx="2448603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6B00E7-7FA9-D428-2063-DCF77997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1" y="584255"/>
            <a:ext cx="9459820" cy="757636"/>
          </a:xfrm>
        </p:spPr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753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D1FD27-D830-5183-8C50-7D1D8D17C488}"/>
              </a:ext>
            </a:extLst>
          </p:cNvPr>
          <p:cNvSpPr/>
          <p:nvPr userDrawn="1"/>
        </p:nvSpPr>
        <p:spPr>
          <a:xfrm>
            <a:off x="1" y="0"/>
            <a:ext cx="4171950" cy="6858000"/>
          </a:xfrm>
          <a:prstGeom prst="rect">
            <a:avLst/>
          </a:prstGeom>
          <a:solidFill>
            <a:srgbClr val="F0E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3264C-F3B2-8177-6686-24A3369A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304085"/>
            <a:ext cx="3221334" cy="1383323"/>
          </a:xfrm>
        </p:spPr>
        <p:txBody>
          <a:bodyPr anchor="t"/>
          <a:lstStyle>
            <a:lvl1pPr>
              <a:defRPr sz="2400"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C7663-7BB3-DEF7-C652-E8C79475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A6429-DEBE-BEEB-BB77-D94397C2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496CCA-A5C1-1612-BBA4-097FBE851C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0"/>
            <a:ext cx="1080000" cy="1080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DE745B-0799-00EC-C2E6-8856B6B2C4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1285876"/>
            <a:ext cx="7043057" cy="49859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667ABD-025B-78BB-7522-C5F77002D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3" y="2942896"/>
            <a:ext cx="3221334" cy="3328949"/>
          </a:xfrm>
        </p:spPr>
        <p:txBody>
          <a:bodyPr anchor="t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784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 Rosa">
    <p:bg>
      <p:bgPr>
        <a:solidFill>
          <a:srgbClr val="D8E5D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D1FD27-D830-5183-8C50-7D1D8D17C488}"/>
              </a:ext>
            </a:extLst>
          </p:cNvPr>
          <p:cNvSpPr/>
          <p:nvPr userDrawn="1"/>
        </p:nvSpPr>
        <p:spPr>
          <a:xfrm>
            <a:off x="1" y="0"/>
            <a:ext cx="4171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C7663-7BB3-DEF7-C652-E8C79475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A6429-DEBE-BEEB-BB77-D94397C2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496CCA-A5C1-1612-BBA4-097FBE851C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000" y="-2"/>
            <a:ext cx="1080000" cy="108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89105E-DDF9-B9DA-873B-AA3A2935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200199"/>
            <a:ext cx="3221334" cy="1383323"/>
          </a:xfrm>
        </p:spPr>
        <p:txBody>
          <a:bodyPr anchor="t"/>
          <a:lstStyle>
            <a:lvl1pPr>
              <a:defRPr sz="2400">
                <a:solidFill>
                  <a:srgbClr val="76767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7DC56EB1-5194-3CA9-B5F7-D927A91E3C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1285876"/>
            <a:ext cx="7043057" cy="49859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74F72A3-C1A2-3500-FBD8-7C3C2F3E1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3" y="2711668"/>
            <a:ext cx="3221334" cy="3560177"/>
          </a:xfrm>
        </p:spPr>
        <p:txBody>
          <a:bodyPr anchor="t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163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23FAA-2830-4EA9-CC68-6C49EBB1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383721"/>
            <a:ext cx="9881508" cy="9581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9E47F-DE80-ADAC-E92D-35E6DB37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180" y="1674132"/>
            <a:ext cx="387282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DClick to edit Master text styles</a:t>
            </a:r>
          </a:p>
          <a:p>
            <a:pPr lvl="1"/>
            <a:r>
              <a:rPr lang="nb-NO"/>
              <a:t>ASecond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B8ABB-F1BC-E284-29E5-DA645C227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21ADA-6F1F-A099-CC81-9DB819997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3006" y="6490891"/>
            <a:ext cx="4114800" cy="1738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CE1-AC6B-42DA-2F32-5BAA712D7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2701" y="6490891"/>
            <a:ext cx="354986" cy="1738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3E6D45-B392-9BCC-ED74-698B75712CBC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4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61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6" r:id="rId26"/>
    <p:sldLayoutId id="2147483689" r:id="rId27"/>
    <p:sldLayoutId id="2147483690" r:id="rId28"/>
    <p:sldLayoutId id="2147483691" r:id="rId29"/>
  </p:sldLayoutIdLst>
  <p:hf hdr="0"/>
  <p:txStyles>
    <p:titleStyle>
      <a:lvl1pPr algn="l" defTabSz="914400" rtl="0" eaLnBrk="1" latinLnBrk="0" hangingPunct="1">
        <a:lnSpc>
          <a:spcPct val="101000"/>
        </a:lnSpc>
        <a:spcBef>
          <a:spcPct val="0"/>
        </a:spcBef>
        <a:buNone/>
        <a:defRPr sz="2800" b="1" kern="1200">
          <a:solidFill>
            <a:srgbClr val="767676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19075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0663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163632876?app_id=122963" TargetMode="Externa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sv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player.vimeo.com/video/507085093?app_id=122963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9C7D-97F3-90DD-1387-E0D8BC6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06" y="571502"/>
            <a:ext cx="9519138" cy="2781299"/>
          </a:xfrm>
        </p:spPr>
        <p:txBody>
          <a:bodyPr anchor="ctr">
            <a:normAutofit/>
          </a:bodyPr>
          <a:lstStyle/>
          <a:p>
            <a:pPr>
              <a:lnSpc>
                <a:spcPct val="91000"/>
              </a:lnSpc>
            </a:pPr>
            <a:br>
              <a:rPr lang="nb-NO" sz="3700"/>
            </a:br>
            <a:br>
              <a:rPr lang="nb-NO" sz="3700"/>
            </a:br>
            <a:r>
              <a:rPr lang="nb-NO" sz="3700"/>
              <a:t>Demensvennlig kirke og menighet</a:t>
            </a:r>
            <a:br>
              <a:rPr lang="nb-NO" sz="3700"/>
            </a:br>
            <a:br>
              <a:rPr lang="nb-NO" sz="3700"/>
            </a:br>
            <a:endParaRPr lang="nb-NO" sz="3700" b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59D5B3B-E3C8-3453-BB79-C45CA2B1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/>
          <a:lstStyle/>
          <a:p>
            <a:r>
              <a:rPr lang="nb-NO" dirty="0"/>
              <a:t>Demensvennlig samfunn - Demensvennlig kirke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7F51A-4A96-6747-BFD9-942B4CA65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>
            <a:normAutofit/>
          </a:bodyPr>
          <a:lstStyle/>
          <a:p>
            <a:r>
              <a:rPr lang="nb-NO"/>
              <a:t>Kurs utarbeidet av Nasjonalforeningen for folkehelsen</a:t>
            </a:r>
          </a:p>
        </p:txBody>
      </p:sp>
    </p:spTree>
    <p:extLst>
      <p:ext uri="{BB962C8B-B14F-4D97-AF65-F5344CB8AC3E}">
        <p14:creationId xmlns:p14="http://schemas.microsoft.com/office/powerpoint/2010/main" val="337229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8873BB7-C7D1-53AC-F173-F0C92507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1138238"/>
            <a:ext cx="3247291" cy="4570900"/>
          </a:xfrm>
        </p:spPr>
        <p:txBody>
          <a:bodyPr anchor="ctr">
            <a:normAutofit/>
          </a:bodyPr>
          <a:lstStyle/>
          <a:p>
            <a:r>
              <a:rPr lang="nb-NO" dirty="0"/>
              <a:t>Vanlige symptomer ved demens</a:t>
            </a:r>
          </a:p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21A833-1102-5C1A-0685-D9907DA9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9BD2379-C55F-C9B6-C58B-FAF2487BD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3454" y="1720128"/>
            <a:ext cx="7189242" cy="4584755"/>
          </a:xfrm>
        </p:spPr>
        <p:txBody>
          <a:bodyPr vert="horz" lIns="0" tIns="0" rIns="0" bIns="0" rtlCol="0" anchor="ctr">
            <a:normAutofit/>
          </a:bodyPr>
          <a:lstStyle/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Nedsatt hukommelse for det som nylig har skjedd.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Vanskelig for å uttrykke seg og finne de riktige ordene.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Problemer med orientering, planlegging og gjennomføring.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Vanskelig for å finne igjen ting.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Forandringer i personlighet og dømmekraft.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Mangel på initiativ og engasjement.</a:t>
            </a:r>
            <a:endParaRPr lang="en-US" sz="2600" dirty="0"/>
          </a:p>
          <a:p>
            <a:pPr marL="217170" indent="-217170">
              <a:lnSpc>
                <a:spcPct val="91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600" dirty="0"/>
              <a:t>Utfordringer innenfor egen økonomi.</a:t>
            </a:r>
            <a:endParaRPr lang="en-US" sz="2600" dirty="0"/>
          </a:p>
          <a:p>
            <a:pPr marL="217170" indent="-217170">
              <a:lnSpc>
                <a:spcPct val="91000"/>
              </a:lnSpc>
            </a:pPr>
            <a:endParaRPr lang="nb-NO" sz="2600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6163150-0E64-99B1-EA04-22D77A76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232297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5">
            <a:extLst>
              <a:ext uri="{FF2B5EF4-FFF2-40B4-BE49-F238E27FC236}">
                <a16:creationId xmlns:a16="http://schemas.microsoft.com/office/drawing/2014/main" id="{F1B091F5-328D-E963-1BE2-FAC1DBAF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464" y="1569313"/>
            <a:ext cx="6876234" cy="1516061"/>
          </a:xfrm>
        </p:spPr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demensvennlig</a:t>
            </a:r>
            <a:r>
              <a:rPr lang="en-US" dirty="0"/>
              <a:t> </a:t>
            </a:r>
            <a:r>
              <a:rPr lang="en-US" dirty="0" err="1"/>
              <a:t>samfunn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1BAD536-0070-A38C-C046-FDBC445E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BB59CE-924C-0198-0117-3C134935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pic>
        <p:nvPicPr>
          <p:cNvPr id="37" name="Plassholder for innhold 36" descr="Et bilde som inneholder person, klær, utendørs, bil&#10;&#10;Automatisk generert beskrivelse">
            <a:extLst>
              <a:ext uri="{FF2B5EF4-FFF2-40B4-BE49-F238E27FC236}">
                <a16:creationId xmlns:a16="http://schemas.microsoft.com/office/drawing/2014/main" id="{279BC22D-EECB-AB19-7F5D-ECD81699FA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35" b="1035"/>
          <a:stretch/>
        </p:blipFill>
        <p:spPr>
          <a:xfrm>
            <a:off x="265612" y="2284276"/>
            <a:ext cx="6079220" cy="3969338"/>
          </a:xfrm>
        </p:spPr>
      </p:pic>
      <p:graphicFrame>
        <p:nvGraphicFramePr>
          <p:cNvPr id="20" name="Plassholder for innhold 1">
            <a:extLst>
              <a:ext uri="{FF2B5EF4-FFF2-40B4-BE49-F238E27FC236}">
                <a16:creationId xmlns:a16="http://schemas.microsoft.com/office/drawing/2014/main" id="{2C58E94F-8FEE-61CB-E4BE-6E204B8DED5F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3810973426"/>
              </p:ext>
            </p:extLst>
          </p:nvPr>
        </p:nvGraphicFramePr>
        <p:xfrm>
          <a:off x="6674464" y="1801812"/>
          <a:ext cx="4948237" cy="325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E4B53B-052D-3272-94F4-434570C5F2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799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DE965-F730-3A92-6819-0DB990D3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462" y="1711569"/>
            <a:ext cx="5742239" cy="811421"/>
          </a:xfrm>
        </p:spPr>
        <p:txBody>
          <a:bodyPr anchor="b">
            <a:normAutofit/>
          </a:bodyPr>
          <a:lstStyle/>
          <a:p>
            <a:pPr>
              <a:lnSpc>
                <a:spcPct val="91000"/>
              </a:lnSpc>
            </a:pPr>
            <a:r>
              <a:rPr lang="nb-NO"/>
              <a:t>Utfordringer for personer med demens og deres pårørende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C369638-5B9B-1F46-76CB-60AF8B53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97060A59-524F-4EDB-3504-4A4BBB14A6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0461" y="2831856"/>
            <a:ext cx="5742239" cy="2314575"/>
          </a:xfrm>
        </p:spPr>
        <p:txBody>
          <a:bodyPr vert="horz" lIns="0" tIns="0" rIns="0" bIns="0" rtlCol="0" anchor="t">
            <a:normAutofit/>
          </a:bodyPr>
          <a:lstStyle/>
          <a:p>
            <a:pPr marL="217170" indent="-217170">
              <a:buClr>
                <a:srgbClr val="767676"/>
              </a:buClr>
            </a:pPr>
            <a:r>
              <a:rPr lang="nb-NO" sz="2400" b="0" dirty="0"/>
              <a:t>Det blir vanskelig å utføre daglige gjøremål etter hvert som sykdommen utvikler seg. </a:t>
            </a:r>
            <a:endParaRPr lang="nb-NO" sz="2400" dirty="0"/>
          </a:p>
          <a:p>
            <a:pPr marL="217170" indent="-217170">
              <a:buClr>
                <a:srgbClr val="767676"/>
              </a:buClr>
            </a:pPr>
            <a:r>
              <a:rPr lang="nb-NO" sz="2400" b="0" dirty="0"/>
              <a:t>Dette påvirker også de pårørende.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4225F64-7455-6C8C-8CD2-7F18B586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1" r="15974"/>
          <a:stretch/>
        </p:blipFill>
        <p:spPr>
          <a:xfrm>
            <a:off x="565687" y="565150"/>
            <a:ext cx="4963575" cy="5727700"/>
          </a:xfrm>
          <a:prstGeom prst="rect">
            <a:avLst/>
          </a:prstGeom>
          <a:noFill/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498E2A3-0749-0F61-170C-D9D5AC1F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237976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B1672C-EC0B-7E38-952C-112D7297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60" y="1138238"/>
            <a:ext cx="3567551" cy="4570900"/>
          </a:xfrm>
        </p:spPr>
        <p:txBody>
          <a:bodyPr/>
          <a:lstStyle/>
          <a:p>
            <a:r>
              <a:rPr lang="nb-NO" dirty="0">
                <a:latin typeface="Aptos"/>
                <a:cs typeface="Arial"/>
              </a:rPr>
              <a:t>Konsekvenser av demens</a:t>
            </a:r>
            <a:endParaRPr lang="nb-NO" dirty="0">
              <a:latin typeface="Apto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8498B87-BF44-7FB2-5CC0-AF83C0C5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D86049-BB2B-D64B-96B9-2F08CDDD2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9" y="1149281"/>
            <a:ext cx="7050697" cy="455985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Trekker seg tilbake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Kommunikasjon endres</a:t>
            </a:r>
            <a:endParaRPr lang="nb-NO" sz="2400" dirty="0"/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Oppmerksomhet og konsentrasjon reduseres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Mister tilhørigheten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Manglende mestringsfølelse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767676"/>
              </a:buClr>
            </a:pPr>
            <a:r>
              <a:rPr lang="nb-NO" sz="2400" dirty="0">
                <a:latin typeface="Aptos"/>
                <a:cs typeface="Arial"/>
              </a:rPr>
              <a:t>Opplevelsen av å ikke få bestemme over eget liv</a:t>
            </a:r>
          </a:p>
          <a:p>
            <a:endParaRPr lang="nb-NO" sz="2400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9DFA354-D8BF-3065-F951-A095D929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31835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FA32F6-F1D6-93DA-080D-93572586F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Presentasjonens eller kapittelets tittel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BDFE82-F312-20E9-9A1C-135ACC16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7" name="Online Media 6" title="Demensvennlig kirke">
            <a:hlinkClick r:id="" action="ppaction://media"/>
            <a:extLst>
              <a:ext uri="{FF2B5EF4-FFF2-40B4-BE49-F238E27FC236}">
                <a16:creationId xmlns:a16="http://schemas.microsoft.com/office/drawing/2014/main" id="{771C3433-CBA4-83BE-0B81-47165A82CF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t bilde som inneholder tegnefilm, klær, clip art, illustrasjon&#10;&#10;KI-generert innhold kan være feil.">
            <a:extLst>
              <a:ext uri="{FF2B5EF4-FFF2-40B4-BE49-F238E27FC236}">
                <a16:creationId xmlns:a16="http://schemas.microsoft.com/office/drawing/2014/main" id="{383089A8-32B9-6C9B-AAC6-868F65F1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6666"/>
          <a:stretch>
            <a:fillRect/>
          </a:stretch>
        </p:blipFill>
        <p:spPr bwMode="auto">
          <a:xfrm>
            <a:off x="6838864" y="940197"/>
            <a:ext cx="4961330" cy="5724525"/>
          </a:xfrm>
          <a:prstGeom prst="rect">
            <a:avLst/>
          </a:prstGeom>
          <a:noFill/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3279C5A-8A0E-5E7A-56FE-5C3F81C9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baseline="0"/>
              <a:t>Demensvennlig samfunn – demensvennlig kirke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895C9C8-D77E-BA6B-A2EA-4EF263C6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B6B8F03F-255B-2E61-7023-9EBE2578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05" y="1507589"/>
            <a:ext cx="5333794" cy="1813780"/>
          </a:xfrm>
        </p:spPr>
        <p:txBody>
          <a:bodyPr anchor="b">
            <a:normAutofit/>
          </a:bodyPr>
          <a:lstStyle/>
          <a:p>
            <a:r>
              <a:rPr lang="nb-NO" dirty="0"/>
              <a:t>Kommunikasjon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53DBF7-DCE3-B197-078D-E2896195FA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205" y="3536632"/>
            <a:ext cx="5333794" cy="2506258"/>
          </a:xfrm>
        </p:spPr>
        <p:txBody>
          <a:bodyPr vert="horz" lIns="0" tIns="0" rIns="0" bIns="0" rtlCol="0">
            <a:normAutofit/>
          </a:bodyPr>
          <a:lstStyle/>
          <a:p>
            <a:pPr marL="217170" indent="-217170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Vær bevisst på måten du snakker</a:t>
            </a:r>
            <a:r>
              <a:rPr lang="en-US" dirty="0"/>
              <a:t> </a:t>
            </a:r>
          </a:p>
          <a:p>
            <a:pPr lvl="1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Bruk korte setninger</a:t>
            </a:r>
            <a:r>
              <a:rPr lang="en-US" dirty="0"/>
              <a:t> </a:t>
            </a:r>
          </a:p>
          <a:p>
            <a:pPr lvl="1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Tydelig, konkret språk </a:t>
            </a:r>
            <a:r>
              <a:rPr lang="en-US" dirty="0"/>
              <a:t> </a:t>
            </a:r>
          </a:p>
          <a:p>
            <a:pPr lvl="1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Spør om </a:t>
            </a:r>
            <a:r>
              <a:rPr lang="nb-NO" i="1" dirty="0"/>
              <a:t>en</a:t>
            </a:r>
            <a:r>
              <a:rPr lang="nb-NO" dirty="0"/>
              <a:t> ting om gangen, og vent på svar</a:t>
            </a:r>
            <a:r>
              <a:rPr lang="en-US" dirty="0"/>
              <a:t> </a:t>
            </a:r>
          </a:p>
          <a:p>
            <a:pPr marL="217170" indent="-217170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Sørg for gjensidig kontakt  </a:t>
            </a:r>
          </a:p>
          <a:p>
            <a:pPr marL="217170" indent="-217170">
              <a:buClr>
                <a:srgbClr val="767676"/>
              </a:buClr>
              <a:buFont typeface="Arial,Sans-Serif" panose="020B0004020202020204" pitchFamily="34" charset="0"/>
            </a:pPr>
            <a:r>
              <a:rPr lang="nb-NO" dirty="0"/>
              <a:t>Vær positiv og respektfull</a:t>
            </a:r>
            <a:r>
              <a:rPr lang="en-US" dirty="0"/>
              <a:t> </a:t>
            </a:r>
          </a:p>
          <a:p>
            <a:pPr marL="217170" indent="-217170">
              <a:buClr>
                <a:srgbClr val="767676"/>
              </a:buClr>
            </a:pPr>
            <a:r>
              <a:rPr lang="nb-NO" dirty="0"/>
              <a:t>Kroppsspråk virker langt bedre enn ord; 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et </a:t>
            </a:r>
            <a:r>
              <a:rPr lang="nb-NO" dirty="0"/>
              <a:t>smil og øyekontakt er viktig  </a:t>
            </a:r>
          </a:p>
          <a:p>
            <a:pPr marL="217170" indent="-217170"/>
            <a:endParaRPr lang="nb-NO" dirty="0"/>
          </a:p>
          <a:p>
            <a:pPr marL="217170" indent="-21717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764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CB90564-F107-3AE1-AF14-3526A127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92" y="1412159"/>
            <a:ext cx="4563383" cy="1516061"/>
          </a:xfrm>
        </p:spPr>
        <p:txBody>
          <a:bodyPr/>
          <a:lstStyle/>
          <a:p>
            <a:r>
              <a:rPr lang="nb-NO" dirty="0"/>
              <a:t>Seremonier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69BA45A-335A-B1CC-6D3F-9EEF6600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Demensvennlig samfunn – demensvennlig kirke</a:t>
            </a:r>
          </a:p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A2C0D7A-AE5E-520D-2EA2-47E00F30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B187ABAC-DE7A-0827-F1AC-1EF56C4304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206" b="2206"/>
          <a:stretch/>
        </p:blipFill>
        <p:spPr>
          <a:xfrm>
            <a:off x="7243762" y="0"/>
            <a:ext cx="4948238" cy="3230880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113F4F7-6BC1-6F35-C3DC-DD9DC8F57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292" y="1869596"/>
            <a:ext cx="6928470" cy="1930718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Snakk sammen før store begivenheter i familien.</a:t>
            </a:r>
            <a:endParaRPr lang="en-US" sz="2400" dirty="0"/>
          </a:p>
          <a:p>
            <a:pPr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Skal personen med demens være med på seremonier i kirka, som dåp, bryllup, begravelser? </a:t>
            </a:r>
          </a:p>
          <a:p>
            <a:pPr>
              <a:buClr>
                <a:srgbClr val="767676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Vurder om vedkommende har glede av å være med.</a:t>
            </a:r>
          </a:p>
          <a:p>
            <a:pPr lvl="1"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Er det viktig for noen i familien at vedkommende er med?</a:t>
            </a:r>
            <a:endParaRPr lang="en-US" sz="2400" dirty="0"/>
          </a:p>
          <a:p>
            <a:pPr lvl="1"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Avtal hvem som ev skal ha et spesielt ansvar for den som har demens.</a:t>
            </a:r>
          </a:p>
          <a:p>
            <a:pPr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Er det andre hensyn som bør tas?</a:t>
            </a:r>
          </a:p>
          <a:p>
            <a:pPr marL="217170" indent="-217170"/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A6673B1-19DE-C2F7-5BCD-4D5D592453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C2F56C4-7A54-5DB6-EF2F-2FE1A7EE1333}"/>
              </a:ext>
            </a:extLst>
          </p:cNvPr>
          <p:cNvSpPr txBox="1"/>
          <p:nvPr/>
        </p:nvSpPr>
        <p:spPr>
          <a:xfrm>
            <a:off x="9370406" y="3182779"/>
            <a:ext cx="2651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Helene Moe Slinning/Den norske kirke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3D46FF7-0519-9C6B-D4CC-51C3534B93AC}"/>
              </a:ext>
            </a:extLst>
          </p:cNvPr>
          <p:cNvSpPr txBox="1"/>
          <p:nvPr/>
        </p:nvSpPr>
        <p:spPr>
          <a:xfrm>
            <a:off x="9370406" y="3538704"/>
            <a:ext cx="299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Rasmus Bell Andreassen/Den norske kirke</a:t>
            </a:r>
          </a:p>
          <a:p>
            <a:endParaRPr lang="nb-NO" dirty="0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137B1FF-7E54-2AD7-DC22-AA2CCB97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3" y="3736824"/>
            <a:ext cx="4571999" cy="31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3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ontakt, baderom, elektronikk, fil&#10;&#10;Automatisk generert beskrivelse">
            <a:extLst>
              <a:ext uri="{FF2B5EF4-FFF2-40B4-BE49-F238E27FC236}">
                <a16:creationId xmlns:a16="http://schemas.microsoft.com/office/drawing/2014/main" id="{4BD29C5A-15B7-8797-5DD9-0C8043197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1" y="1710531"/>
            <a:ext cx="7620000" cy="2876551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51F2C2D-24F9-F893-8649-6CF420FD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1116171"/>
            <a:ext cx="7620000" cy="118871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b="1" kern="1200" dirty="0">
                <a:latin typeface="+mj-lt"/>
                <a:ea typeface="+mj-ea"/>
                <a:cs typeface="+mj-cs"/>
              </a:rPr>
              <a:t>Demensvennlige omgivelser - kontraster </a:t>
            </a:r>
          </a:p>
        </p:txBody>
      </p:sp>
      <p:sp>
        <p:nvSpPr>
          <p:cNvPr id="8" name="Plassholder for bunntekst 1">
            <a:extLst>
              <a:ext uri="{FF2B5EF4-FFF2-40B4-BE49-F238E27FC236}">
                <a16:creationId xmlns:a16="http://schemas.microsoft.com/office/drawing/2014/main" id="{8C7FA831-4180-8586-A77E-21EB10B3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700" kern="1200">
                <a:latin typeface="+mn-lt"/>
                <a:ea typeface="+mn-ea"/>
                <a:cs typeface="+mn-cs"/>
              </a:rPr>
              <a:t>Demensvennlig samfunn – demensvennlig kirke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700" kern="1200"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B81334B-5D04-E037-C139-E5BC5FC7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/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82F2A6-BD41-EE12-CD39-B180643976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944" y="1893747"/>
            <a:ext cx="3614057" cy="2693335"/>
          </a:xfrm>
        </p:spPr>
        <p:txBody>
          <a:bodyPr vert="horz" lIns="0" tIns="0" rIns="0" bIns="0" rtlCol="0">
            <a:normAutofit/>
          </a:bodyPr>
          <a:lstStyle/>
          <a:p>
            <a:pPr>
              <a:buClr>
                <a:srgbClr val="767676"/>
              </a:buClr>
            </a:pPr>
            <a:r>
              <a:rPr lang="nb-NO" sz="2800" dirty="0"/>
              <a:t> Orden og ryddighet</a:t>
            </a:r>
          </a:p>
          <a:p>
            <a:pPr>
              <a:buClr>
                <a:srgbClr val="767676"/>
              </a:buClr>
            </a:pPr>
            <a:r>
              <a:rPr lang="nb-NO" sz="2800" dirty="0"/>
              <a:t> Skilting</a:t>
            </a:r>
          </a:p>
          <a:p>
            <a:pPr lvl="1">
              <a:buClr>
                <a:srgbClr val="767676"/>
              </a:buClr>
            </a:pPr>
            <a:r>
              <a:rPr lang="nb-NO" sz="2800" dirty="0"/>
              <a:t> bl.a. til toalett</a:t>
            </a:r>
          </a:p>
          <a:p>
            <a:pPr>
              <a:buClr>
                <a:srgbClr val="767676"/>
              </a:buClr>
            </a:pPr>
            <a:r>
              <a:rPr lang="nb-NO" sz="2800" dirty="0"/>
              <a:t> Kontraster</a:t>
            </a:r>
          </a:p>
          <a:p>
            <a:pPr>
              <a:buClr>
                <a:srgbClr val="767676"/>
              </a:buClr>
            </a:pPr>
            <a:r>
              <a:rPr lang="nb-NO" sz="2800" dirty="0"/>
              <a:t> Lys</a:t>
            </a:r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E28A5B-5B23-0334-4DC2-78C638FDEC40}"/>
              </a:ext>
            </a:extLst>
          </p:cNvPr>
          <p:cNvSpPr txBox="1"/>
          <p:nvPr/>
        </p:nvSpPr>
        <p:spPr>
          <a:xfrm>
            <a:off x="756000" y="0"/>
            <a:ext cx="1080000" cy="108000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1000"/>
              </a:lnSpc>
              <a:spcBef>
                <a:spcPts val="500"/>
              </a:spcBef>
              <a:buClr>
                <a:schemeClr val="accent1"/>
              </a:buClr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84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1490DA9C-FBCB-F010-FD22-97CAE7AE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1138238"/>
            <a:ext cx="3247291" cy="4570900"/>
          </a:xfrm>
        </p:spPr>
        <p:txBody>
          <a:bodyPr anchor="ctr">
            <a:normAutofit/>
          </a:bodyPr>
          <a:lstStyle/>
          <a:p>
            <a:r>
              <a:rPr lang="nb-NO"/>
              <a:t>Hvilke hensyn bør tas når en av de etterlatte har demens?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998B8-347C-8E4B-C308-DE33057D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Demensvennlig samfunn – demensvennlig kirke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F5B021-F8D0-DADA-B903-B5D0796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0C26AA1-08DE-A88B-3F66-0FF6CC90B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9" y="1138238"/>
            <a:ext cx="7050697" cy="45709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Er et nært familiemedlem som er død?</a:t>
            </a:r>
          </a:p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Hvem forteller om dødsfallet?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  <a:buFont typeface="Courier New" panose="02070309020205020404" pitchFamily="49" charset="0"/>
              <a:buChar char="o"/>
            </a:pPr>
            <a:r>
              <a:rPr lang="nb-NO" sz="2600" dirty="0"/>
              <a:t>Hvordan forteller man om det?</a:t>
            </a:r>
          </a:p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Hvem skal delta i begravelsen? Hvilke hensyn tas? </a:t>
            </a:r>
          </a:p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Hvilken rolle skal den enkelte ha? </a:t>
            </a:r>
          </a:p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Er det minner som det er viktig at man tar hensyn til i planleggingen og gjennomføringen?</a:t>
            </a:r>
          </a:p>
          <a:p>
            <a:pPr>
              <a:lnSpc>
                <a:spcPct val="91000"/>
              </a:lnSpc>
              <a:buClr>
                <a:srgbClr val="767676"/>
              </a:buClr>
              <a:buFont typeface="Arial" panose="020B0604020202020204" pitchFamily="34" charset="0"/>
              <a:buChar char="•"/>
            </a:pPr>
            <a:r>
              <a:rPr lang="nb-NO" sz="2600" dirty="0"/>
              <a:t>Skal personen med demens se den døde? NB! Dette er en vurdering som bør gjøres av en som kjenner personen med demens godt. </a:t>
            </a:r>
          </a:p>
        </p:txBody>
      </p:sp>
    </p:spTree>
    <p:extLst>
      <p:ext uri="{BB962C8B-B14F-4D97-AF65-F5344CB8AC3E}">
        <p14:creationId xmlns:p14="http://schemas.microsoft.com/office/powerpoint/2010/main" val="261759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6C5F90-41B7-9B33-72B3-47AAEFB3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95419124-DF50-467E-9BBC-8BF8AA1D545E}"/>
              </a:ext>
            </a:extLst>
          </p:cNvPr>
          <p:cNvSpPr txBox="1">
            <a:spLocks/>
          </p:cNvSpPr>
          <p:nvPr/>
        </p:nvSpPr>
        <p:spPr>
          <a:xfrm>
            <a:off x="351563" y="1159758"/>
            <a:ext cx="3221334" cy="138332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1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b-NO" sz="3200" b="1" kern="1200">
                <a:latin typeface="+mj-lt"/>
                <a:ea typeface="+mj-ea"/>
                <a:cs typeface="+mj-cs"/>
              </a:rPr>
              <a:t>Demenslinjen </a:t>
            </a:r>
            <a:br>
              <a:rPr lang="nb-NO" sz="2400" b="1" kern="1200"/>
            </a:br>
            <a:endParaRPr lang="nb-NO" sz="2400" b="1" kern="120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B1892B8-191E-696D-6FB0-092C3144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r="1187" b="-1"/>
          <a:stretch/>
        </p:blipFill>
        <p:spPr bwMode="auto">
          <a:xfrm>
            <a:off x="4752108" y="1285876"/>
            <a:ext cx="7056911" cy="49859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8BB43F67-CA6A-26FC-83AE-9619A1029391}"/>
              </a:ext>
            </a:extLst>
          </p:cNvPr>
          <p:cNvSpPr txBox="1"/>
          <p:nvPr/>
        </p:nvSpPr>
        <p:spPr>
          <a:xfrm>
            <a:off x="351563" y="1717251"/>
            <a:ext cx="4208128" cy="455459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1000"/>
              </a:lnSpc>
              <a:spcBef>
                <a:spcPts val="500"/>
              </a:spcBef>
              <a:buClr>
                <a:schemeClr val="accent1"/>
              </a:buClr>
            </a:pPr>
            <a:r>
              <a:rPr lang="nb-NO" sz="2400" kern="1200">
                <a:latin typeface="+mn-lt"/>
                <a:ea typeface="+mn-ea"/>
                <a:cs typeface="+mn-cs"/>
              </a:rPr>
              <a:t>Har du spørsmål eller trenger noen å snakke med om demens? </a:t>
            </a:r>
            <a:br>
              <a:rPr lang="nb-NO" sz="2400" kern="1200"/>
            </a:br>
            <a:br>
              <a:rPr lang="nb-NO" sz="2400" kern="1200"/>
            </a:br>
            <a:r>
              <a:rPr lang="nb-NO" sz="2400" kern="1200">
                <a:latin typeface="+mn-lt"/>
                <a:ea typeface="+mn-ea"/>
                <a:cs typeface="+mn-cs"/>
              </a:rPr>
              <a:t>Demenslinjen betjenes av spesialsykepleiere </a:t>
            </a:r>
            <a:br>
              <a:rPr lang="nb-NO" sz="2400"/>
            </a:br>
            <a:r>
              <a:rPr lang="nb-NO" sz="2400" kern="1200">
                <a:latin typeface="+mn-lt"/>
                <a:ea typeface="+mn-ea"/>
                <a:cs typeface="+mn-cs"/>
              </a:rPr>
              <a:t>og er åpen</a:t>
            </a:r>
            <a:br>
              <a:rPr lang="nb-NO" sz="2400" kern="1200"/>
            </a:br>
            <a:r>
              <a:rPr lang="nb-NO" sz="2400" kern="1200">
                <a:latin typeface="+mn-lt"/>
                <a:ea typeface="+mn-ea"/>
                <a:cs typeface="+mn-cs"/>
              </a:rPr>
              <a:t>mandag til fredag kl. 09-15</a:t>
            </a:r>
            <a:endParaRPr lang="nb-NO" sz="2400" kern="1200">
              <a:latin typeface="+mn-lt"/>
            </a:endParaRPr>
          </a:p>
          <a:p>
            <a:pPr>
              <a:lnSpc>
                <a:spcPct val="101000"/>
              </a:lnSpc>
              <a:spcBef>
                <a:spcPts val="500"/>
              </a:spcBef>
              <a:buClr>
                <a:schemeClr val="accent1"/>
              </a:buClr>
            </a:pPr>
            <a:endParaRPr lang="nb-NO" sz="2400" kern="1200">
              <a:latin typeface="+mn-lt"/>
            </a:endParaRPr>
          </a:p>
          <a:p>
            <a:pPr>
              <a:lnSpc>
                <a:spcPct val="101000"/>
              </a:lnSpc>
              <a:spcBef>
                <a:spcPts val="500"/>
              </a:spcBef>
              <a:buClr>
                <a:schemeClr val="accent1"/>
              </a:buClr>
            </a:pPr>
            <a:r>
              <a:rPr lang="nb-NO" sz="2400" b="1" kern="1200">
                <a:latin typeface="+mn-lt"/>
                <a:ea typeface="+mn-ea"/>
                <a:cs typeface="+mn-cs"/>
              </a:rPr>
              <a:t>Kontakt</a:t>
            </a:r>
            <a:r>
              <a:rPr lang="nb-NO" sz="2400" kern="1200">
                <a:latin typeface="+mn-lt"/>
                <a:ea typeface="+mn-ea"/>
                <a:cs typeface="+mn-cs"/>
              </a:rPr>
              <a:t>:</a:t>
            </a:r>
            <a:br>
              <a:rPr lang="nb-NO" sz="2400" kern="1200"/>
            </a:br>
            <a:r>
              <a:rPr lang="nb-NO" sz="2400" kern="1200">
                <a:latin typeface="+mn-lt"/>
                <a:ea typeface="+mn-ea"/>
                <a:cs typeface="+mn-cs"/>
              </a:rPr>
              <a:t>23 12 00 40</a:t>
            </a:r>
            <a:br>
              <a:rPr lang="nb-NO" sz="2400" u="sng" kern="1200"/>
            </a:br>
            <a:r>
              <a:rPr lang="nb-NO" sz="2000" kern="1200">
                <a:latin typeface="+mn-lt"/>
                <a:ea typeface="+mn-ea"/>
                <a:cs typeface="+mn-cs"/>
              </a:rPr>
              <a:t>demenslinjen@nasjonalforeningen.no</a:t>
            </a:r>
            <a:endParaRPr lang="nb-NO" sz="2000" kern="1200">
              <a:latin typeface="+mn-lt"/>
            </a:endParaRPr>
          </a:p>
          <a:p>
            <a:pPr>
              <a:lnSpc>
                <a:spcPct val="101000"/>
              </a:lnSpc>
              <a:spcBef>
                <a:spcPts val="500"/>
              </a:spcBef>
              <a:buClr>
                <a:schemeClr val="accent1"/>
              </a:buClr>
            </a:pPr>
            <a:endParaRPr lang="nb-NO" b="1" kern="1200"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21882-6AAD-E2FC-8320-4E42B8E6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1421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C1860D-7561-9A1E-7821-BCDB575C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3774830"/>
            <a:ext cx="3221335" cy="2508738"/>
          </a:xfrm>
        </p:spPr>
        <p:txBody>
          <a:bodyPr anchor="t">
            <a:normAutofit/>
          </a:bodyPr>
          <a:lstStyle/>
          <a:p>
            <a:r>
              <a:rPr lang="nb-NO" b="0"/>
              <a:t>Hvordan kan kirke og menighet bidra i et mer demensvennlig samfunn ?</a:t>
            </a:r>
            <a:br>
              <a:rPr lang="nb-NO"/>
            </a:br>
            <a:endParaRPr lang="nb-NO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B16B7E1-77F4-AA00-0641-99BA036C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5F56A53-C822-5EB4-2304-48E17A33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26FE0B9-06BF-1991-1CB1-B20683596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24"/>
          <a:stretch>
            <a:fillRect/>
          </a:stretch>
        </p:blipFill>
        <p:spPr>
          <a:xfrm>
            <a:off x="8798011" y="5204759"/>
            <a:ext cx="2407155" cy="81531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F84E4-39F6-AE1C-9683-B5B577A5C1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74" b="35192"/>
          <a:stretch>
            <a:fillRect/>
          </a:stretch>
        </p:blipFill>
        <p:spPr>
          <a:xfrm>
            <a:off x="20" y="-32647"/>
            <a:ext cx="12191980" cy="3428990"/>
          </a:xfrm>
          <a:prstGeom prst="rect">
            <a:avLst/>
          </a:prstGeom>
          <a:noFill/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A9DA5E3-2174-2B46-BFAD-93B4EDC98B83}"/>
              </a:ext>
            </a:extLst>
          </p:cNvPr>
          <p:cNvSpPr txBox="1"/>
          <p:nvPr/>
        </p:nvSpPr>
        <p:spPr>
          <a:xfrm>
            <a:off x="756000" y="0"/>
            <a:ext cx="1080000" cy="108000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500"/>
              </a:spcBef>
              <a:buClr>
                <a:schemeClr val="accent1"/>
              </a:buClr>
            </a:pPr>
            <a:endParaRPr lang="en-US" sz="1700" kern="12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668B136-1DB4-9114-AE9F-35476CE864C0}"/>
              </a:ext>
            </a:extLst>
          </p:cNvPr>
          <p:cNvSpPr txBox="1"/>
          <p:nvPr/>
        </p:nvSpPr>
        <p:spPr>
          <a:xfrm>
            <a:off x="8568147" y="338284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Clr>
                <a:schemeClr val="accent1"/>
              </a:buClr>
            </a:pPr>
            <a:r>
              <a:rPr lang="en-US" sz="1800" kern="1200" dirty="0"/>
              <a:t>Foto: Bo Mathisen/Den </a:t>
            </a:r>
            <a:r>
              <a:rPr lang="en-US" sz="1800" kern="1200" dirty="0" err="1"/>
              <a:t>norske</a:t>
            </a:r>
            <a:r>
              <a:rPr lang="en-US" sz="1800" kern="1200" dirty="0"/>
              <a:t> </a:t>
            </a:r>
            <a:r>
              <a:rPr lang="en-US" sz="1800" kern="1200" dirty="0" err="1"/>
              <a:t>kirke</a:t>
            </a:r>
            <a:endParaRPr lang="en-US" sz="1800" kern="1200" dirty="0"/>
          </a:p>
        </p:txBody>
      </p:sp>
    </p:spTree>
    <p:extLst>
      <p:ext uri="{BB962C8B-B14F-4D97-AF65-F5344CB8AC3E}">
        <p14:creationId xmlns:p14="http://schemas.microsoft.com/office/powerpoint/2010/main" val="2578246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E696613-C81E-76D3-9673-027B89B7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Demensvennlig samfunn – demensvennlig kirke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06CB98-8E50-F0EE-0FB6-3D8807E8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9AC4417-28B1-AF5E-3DB8-A029D1128E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378" y="2089564"/>
            <a:ext cx="5547993" cy="3025458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  <a:buClr>
                <a:srgbClr val="767676"/>
              </a:buClr>
            </a:pPr>
            <a:r>
              <a:rPr lang="nb-NO" b="1" dirty="0"/>
              <a:t>Hva kan kirken bidrar med for pårørende?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signalisere at kirken er et trygt sted der pårørende kan få støtte? 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kan kirken jobbe systematisk med å øke kompetanse om demens hos alle ansatte og frivillige?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være en god samtalepartner?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støtte pårørende i deres sorg, bekymring og endrede livssituasjon?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Hvilke tiltak kan kirken tilby pårørende?</a:t>
            </a:r>
          </a:p>
          <a:p>
            <a:pPr lvl="2">
              <a:lnSpc>
                <a:spcPct val="91000"/>
              </a:lnSpc>
              <a:buClr>
                <a:srgbClr val="767676"/>
              </a:buClr>
              <a:buFont typeface="Courier New" panose="02070309020205020404" pitchFamily="49" charset="0"/>
              <a:buChar char="o"/>
            </a:pPr>
            <a:r>
              <a:rPr lang="nb-NO" dirty="0"/>
              <a:t>Hva med samtalegrupper? </a:t>
            </a:r>
          </a:p>
          <a:p>
            <a:pPr>
              <a:lnSpc>
                <a:spcPct val="91000"/>
              </a:lnSpc>
            </a:pPr>
            <a:endParaRPr lang="nb-NO" sz="1300" dirty="0"/>
          </a:p>
          <a:p>
            <a:pPr>
              <a:lnSpc>
                <a:spcPct val="91000"/>
              </a:lnSpc>
            </a:pPr>
            <a:endParaRPr lang="nb-NO" sz="1300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62D4F4E-27B9-2CDC-2EEC-D0DD4A42E5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7113" y="435225"/>
            <a:ext cx="10538640" cy="1140619"/>
          </a:xfrm>
        </p:spPr>
        <p:txBody>
          <a:bodyPr anchor="b">
            <a:normAutofit/>
          </a:bodyPr>
          <a:lstStyle/>
          <a:p>
            <a:pPr>
              <a:lnSpc>
                <a:spcPct val="91000"/>
              </a:lnSpc>
            </a:pPr>
            <a:r>
              <a:rPr lang="nb-NO" sz="1800" dirty="0"/>
              <a:t>Refleksjoner: </a:t>
            </a:r>
            <a:br>
              <a:rPr lang="nb-NO" sz="1800" dirty="0"/>
            </a:br>
            <a:r>
              <a:rPr lang="nb-NO" sz="1800" dirty="0"/>
              <a:t>Hvordan kan kirken/menigheten bidra til et mer demensvennlig samfunn?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4AF449B-8083-91AD-14A0-5B797443B4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28759" y="2089564"/>
            <a:ext cx="5345378" cy="3025458"/>
          </a:xfrm>
        </p:spPr>
        <p:txBody>
          <a:bodyPr>
            <a:noAutofit/>
          </a:bodyPr>
          <a:lstStyle/>
          <a:p>
            <a:pPr>
              <a:lnSpc>
                <a:spcPct val="91000"/>
              </a:lnSpc>
              <a:buClr>
                <a:srgbClr val="767676"/>
              </a:buClr>
            </a:pPr>
            <a:r>
              <a:rPr lang="nb-NO" b="1" dirty="0"/>
              <a:t>Hva kan kirken bidra med for personer med demens?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kan kirken skape trygghet for personer med demens?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Kan kirken tilpasse aktiviteter for personer med demens? I så fall hvordan?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sikre at informasjon er enkel å forstå?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Hvordan kan man sørge for at det er god skilting?</a:t>
            </a:r>
          </a:p>
          <a:p>
            <a:pPr lvl="1">
              <a:lnSpc>
                <a:spcPct val="91000"/>
              </a:lnSpc>
              <a:buClr>
                <a:srgbClr val="767676"/>
              </a:buClr>
            </a:pPr>
            <a:r>
              <a:rPr lang="nb-NO" dirty="0"/>
              <a:t>Bør man ha egne tilbud for personer med demens eller sørge for mer demensvennlige tilbud?</a:t>
            </a:r>
          </a:p>
          <a:p>
            <a:pPr lvl="2">
              <a:lnSpc>
                <a:spcPct val="91000"/>
              </a:lnSpc>
              <a:buClr>
                <a:srgbClr val="767676"/>
              </a:buClr>
              <a:buFont typeface="Courier New" panose="02070309020205020404" pitchFamily="49" charset="0"/>
              <a:buChar char="o"/>
            </a:pPr>
            <a:r>
              <a:rPr lang="nb-NO" dirty="0"/>
              <a:t>Hva med musikkstund, sanseandakt, demensvennlige gudstjenester og aktivitetsgrupper?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9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24DEFA2-C9B8-9586-7E2E-ED1F1347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7A512B-3D27-F1B3-E92B-3AB4CEBC5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5E60F8A-503B-D381-6722-93F06946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794" y="2466975"/>
            <a:ext cx="3417889" cy="520700"/>
          </a:xfrm>
        </p:spPr>
        <p:txBody>
          <a:bodyPr/>
          <a:lstStyle/>
          <a:p>
            <a:r>
              <a:rPr lang="nb-NO" sz="2400" b="0"/>
              <a:t>Forskningsaktør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C5FA579-5135-6978-1749-45A08F6B30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6374" y="623573"/>
            <a:ext cx="7415626" cy="908705"/>
          </a:xfrm>
        </p:spPr>
        <p:txBody>
          <a:bodyPr/>
          <a:lstStyle/>
          <a:p>
            <a:r>
              <a:rPr lang="nb-NO" sz="2400" dirty="0">
                <a:solidFill>
                  <a:srgbClr val="000000"/>
                </a:solidFill>
                <a:latin typeface="Aptos"/>
                <a:cs typeface="Arial"/>
              </a:rPr>
              <a:t>Nasjonalforeningen for folkehelsen</a:t>
            </a:r>
            <a:r>
              <a:rPr lang="nb-NO" sz="2400" b="0" dirty="0">
                <a:solidFill>
                  <a:srgbClr val="000000"/>
                </a:solidFill>
                <a:latin typeface="Aptos"/>
                <a:cs typeface="Arial"/>
              </a:rPr>
              <a:t> er en frivillig, humanitær medlemsorganisasjon</a:t>
            </a:r>
            <a:endParaRPr lang="nb-NO" sz="2400" b="0" dirty="0">
              <a:latin typeface="Aptos"/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F4278C-C395-824F-DCDB-A9CD39C18E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98B3B53-288F-9B35-CB9A-7D4537D7AA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3143AF1-4226-96BA-CA86-99E5417A52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24413" y="2290854"/>
            <a:ext cx="3417889" cy="686352"/>
          </a:xfrm>
        </p:spPr>
        <p:txBody>
          <a:bodyPr/>
          <a:lstStyle/>
          <a:p>
            <a:r>
              <a:rPr lang="nb-NO" sz="2400" b="0">
                <a:latin typeface="Aptos"/>
                <a:cs typeface="Arial"/>
              </a:rPr>
              <a:t>Lokallag over hele landet</a:t>
            </a:r>
            <a:endParaRPr lang="nb-NO"/>
          </a:p>
        </p:txBody>
      </p:sp>
      <p:pic>
        <p:nvPicPr>
          <p:cNvPr id="14" name="Bilde 13" descr="Et bilde som inneholder tekst, symbol, Font, logo&#10;&#10;Automatisk generert beskrivelse">
            <a:extLst>
              <a:ext uri="{FF2B5EF4-FFF2-40B4-BE49-F238E27FC236}">
                <a16:creationId xmlns:a16="http://schemas.microsoft.com/office/drawing/2014/main" id="{6FECB450-AF30-6D49-8CD1-6A8F0C2FF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" y="3112354"/>
            <a:ext cx="4245490" cy="3148492"/>
          </a:xfrm>
          <a:prstGeom prst="rect">
            <a:avLst/>
          </a:prstGeom>
        </p:spPr>
      </p:pic>
      <p:pic>
        <p:nvPicPr>
          <p:cNvPr id="18" name="Bilde 17" descr="Et bilde som inneholder person, Menneskeansikt, klær, kyss&#10;&#10;Automatisk generert beskrivelse">
            <a:extLst>
              <a:ext uri="{FF2B5EF4-FFF2-40B4-BE49-F238E27FC236}">
                <a16:creationId xmlns:a16="http://schemas.microsoft.com/office/drawing/2014/main" id="{D30A2C58-8BDA-3103-61B9-BD8C65E32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24" y="3127569"/>
            <a:ext cx="3405206" cy="3174127"/>
          </a:xfrm>
          <a:prstGeom prst="rect">
            <a:avLst/>
          </a:prstGeom>
        </p:spPr>
      </p:pic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C053F878-8530-A940-16F0-34FC868BE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8795" y="1739050"/>
            <a:ext cx="3416011" cy="1248967"/>
          </a:xfrm>
        </p:spPr>
        <p:txBody>
          <a:bodyPr/>
          <a:lstStyle/>
          <a:p>
            <a:r>
              <a:rPr lang="nb-NO" sz="2400" b="0">
                <a:solidFill>
                  <a:schemeClr val="tx1"/>
                </a:solidFill>
              </a:rPr>
              <a:t>Interesseorganisasjonen for personer med demens og deres pårørende</a:t>
            </a:r>
          </a:p>
        </p:txBody>
      </p:sp>
      <p:pic>
        <p:nvPicPr>
          <p:cNvPr id="9" name="Bilde 8" descr="Et bilde som inneholder klær, tekst, person, sko&#10;&#10;KI-generert innhold kan være feil.">
            <a:extLst>
              <a:ext uri="{FF2B5EF4-FFF2-40B4-BE49-F238E27FC236}">
                <a16:creationId xmlns:a16="http://schemas.microsoft.com/office/drawing/2014/main" id="{8FE48446-FEF8-5ECF-EF0F-4C5E0885B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527" y="3112860"/>
            <a:ext cx="3256945" cy="3172279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92DFD24-C418-880C-2C7C-B382B03D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337613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A4CCDFE-B2A1-3DD3-0A7B-B036CB3B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AD94EC8-4F65-FCDC-3D00-943A76A3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71" y="2209800"/>
            <a:ext cx="5786376" cy="1383323"/>
          </a:xfrm>
        </p:spPr>
        <p:txBody>
          <a:bodyPr/>
          <a:lstStyle/>
          <a:p>
            <a:r>
              <a:rPr lang="nb-NO" sz="3600"/>
              <a:t>Trygghet   </a:t>
            </a:r>
            <a:br>
              <a:rPr lang="nb-NO" sz="3600"/>
            </a:br>
            <a:br>
              <a:rPr lang="nb-NO" sz="3600"/>
            </a:br>
            <a:r>
              <a:rPr lang="nb-NO" sz="3600"/>
              <a:t>Frihet     </a:t>
            </a:r>
            <a:br>
              <a:rPr lang="nb-NO" sz="3600"/>
            </a:br>
            <a:br>
              <a:rPr lang="nb-NO" sz="3600"/>
            </a:br>
            <a:r>
              <a:rPr lang="nb-NO" sz="3600"/>
              <a:t>Verdighet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4919C8B-8896-87CE-8E1B-8E2B0056F2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094" y="1694588"/>
            <a:ext cx="7054100" cy="438962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800"/>
              <a:t>• Kurset tar for seg hvordan man kan gi best mulig service/hjelp til personer med demens.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sz="2800"/>
              <a:t> • Din kunnskap kan bidra til at personer med demens blir tryggere, opplever frihet og verdighet.</a:t>
            </a:r>
          </a:p>
          <a:p>
            <a:pPr marL="0" indent="0">
              <a:buNone/>
            </a:pPr>
            <a:endParaRPr lang="nb-NO" sz="2800"/>
          </a:p>
          <a:p>
            <a:pPr marL="0" indent="0">
              <a:buNone/>
            </a:pPr>
            <a:r>
              <a:rPr lang="nb-NO" sz="2800"/>
              <a:t> • Med økt kunnskap kan utfordringer i din arbeidsdag blir enklere å mestre. 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228BAF6-B042-6B12-B412-F8DC397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364084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53FBA68-9B16-7658-E7AB-63D80441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54" y="1184018"/>
            <a:ext cx="6706783" cy="450685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7DE965-F730-3A92-6819-0DB990D3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107" y="431327"/>
            <a:ext cx="6939580" cy="1383323"/>
          </a:xfrm>
        </p:spPr>
        <p:txBody>
          <a:bodyPr/>
          <a:lstStyle/>
          <a:p>
            <a:r>
              <a:rPr lang="nb-NO" sz="2800" dirty="0"/>
              <a:t>Over 100 000 personer har demens</a:t>
            </a:r>
            <a:br>
              <a:rPr lang="nb-NO" sz="2800" dirty="0"/>
            </a:br>
            <a:r>
              <a:rPr lang="nb-NO" sz="2800" dirty="0"/>
              <a:t> – og antallet øker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C369638-5B9B-1F46-76CB-60AF8B53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97060A59-524F-4EDB-3504-4A4BBB14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07" y="1806105"/>
            <a:ext cx="3332170" cy="4028708"/>
          </a:xfrm>
        </p:spPr>
        <p:txBody>
          <a:bodyPr/>
          <a:lstStyle/>
          <a:p>
            <a:r>
              <a:rPr lang="nb-NO" sz="2000" b="0" dirty="0"/>
              <a:t>Det er estimert en dobling av antallet som rammes av demens de neste tiårene.</a:t>
            </a:r>
            <a:br>
              <a:rPr lang="nb-NO" sz="2000" b="0" dirty="0"/>
            </a:br>
            <a:endParaRPr lang="nb-NO" sz="2000" b="0" dirty="0"/>
          </a:p>
          <a:p>
            <a:r>
              <a:rPr lang="nb-NO" sz="2000" b="0" dirty="0"/>
              <a:t>Over halvparten mangler en diagnose.</a:t>
            </a:r>
            <a:br>
              <a:rPr lang="nb-NO" sz="2000" b="0" dirty="0"/>
            </a:br>
            <a:endParaRPr lang="nb-NO" sz="2000" b="0" dirty="0"/>
          </a:p>
          <a:p>
            <a:r>
              <a:rPr lang="nb-NO" sz="2000" b="0" dirty="0"/>
              <a:t>Over 400 000 er nær pårørende til en med demens.</a:t>
            </a:r>
            <a:br>
              <a:rPr lang="nb-NO" sz="2000" b="0" dirty="0"/>
            </a:br>
            <a:endParaRPr lang="nb-NO" sz="2000" b="0" dirty="0"/>
          </a:p>
          <a:p>
            <a:r>
              <a:rPr lang="nb-NO" sz="2000" b="0" dirty="0"/>
              <a:t>Over halvparten bor i sine egne hjem. 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4CE9B60-10CA-BF21-57CC-31D46B5F61F1}"/>
              </a:ext>
            </a:extLst>
          </p:cNvPr>
          <p:cNvSpPr txBox="1"/>
          <p:nvPr/>
        </p:nvSpPr>
        <p:spPr>
          <a:xfrm>
            <a:off x="5780210" y="5704008"/>
            <a:ext cx="2066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Kilde: FHI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239E696-ED3A-3851-0DE6-F98BDD01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220596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0E3623-3F63-0C21-E065-6D05AA64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3006" y="379095"/>
            <a:ext cx="3792497" cy="572452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A723F-C926-8F40-1717-6EB3C5B3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4BAA1C-1E35-1062-D7DB-A55C44BA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67E2EB3A-4A63-462B-9850-7C66497C8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9143" y="2996471"/>
            <a:ext cx="5782285" cy="2506258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Hvis alle kan litt mer </a:t>
            </a:r>
            <a:br>
              <a:rPr lang="nb-NO" sz="3600" dirty="0"/>
            </a:br>
            <a:r>
              <a:rPr lang="nb-NO" sz="3600" dirty="0"/>
              <a:t>om demens, vil hverdagen bli mye enklere for alle som er berørt.</a:t>
            </a:r>
          </a:p>
        </p:txBody>
      </p:sp>
    </p:spTree>
    <p:extLst>
      <p:ext uri="{BB962C8B-B14F-4D97-AF65-F5344CB8AC3E}">
        <p14:creationId xmlns:p14="http://schemas.microsoft.com/office/powerpoint/2010/main" val="401991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EBC8FF-317A-F2D8-91DD-5CB8375C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7</a:t>
            </a:fld>
            <a:endParaRPr lang="nb-NO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12DDFA5-5103-6124-F4D6-382CEFB2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  <p:pic>
        <p:nvPicPr>
          <p:cNvPr id="8" name="Online Media 7" title="Hva er demens?">
            <a:hlinkClick r:id="" action="ppaction://media"/>
            <a:extLst>
              <a:ext uri="{FF2B5EF4-FFF2-40B4-BE49-F238E27FC236}">
                <a16:creationId xmlns:a16="http://schemas.microsoft.com/office/drawing/2014/main" id="{784DC5A8-2131-CCA4-01C0-E3CEF6C62B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F057F19-4BF6-B647-E30D-D50FD1F8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/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E28816-6549-0963-93A0-430648F9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7" y="1793018"/>
            <a:ext cx="3581551" cy="842996"/>
          </a:xfrm>
        </p:spPr>
        <p:txBody>
          <a:bodyPr anchor="t">
            <a:normAutofit/>
          </a:bodyPr>
          <a:lstStyle/>
          <a:p>
            <a:r>
              <a:rPr lang="nb-NO" sz="3600" dirty="0"/>
              <a:t>Hva er demens?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2DDD261-B81B-B182-0095-EF072F8E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991"/>
          <a:stretch/>
        </p:blipFill>
        <p:spPr>
          <a:xfrm>
            <a:off x="4571999" y="1285876"/>
            <a:ext cx="7043057" cy="498597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86A140-75C7-0BBF-A927-D6AA1EEAC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597" y="2636014"/>
            <a:ext cx="3456861" cy="4028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800" b="0" dirty="0"/>
              <a:t>Demens er en samlebetegnelse, </a:t>
            </a:r>
            <a:br>
              <a:rPr lang="nb-NO" sz="2800" b="0" dirty="0"/>
            </a:br>
            <a:r>
              <a:rPr lang="nb-NO" sz="2800" b="0" dirty="0"/>
              <a:t>og et resultat av ulike sykdommer eller skader som rammer hjernen.</a:t>
            </a:r>
            <a:r>
              <a:rPr lang="nb-NO" b="0" dirty="0"/>
              <a:t> </a:t>
            </a:r>
            <a:br>
              <a:rPr lang="nb-NO" b="0" dirty="0"/>
            </a:br>
            <a:endParaRPr lang="nb-NO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FA903B9-8907-DB33-D78F-05A603A3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</p:spTree>
    <p:extLst>
      <p:ext uri="{BB962C8B-B14F-4D97-AF65-F5344CB8AC3E}">
        <p14:creationId xmlns:p14="http://schemas.microsoft.com/office/powerpoint/2010/main" val="347985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9E326EB9-3043-90F8-731F-38801989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Demensvennlig samfunn – demensvennlig kirke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A781B8D-69F4-8803-7C91-5619BFA9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9" name="Venstre klammeparentes 8">
            <a:extLst>
              <a:ext uri="{FF2B5EF4-FFF2-40B4-BE49-F238E27FC236}">
                <a16:creationId xmlns:a16="http://schemas.microsoft.com/office/drawing/2014/main" id="{744F3357-2678-FA07-E13C-92CD0380B24A}"/>
              </a:ext>
            </a:extLst>
          </p:cNvPr>
          <p:cNvSpPr/>
          <p:nvPr/>
        </p:nvSpPr>
        <p:spPr>
          <a:xfrm rot="5400000">
            <a:off x="5223678" y="-348996"/>
            <a:ext cx="291855" cy="4689665"/>
          </a:xfrm>
          <a:prstGeom prst="leftBrac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592D854-624A-7529-D9E5-858694769BBB}"/>
              </a:ext>
            </a:extLst>
          </p:cNvPr>
          <p:cNvSpPr txBox="1"/>
          <p:nvPr/>
        </p:nvSpPr>
        <p:spPr>
          <a:xfrm>
            <a:off x="3743818" y="1361213"/>
            <a:ext cx="43030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000"/>
              <a:t>Demensvennlig samfunn</a:t>
            </a:r>
          </a:p>
        </p:txBody>
      </p:sp>
      <p:pic>
        <p:nvPicPr>
          <p:cNvPr id="5" name="Grafikk 4" descr="Gå med heldekkende fyll">
            <a:extLst>
              <a:ext uri="{FF2B5EF4-FFF2-40B4-BE49-F238E27FC236}">
                <a16:creationId xmlns:a16="http://schemas.microsoft.com/office/drawing/2014/main" id="{BF53AB2C-7271-FA8A-95B8-34B60535C4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3818" y="3331379"/>
            <a:ext cx="847926" cy="830672"/>
          </a:xfrm>
          <a:prstGeom prst="rect">
            <a:avLst/>
          </a:prstGeom>
        </p:spPr>
      </p:pic>
      <p:pic>
        <p:nvPicPr>
          <p:cNvPr id="8" name="Grafikk 7" descr="Utålmodig med heldekkende fyll">
            <a:extLst>
              <a:ext uri="{FF2B5EF4-FFF2-40B4-BE49-F238E27FC236}">
                <a16:creationId xmlns:a16="http://schemas.microsoft.com/office/drawing/2014/main" id="{7CFFD2C0-F043-B2B3-2D76-C43D3982D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73944" y="3296978"/>
            <a:ext cx="1353334" cy="1082667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F066A13-6C23-8038-A7E5-A6FC600986E6}"/>
              </a:ext>
            </a:extLst>
          </p:cNvPr>
          <p:cNvSpPr txBox="1"/>
          <p:nvPr/>
        </p:nvSpPr>
        <p:spPr>
          <a:xfrm>
            <a:off x="724024" y="2359562"/>
            <a:ext cx="4601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Sykdomsforløp</a:t>
            </a:r>
          </a:p>
        </p:txBody>
      </p:sp>
      <p:pic>
        <p:nvPicPr>
          <p:cNvPr id="6" name="Grafikk 5" descr="Handlevogn med heldekkende fyll">
            <a:extLst>
              <a:ext uri="{FF2B5EF4-FFF2-40B4-BE49-F238E27FC236}">
                <a16:creationId xmlns:a16="http://schemas.microsoft.com/office/drawing/2014/main" id="{78C44346-778E-8F21-9C7C-6DDFB1E82D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2256" y="3382623"/>
            <a:ext cx="672699" cy="672699"/>
          </a:xfrm>
          <a:prstGeom prst="rect">
            <a:avLst/>
          </a:prstGeom>
        </p:spPr>
      </p:pic>
      <p:pic>
        <p:nvPicPr>
          <p:cNvPr id="15" name="Grafikk 14" descr="Kroppsbygger med heldekkende fyll">
            <a:extLst>
              <a:ext uri="{FF2B5EF4-FFF2-40B4-BE49-F238E27FC236}">
                <a16:creationId xmlns:a16="http://schemas.microsoft.com/office/drawing/2014/main" id="{24FB4DD2-802F-BA4E-40B6-A9F523AFC0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7763" y="4245625"/>
            <a:ext cx="747711" cy="747711"/>
          </a:xfrm>
          <a:prstGeom prst="rect">
            <a:avLst/>
          </a:prstGeom>
        </p:spPr>
      </p:pic>
      <p:pic>
        <p:nvPicPr>
          <p:cNvPr id="17" name="Grafikk 16" descr="Danser med heldekkende fyll">
            <a:extLst>
              <a:ext uri="{FF2B5EF4-FFF2-40B4-BE49-F238E27FC236}">
                <a16:creationId xmlns:a16="http://schemas.microsoft.com/office/drawing/2014/main" id="{4DDE2579-9B64-AE88-73EB-7B0E046F1E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7622" y="4262410"/>
            <a:ext cx="722072" cy="722072"/>
          </a:xfrm>
          <a:prstGeom prst="rect">
            <a:avLst/>
          </a:prstGeom>
        </p:spPr>
      </p:pic>
      <p:pic>
        <p:nvPicPr>
          <p:cNvPr id="19" name="Grafikk 18" descr="Reise med heldekkende fyll">
            <a:extLst>
              <a:ext uri="{FF2B5EF4-FFF2-40B4-BE49-F238E27FC236}">
                <a16:creationId xmlns:a16="http://schemas.microsoft.com/office/drawing/2014/main" id="{6C41026D-150E-8379-4E2F-6B17FF1430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0013" y="4263548"/>
            <a:ext cx="672699" cy="672699"/>
          </a:xfrm>
          <a:prstGeom prst="rect">
            <a:avLst/>
          </a:prstGeom>
        </p:spPr>
      </p:pic>
      <p:pic>
        <p:nvPicPr>
          <p:cNvPr id="21" name="Grafikk 20" descr="Restaurant med heldekkende fyll">
            <a:extLst>
              <a:ext uri="{FF2B5EF4-FFF2-40B4-BE49-F238E27FC236}">
                <a16:creationId xmlns:a16="http://schemas.microsoft.com/office/drawing/2014/main" id="{2BD9640B-9C96-9183-BFBB-D9DB001683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3883" y="3301075"/>
            <a:ext cx="722072" cy="722072"/>
          </a:xfrm>
          <a:prstGeom prst="rect">
            <a:avLst/>
          </a:prstGeom>
        </p:spPr>
      </p:pic>
      <p:pic>
        <p:nvPicPr>
          <p:cNvPr id="23" name="Grafikk 22" descr="Videokamera med heldekkende fyll">
            <a:extLst>
              <a:ext uri="{FF2B5EF4-FFF2-40B4-BE49-F238E27FC236}">
                <a16:creationId xmlns:a16="http://schemas.microsoft.com/office/drawing/2014/main" id="{A944C060-7106-AFD9-0B16-DCFC8E5FC8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8731" y="3301563"/>
            <a:ext cx="747711" cy="747711"/>
          </a:xfrm>
          <a:prstGeom prst="rect">
            <a:avLst/>
          </a:prstGeom>
        </p:spPr>
      </p:pic>
      <p:sp>
        <p:nvSpPr>
          <p:cNvPr id="4" name="Pil: vinkeltegn 3">
            <a:extLst>
              <a:ext uri="{FF2B5EF4-FFF2-40B4-BE49-F238E27FC236}">
                <a16:creationId xmlns:a16="http://schemas.microsoft.com/office/drawing/2014/main" id="{D262AA80-CDD5-5E66-028B-B9F9A611FE31}"/>
              </a:ext>
            </a:extLst>
          </p:cNvPr>
          <p:cNvSpPr/>
          <p:nvPr/>
        </p:nvSpPr>
        <p:spPr>
          <a:xfrm>
            <a:off x="3273323" y="2173921"/>
            <a:ext cx="2357472" cy="89254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Pil: vinkeltegn 6">
            <a:extLst>
              <a:ext uri="{FF2B5EF4-FFF2-40B4-BE49-F238E27FC236}">
                <a16:creationId xmlns:a16="http://schemas.microsoft.com/office/drawing/2014/main" id="{4C1EEA32-E3E6-BFD7-E933-BA960C0EF87E}"/>
              </a:ext>
            </a:extLst>
          </p:cNvPr>
          <p:cNvSpPr/>
          <p:nvPr/>
        </p:nvSpPr>
        <p:spPr>
          <a:xfrm>
            <a:off x="5625175" y="2164514"/>
            <a:ext cx="2357472" cy="89254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1" name="Pil: vinkeltegn 10">
            <a:extLst>
              <a:ext uri="{FF2B5EF4-FFF2-40B4-BE49-F238E27FC236}">
                <a16:creationId xmlns:a16="http://schemas.microsoft.com/office/drawing/2014/main" id="{D65543BA-4F51-0A99-1441-62B292D2DBF1}"/>
              </a:ext>
            </a:extLst>
          </p:cNvPr>
          <p:cNvSpPr/>
          <p:nvPr/>
        </p:nvSpPr>
        <p:spPr>
          <a:xfrm>
            <a:off x="7982647" y="2141764"/>
            <a:ext cx="2357472" cy="89254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F3EE1E9-99BA-4574-C86C-6D8552DE3919}"/>
              </a:ext>
            </a:extLst>
          </p:cNvPr>
          <p:cNvSpPr txBox="1"/>
          <p:nvPr/>
        </p:nvSpPr>
        <p:spPr>
          <a:xfrm>
            <a:off x="575609" y="5008091"/>
            <a:ext cx="1140305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800" dirty="0"/>
              <a:t>Man kan leve mange og gode år med sykdommen. Men for å få til dette er det nødvendig at samfunnet rundt har kunnskap om demens og legger til rette for mestring. </a:t>
            </a:r>
          </a:p>
        </p:txBody>
      </p:sp>
    </p:spTree>
    <p:extLst>
      <p:ext uri="{BB962C8B-B14F-4D97-AF65-F5344CB8AC3E}">
        <p14:creationId xmlns:p14="http://schemas.microsoft.com/office/powerpoint/2010/main" val="3487288024"/>
      </p:ext>
    </p:extLst>
  </p:cSld>
  <p:clrMapOvr>
    <a:masterClrMapping/>
  </p:clrMapOvr>
</p:sld>
</file>

<file path=ppt/theme/theme1.xml><?xml version="1.0" encoding="utf-8"?>
<a:theme xmlns:a="http://schemas.openxmlformats.org/drawingml/2006/main" name="Nasjonalforeningen">
  <a:themeElements>
    <a:clrScheme name="Custom 69">
      <a:dk1>
        <a:sysClr val="windowText" lastClr="000000"/>
      </a:dk1>
      <a:lt1>
        <a:sysClr val="window" lastClr="FFFFFF"/>
      </a:lt1>
      <a:dk2>
        <a:srgbClr val="C3212B"/>
      </a:dk2>
      <a:lt2>
        <a:srgbClr val="E8E8E8"/>
      </a:lt2>
      <a:accent1>
        <a:srgbClr val="C3212B"/>
      </a:accent1>
      <a:accent2>
        <a:srgbClr val="DEEDF7"/>
      </a:accent2>
      <a:accent3>
        <a:srgbClr val="F8E6E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05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smalen" id="{91556367-34B3-41A5-8E0C-A5F495615C10}" vid="{A5F584BB-CE1D-452B-8F17-1C48B29971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952954E6D5544182F989C5C915F98E" ma:contentTypeVersion="20" ma:contentTypeDescription="Opprett et nytt dokument." ma:contentTypeScope="" ma:versionID="21254d8b819e0d0690751034b871da4d">
  <xsd:schema xmlns:xsd="http://www.w3.org/2001/XMLSchema" xmlns:xs="http://www.w3.org/2001/XMLSchema" xmlns:p="http://schemas.microsoft.com/office/2006/metadata/properties" xmlns:ns2="9496680b-516b-4bb2-95ca-dbf3fa1f634b" xmlns:ns3="042c1d49-8a0b-4f62-bc9f-9627e898214b" targetNamespace="http://schemas.microsoft.com/office/2006/metadata/properties" ma:root="true" ma:fieldsID="2a7c5b459d04ef66666497a28c1ef039" ns2:_="" ns3:_="">
    <xsd:import namespace="9496680b-516b-4bb2-95ca-dbf3fa1f634b"/>
    <xsd:import namespace="042c1d49-8a0b-4f62-bc9f-9627e8982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P_x00e5_g_x00e5_endeelleravsluttetdokumen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6680b-516b-4bb2-95ca-dbf3fa1f6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_x00e5_g_x00e5_endeelleravsluttetdokument" ma:index="21" nillable="true" ma:displayName="Pågående eller avsluttet dokument" ma:format="Dropdown" ma:internalName="P_x00e5_g_x00e5_endeelleravsluttetdokumen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1356d1b-b145-46e1-b5c5-6aa41841b5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1d49-8a0b-4f62-bc9f-9627e8982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5115f8-7fe2-4fd0-aa81-c4eda984266a}" ma:internalName="TaxCatchAll" ma:showField="CatchAllData" ma:web="042c1d49-8a0b-4f62-bc9f-9627e89821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2c1d49-8a0b-4f62-bc9f-9627e898214b" xsi:nil="true"/>
    <lcf76f155ced4ddcb4097134ff3c332f xmlns="9496680b-516b-4bb2-95ca-dbf3fa1f634b">
      <Terms xmlns="http://schemas.microsoft.com/office/infopath/2007/PartnerControls"/>
    </lcf76f155ced4ddcb4097134ff3c332f>
    <P_x00e5_g_x00e5_endeelleravsluttetdokument xmlns="9496680b-516b-4bb2-95ca-dbf3fa1f634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9F343C-2990-4994-B3A6-103033480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6680b-516b-4bb2-95ca-dbf3fa1f634b"/>
    <ds:schemaRef ds:uri="042c1d49-8a0b-4f62-bc9f-9627e89821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BD8BFF-460D-48B2-A029-768D01C04E4E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25573a8a-5105-4862-9b3d-f5736a4c8a9c"/>
    <ds:schemaRef ds:uri="http://purl.org/dc/terms/"/>
    <ds:schemaRef ds:uri="d0ff2968-d752-4f89-8a49-5cfbc981ba5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d6e6f659-2372-45b2-bd8a-8fea79217b17"/>
    <ds:schemaRef ds:uri="042c1d49-8a0b-4f62-bc9f-9627e898214b"/>
    <ds:schemaRef ds:uri="9496680b-516b-4bb2-95ca-dbf3fa1f634b"/>
  </ds:schemaRefs>
</ds:datastoreItem>
</file>

<file path=customXml/itemProps3.xml><?xml version="1.0" encoding="utf-8"?>
<ds:datastoreItem xmlns:ds="http://schemas.openxmlformats.org/officeDocument/2006/customXml" ds:itemID="{6CF740AF-0B1D-4AB7-AA06-865BAAAC054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6f3cebf-f3ea-4f6d-9afa-b2867c184242}" enabled="1" method="Privileged" siteId="{512024a4-8685-4f03-8086-14a61730e81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Presentasjonsmalen</Template>
  <TotalTime>18</TotalTime>
  <Words>2535</Words>
  <Application>Microsoft Office PowerPoint</Application>
  <PresentationFormat>Widescreen</PresentationFormat>
  <Paragraphs>201</Paragraphs>
  <Slides>20</Slides>
  <Notes>18</Notes>
  <HiddenSlides>0</HiddenSlides>
  <MMClips>2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Aptos</vt:lpstr>
      <vt:lpstr>Arial</vt:lpstr>
      <vt:lpstr>Arial,Sans-Serif</vt:lpstr>
      <vt:lpstr>Bierstadt</vt:lpstr>
      <vt:lpstr>Calibri</vt:lpstr>
      <vt:lpstr>Calibri,Sans-Serif</vt:lpstr>
      <vt:lpstr>Courier New</vt:lpstr>
      <vt:lpstr>Nasjonalforeningen</vt:lpstr>
      <vt:lpstr>  Demensvennlig kirke og menighet  </vt:lpstr>
      <vt:lpstr>Hvordan kan kirke og menighet bidra i et mer demensvennlig samfunn ? </vt:lpstr>
      <vt:lpstr>PowerPoint-presentasjon</vt:lpstr>
      <vt:lpstr>Trygghet     Frihet       Verdighet</vt:lpstr>
      <vt:lpstr>Over 100 000 personer har demens  – og antallet øker </vt:lpstr>
      <vt:lpstr>PowerPoint-presentasjon</vt:lpstr>
      <vt:lpstr>PowerPoint-presentasjon</vt:lpstr>
      <vt:lpstr>Hva er demens?</vt:lpstr>
      <vt:lpstr>PowerPoint-presentasjon</vt:lpstr>
      <vt:lpstr>Vanlige symptomer ved demens </vt:lpstr>
      <vt:lpstr>Et mer demensvennlig samfunn</vt:lpstr>
      <vt:lpstr>Utfordringer for personer med demens og deres pårørende</vt:lpstr>
      <vt:lpstr>Konsekvenser av demens</vt:lpstr>
      <vt:lpstr>PowerPoint-presentasjon</vt:lpstr>
      <vt:lpstr>Kommunikasjon</vt:lpstr>
      <vt:lpstr>Seremonier</vt:lpstr>
      <vt:lpstr>Demensvennlige omgivelser - kontraster </vt:lpstr>
      <vt:lpstr>Hvilke hensyn bør tas når en av de etterlatte har demens? 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Mirjeta Emini</dc:creator>
  <cp:lastModifiedBy>Silke Pahlke</cp:lastModifiedBy>
  <cp:revision>1</cp:revision>
  <dcterms:created xsi:type="dcterms:W3CDTF">2026-05-12T11:27:13Z</dcterms:created>
  <dcterms:modified xsi:type="dcterms:W3CDTF">2026-05-12T12:43:08Z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0x010100D0952954E6D5544182F989C5C915F98E</vt:lpwstr>
  </property>
  <property fmtid="{D5CDD505-2E9C-101B-9397-08002B2CF9AE}" pid="3" name="MediaServiceImageTags">
    <vt:lpwstr/>
  </property>
</Properties>
</file>