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5AF40-FAAE-43DE-B5C9-6B3F381BA92D}" v="8" dt="2026-05-12T20:02:13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Carlsen" userId="26ef8e00-bfaf-4fa0-9bba-9acd95054409" providerId="ADAL" clId="{17B72457-CF8E-4F3C-815A-A78C38AE1B62}"/>
    <pc:docChg chg="custSel addSld delSld modSld sldOrd">
      <pc:chgData name="Rune Carlsen" userId="26ef8e00-bfaf-4fa0-9bba-9acd95054409" providerId="ADAL" clId="{17B72457-CF8E-4F3C-815A-A78C38AE1B62}" dt="2026-05-12T20:02:23.889" v="382" actId="20577"/>
      <pc:docMkLst>
        <pc:docMk/>
      </pc:docMkLst>
      <pc:sldChg chg="modSp mod">
        <pc:chgData name="Rune Carlsen" userId="26ef8e00-bfaf-4fa0-9bba-9acd95054409" providerId="ADAL" clId="{17B72457-CF8E-4F3C-815A-A78C38AE1B62}" dt="2026-05-12T20:01:16.455" v="219" actId="20577"/>
        <pc:sldMkLst>
          <pc:docMk/>
          <pc:sldMk cId="3855262151" sldId="256"/>
        </pc:sldMkLst>
        <pc:spChg chg="mod">
          <ac:chgData name="Rune Carlsen" userId="26ef8e00-bfaf-4fa0-9bba-9acd95054409" providerId="ADAL" clId="{17B72457-CF8E-4F3C-815A-A78C38AE1B62}" dt="2026-05-12T20:01:16.455" v="219" actId="20577"/>
          <ac:spMkLst>
            <pc:docMk/>
            <pc:sldMk cId="3855262151" sldId="256"/>
            <ac:spMk id="3" creationId="{C30A272D-2C75-04A4-28C0-D8FA6216E01E}"/>
          </ac:spMkLst>
        </pc:spChg>
      </pc:sldChg>
      <pc:sldChg chg="addSp delSp modSp del mod ord">
        <pc:chgData name="Rune Carlsen" userId="26ef8e00-bfaf-4fa0-9bba-9acd95054409" providerId="ADAL" clId="{17B72457-CF8E-4F3C-815A-A78C38AE1B62}" dt="2026-05-12T19:48:43.053" v="9" actId="47"/>
        <pc:sldMkLst>
          <pc:docMk/>
          <pc:sldMk cId="2409885746" sldId="257"/>
        </pc:sldMkLst>
        <pc:spChg chg="del">
          <ac:chgData name="Rune Carlsen" userId="26ef8e00-bfaf-4fa0-9bba-9acd95054409" providerId="ADAL" clId="{17B72457-CF8E-4F3C-815A-A78C38AE1B62}" dt="2026-05-12T19:47:45.347" v="5" actId="478"/>
          <ac:spMkLst>
            <pc:docMk/>
            <pc:sldMk cId="2409885746" sldId="257"/>
            <ac:spMk id="2" creationId="{0BAD66B5-7475-7E34-29C6-D03828DB31A2}"/>
          </ac:spMkLst>
        </pc:spChg>
        <pc:spChg chg="del">
          <ac:chgData name="Rune Carlsen" userId="26ef8e00-bfaf-4fa0-9bba-9acd95054409" providerId="ADAL" clId="{17B72457-CF8E-4F3C-815A-A78C38AE1B62}" dt="2026-05-12T19:47:39.754" v="2" actId="478"/>
          <ac:spMkLst>
            <pc:docMk/>
            <pc:sldMk cId="2409885746" sldId="257"/>
            <ac:spMk id="3" creationId="{5C2063DE-5251-C627-03DF-A2F30A9F96CB}"/>
          </ac:spMkLst>
        </pc:spChg>
        <pc:picChg chg="add mod">
          <ac:chgData name="Rune Carlsen" userId="26ef8e00-bfaf-4fa0-9bba-9acd95054409" providerId="ADAL" clId="{17B72457-CF8E-4F3C-815A-A78C38AE1B62}" dt="2026-05-12T19:47:49.852" v="7" actId="1076"/>
          <ac:picMkLst>
            <pc:docMk/>
            <pc:sldMk cId="2409885746" sldId="257"/>
            <ac:picMk id="5" creationId="{BCA89900-C8E9-812C-BC53-DAD5BBD251BF}"/>
          </ac:picMkLst>
        </pc:picChg>
      </pc:sldChg>
      <pc:sldChg chg="addSp modSp mod">
        <pc:chgData name="Rune Carlsen" userId="26ef8e00-bfaf-4fa0-9bba-9acd95054409" providerId="ADAL" clId="{17B72457-CF8E-4F3C-815A-A78C38AE1B62}" dt="2026-05-12T20:00:18.832" v="110" actId="1076"/>
        <pc:sldMkLst>
          <pc:docMk/>
          <pc:sldMk cId="3224551751" sldId="258"/>
        </pc:sldMkLst>
        <pc:spChg chg="add mod">
          <ac:chgData name="Rune Carlsen" userId="26ef8e00-bfaf-4fa0-9bba-9acd95054409" providerId="ADAL" clId="{17B72457-CF8E-4F3C-815A-A78C38AE1B62}" dt="2026-05-12T20:00:18.832" v="110" actId="1076"/>
          <ac:spMkLst>
            <pc:docMk/>
            <pc:sldMk cId="3224551751" sldId="258"/>
            <ac:spMk id="8" creationId="{52F52853-B491-C68D-BB51-3E6158384482}"/>
          </ac:spMkLst>
        </pc:spChg>
        <pc:picChg chg="mod">
          <ac:chgData name="Rune Carlsen" userId="26ef8e00-bfaf-4fa0-9bba-9acd95054409" providerId="ADAL" clId="{17B72457-CF8E-4F3C-815A-A78C38AE1B62}" dt="2026-05-12T19:59:24.511" v="39" actId="1076"/>
          <ac:picMkLst>
            <pc:docMk/>
            <pc:sldMk cId="3224551751" sldId="258"/>
            <ac:picMk id="5" creationId="{3FF8D0BD-CAA0-6884-0F8F-2F0D2B54A8DB}"/>
          </ac:picMkLst>
        </pc:picChg>
        <pc:cxnChg chg="add mod">
          <ac:chgData name="Rune Carlsen" userId="26ef8e00-bfaf-4fa0-9bba-9acd95054409" providerId="ADAL" clId="{17B72457-CF8E-4F3C-815A-A78C38AE1B62}" dt="2026-05-12T19:59:41.354" v="42" actId="14100"/>
          <ac:cxnSpMkLst>
            <pc:docMk/>
            <pc:sldMk cId="3224551751" sldId="258"/>
            <ac:cxnSpMk id="2" creationId="{8C4A85D7-C9D7-8DE2-C8DA-03CB00B1B64D}"/>
          </ac:cxnSpMkLst>
        </pc:cxnChg>
        <pc:cxnChg chg="add mod">
          <ac:chgData name="Rune Carlsen" userId="26ef8e00-bfaf-4fa0-9bba-9acd95054409" providerId="ADAL" clId="{17B72457-CF8E-4F3C-815A-A78C38AE1B62}" dt="2026-05-12T19:59:52.759" v="46" actId="14100"/>
          <ac:cxnSpMkLst>
            <pc:docMk/>
            <pc:sldMk cId="3224551751" sldId="258"/>
            <ac:cxnSpMk id="4" creationId="{C5BB2BE0-6808-9CE6-3FD1-AE4BA298DF44}"/>
          </ac:cxnSpMkLst>
        </pc:cxnChg>
      </pc:sldChg>
      <pc:sldChg chg="addSp delSp modSp new mod">
        <pc:chgData name="Rune Carlsen" userId="26ef8e00-bfaf-4fa0-9bba-9acd95054409" providerId="ADAL" clId="{17B72457-CF8E-4F3C-815A-A78C38AE1B62}" dt="2026-05-12T20:01:04.027" v="173" actId="1076"/>
        <pc:sldMkLst>
          <pc:docMk/>
          <pc:sldMk cId="2571306147" sldId="259"/>
        </pc:sldMkLst>
        <pc:spChg chg="del">
          <ac:chgData name="Rune Carlsen" userId="26ef8e00-bfaf-4fa0-9bba-9acd95054409" providerId="ADAL" clId="{17B72457-CF8E-4F3C-815A-A78C38AE1B62}" dt="2026-05-12T19:48:50.306" v="12" actId="478"/>
          <ac:spMkLst>
            <pc:docMk/>
            <pc:sldMk cId="2571306147" sldId="259"/>
            <ac:spMk id="2" creationId="{47C60A2C-89BB-94FC-719F-0FD04BD06BBA}"/>
          </ac:spMkLst>
        </pc:spChg>
        <pc:spChg chg="del">
          <ac:chgData name="Rune Carlsen" userId="26ef8e00-bfaf-4fa0-9bba-9acd95054409" providerId="ADAL" clId="{17B72457-CF8E-4F3C-815A-A78C38AE1B62}" dt="2026-05-12T19:48:46.808" v="11" actId="478"/>
          <ac:spMkLst>
            <pc:docMk/>
            <pc:sldMk cId="2571306147" sldId="259"/>
            <ac:spMk id="3" creationId="{E28FC246-2EB7-34E6-181C-D402291B914F}"/>
          </ac:spMkLst>
        </pc:spChg>
        <pc:spChg chg="add mod">
          <ac:chgData name="Rune Carlsen" userId="26ef8e00-bfaf-4fa0-9bba-9acd95054409" providerId="ADAL" clId="{17B72457-CF8E-4F3C-815A-A78C38AE1B62}" dt="2026-05-12T20:01:04.027" v="173" actId="1076"/>
          <ac:spMkLst>
            <pc:docMk/>
            <pc:sldMk cId="2571306147" sldId="259"/>
            <ac:spMk id="6" creationId="{26C75276-49F1-EB2D-2448-1B4A18B049FA}"/>
          </ac:spMkLst>
        </pc:spChg>
        <pc:picChg chg="add mod">
          <ac:chgData name="Rune Carlsen" userId="26ef8e00-bfaf-4fa0-9bba-9acd95054409" providerId="ADAL" clId="{17B72457-CF8E-4F3C-815A-A78C38AE1B62}" dt="2026-05-12T20:00:40.078" v="115" actId="1076"/>
          <ac:picMkLst>
            <pc:docMk/>
            <pc:sldMk cId="2571306147" sldId="259"/>
            <ac:picMk id="5" creationId="{56DB8B72-D5A1-A74D-7D4C-6A7E5C149443}"/>
          </ac:picMkLst>
        </pc:picChg>
      </pc:sldChg>
      <pc:sldChg chg="addSp delSp modSp new mod">
        <pc:chgData name="Rune Carlsen" userId="26ef8e00-bfaf-4fa0-9bba-9acd95054409" providerId="ADAL" clId="{17B72457-CF8E-4F3C-815A-A78C38AE1B62}" dt="2026-05-12T20:02:23.889" v="382" actId="20577"/>
        <pc:sldMkLst>
          <pc:docMk/>
          <pc:sldMk cId="2430469597" sldId="260"/>
        </pc:sldMkLst>
        <pc:spChg chg="del">
          <ac:chgData name="Rune Carlsen" userId="26ef8e00-bfaf-4fa0-9bba-9acd95054409" providerId="ADAL" clId="{17B72457-CF8E-4F3C-815A-A78C38AE1B62}" dt="2026-05-12T19:57:35.392" v="20" actId="478"/>
          <ac:spMkLst>
            <pc:docMk/>
            <pc:sldMk cId="2430469597" sldId="260"/>
            <ac:spMk id="2" creationId="{AAE428DE-1E2F-F9B7-3696-8DBD4EE2E8A8}"/>
          </ac:spMkLst>
        </pc:spChg>
        <pc:spChg chg="del">
          <ac:chgData name="Rune Carlsen" userId="26ef8e00-bfaf-4fa0-9bba-9acd95054409" providerId="ADAL" clId="{17B72457-CF8E-4F3C-815A-A78C38AE1B62}" dt="2026-05-12T19:57:33.038" v="19" actId="478"/>
          <ac:spMkLst>
            <pc:docMk/>
            <pc:sldMk cId="2430469597" sldId="260"/>
            <ac:spMk id="3" creationId="{DAE2CEA5-C3CD-4FA9-7E93-1EEFF6CDB2A1}"/>
          </ac:spMkLst>
        </pc:spChg>
        <pc:spChg chg="add mod">
          <ac:chgData name="Rune Carlsen" userId="26ef8e00-bfaf-4fa0-9bba-9acd95054409" providerId="ADAL" clId="{17B72457-CF8E-4F3C-815A-A78C38AE1B62}" dt="2026-05-12T19:59:11.155" v="38" actId="208"/>
          <ac:spMkLst>
            <pc:docMk/>
            <pc:sldMk cId="2430469597" sldId="260"/>
            <ac:spMk id="13" creationId="{69323B8C-F149-9539-921A-C6BFE307F0AF}"/>
          </ac:spMkLst>
        </pc:spChg>
        <pc:spChg chg="add mod">
          <ac:chgData name="Rune Carlsen" userId="26ef8e00-bfaf-4fa0-9bba-9acd95054409" providerId="ADAL" clId="{17B72457-CF8E-4F3C-815A-A78C38AE1B62}" dt="2026-05-12T20:01:48.501" v="275" actId="1076"/>
          <ac:spMkLst>
            <pc:docMk/>
            <pc:sldMk cId="2430469597" sldId="260"/>
            <ac:spMk id="14" creationId="{C8278A8F-6111-4BDC-CCCC-ECF07776C6B7}"/>
          </ac:spMkLst>
        </pc:spChg>
        <pc:spChg chg="add mod">
          <ac:chgData name="Rune Carlsen" userId="26ef8e00-bfaf-4fa0-9bba-9acd95054409" providerId="ADAL" clId="{17B72457-CF8E-4F3C-815A-A78C38AE1B62}" dt="2026-05-12T20:02:11.204" v="345" actId="20577"/>
          <ac:spMkLst>
            <pc:docMk/>
            <pc:sldMk cId="2430469597" sldId="260"/>
            <ac:spMk id="15" creationId="{A58CAF3E-07C5-C627-C54B-FEC439F140D9}"/>
          </ac:spMkLst>
        </pc:spChg>
        <pc:spChg chg="add mod">
          <ac:chgData name="Rune Carlsen" userId="26ef8e00-bfaf-4fa0-9bba-9acd95054409" providerId="ADAL" clId="{17B72457-CF8E-4F3C-815A-A78C38AE1B62}" dt="2026-05-12T20:02:23.889" v="382" actId="20577"/>
          <ac:spMkLst>
            <pc:docMk/>
            <pc:sldMk cId="2430469597" sldId="260"/>
            <ac:spMk id="16" creationId="{F2F55559-5D70-63FA-B59C-5DE62DB44C89}"/>
          </ac:spMkLst>
        </pc:spChg>
        <pc:picChg chg="add mod">
          <ac:chgData name="Rune Carlsen" userId="26ef8e00-bfaf-4fa0-9bba-9acd95054409" providerId="ADAL" clId="{17B72457-CF8E-4F3C-815A-A78C38AE1B62}" dt="2026-05-12T19:58:55.329" v="34" actId="1076"/>
          <ac:picMkLst>
            <pc:docMk/>
            <pc:sldMk cId="2430469597" sldId="260"/>
            <ac:picMk id="5" creationId="{30490DD9-6A7C-3F63-5C32-C9A30AF74557}"/>
          </ac:picMkLst>
        </pc:picChg>
        <pc:picChg chg="add mod">
          <ac:chgData name="Rune Carlsen" userId="26ef8e00-bfaf-4fa0-9bba-9acd95054409" providerId="ADAL" clId="{17B72457-CF8E-4F3C-815A-A78C38AE1B62}" dt="2026-05-12T19:58:57.704" v="35" actId="1076"/>
          <ac:picMkLst>
            <pc:docMk/>
            <pc:sldMk cId="2430469597" sldId="260"/>
            <ac:picMk id="12" creationId="{06E13A31-6A7E-5BB8-BF73-0C26D38C278F}"/>
          </ac:picMkLst>
        </pc:picChg>
        <pc:cxnChg chg="add mod">
          <ac:chgData name="Rune Carlsen" userId="26ef8e00-bfaf-4fa0-9bba-9acd95054409" providerId="ADAL" clId="{17B72457-CF8E-4F3C-815A-A78C38AE1B62}" dt="2026-05-12T19:58:55.329" v="34" actId="1076"/>
          <ac:cxnSpMkLst>
            <pc:docMk/>
            <pc:sldMk cId="2430469597" sldId="260"/>
            <ac:cxnSpMk id="7" creationId="{0E936EFE-AA9E-6BD2-06FE-ED2FCAE72418}"/>
          </ac:cxnSpMkLst>
        </pc:cxnChg>
        <pc:cxnChg chg="add mod">
          <ac:chgData name="Rune Carlsen" userId="26ef8e00-bfaf-4fa0-9bba-9acd95054409" providerId="ADAL" clId="{17B72457-CF8E-4F3C-815A-A78C38AE1B62}" dt="2026-05-12T19:58:55.329" v="34" actId="1076"/>
          <ac:cxnSpMkLst>
            <pc:docMk/>
            <pc:sldMk cId="2430469597" sldId="260"/>
            <ac:cxnSpMk id="8" creationId="{F63D8238-8D50-98DA-43D1-3E6E674AD43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51E894-BA74-A768-5F64-4D15E8FA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0D8F07-64DA-B940-28F0-A18638BB9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47C3A3-A1C2-C5C0-C4CF-3C7B835D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005A67-A13A-0EDC-172A-48A8FC3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12E82B-CC73-1896-F68C-A5800A7E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55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7084A-9676-41A4-3AA1-66B7F9B1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B4E0D2D-AD83-918D-1E49-4C87274DD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439FFF-BCAF-6A30-41D7-693C842E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3B6D90-B6DF-895C-F3DE-4C880FC7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43170E-4F5D-D74F-FFD8-14628A11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90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6C04078-7B2B-5E6E-EF08-27D94350A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1CE5C5-850D-C475-0D4F-7C4980A1A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903EB3-3551-883D-F822-D35DECDC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6494F7-9E98-111C-F387-65B9D20C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5B637E-37DE-7F90-7592-0897799A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13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5E7CFA-4E20-4F52-31BD-541FAA8D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E99470-536D-12A3-98F0-47BF749C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AE2813-CAC6-BB6B-0AEE-7A938863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F84B25-8926-6105-1C14-FC314480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86BAFE-EB33-C394-8857-A8E145B5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57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0BC343-2234-7B7E-309B-4B3EF5F9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D1302D-7203-1256-62B0-3AFD8512A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2ABA95-5515-8AE8-89BC-AECDEE96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E16FE0-92B7-133D-8A11-5ACBAFB6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61CA86-2DCB-83B4-5893-A5BC10E4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26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6F4DBC-8215-E88C-6A16-A352E677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65105C-F396-06CD-40A5-D39A4C89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C11140-BF40-301F-6BD2-CA9132D86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F896C6-63D2-3EBB-532F-6F04E62E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D54E90-CE85-7DCD-72BB-EF7842C5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8C6A56-213A-B9F6-2BCA-CDA6832D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69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82C930-3C61-5083-DC1E-985ECDED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D91E1B-D795-14F0-4A3F-077DDA994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A4F680-73C8-6FB9-9182-0036ACC8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2FB942D-03DA-15CD-BD2A-2278A7ACB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0454246-86F1-CB55-F29C-3E0A71085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FC3B8BB-B588-B985-DEC4-33D66995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7177098-A12A-E025-3FD9-48B78AF6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DEAA41-93AE-EF01-BCA8-7FA03BD0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37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D6E9DC-218E-1BDB-C59E-5132D735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59FB653-EDAB-F22A-6ED1-48AAA56F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FC0D6E-BC09-24E1-8925-1F5514FD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F64B2D-9047-7FC0-9806-C8845C13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81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3162303-C7C0-528B-8A19-5D435799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DAEC1C-2BDB-0B59-24DE-FCD8E743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C263F-1CA8-ACDE-4543-5A9B2AAA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1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38E54-7CC5-4F57-8E08-784B8F1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DD9C09-0748-28CE-0E4C-A4E306E9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C74A4C-9C85-4AC0-05E0-97FA5131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461B1C-EA76-60F6-5A23-77F61D5A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629AFD-634A-BC59-E59D-9D90A037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B3DC26-3C9C-5520-B891-24994580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30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E515CA-D8FF-AAE4-E079-F1BA0DC2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35E0238-153A-5203-A5E7-F643BD1C4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BA5F08-654A-BA68-63D6-65138DEE8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D4D005-E85F-E8D2-FE89-D7D52272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85D77D0-AB80-991F-AA68-9EBAB397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5E8D1E-7801-66D9-C482-F7F4D1ED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71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2B703F8-C877-1E99-D47D-161E17E1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C42CDF-F933-511D-090C-FCAE6601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38F647-814B-BE1D-E720-8BFDA8FE2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DD71EE-45FE-4645-92FE-DF80228D76FD}" type="datetimeFigureOut">
              <a:rPr lang="nb-NO" smtClean="0"/>
              <a:t>12.05.2026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1D2609-6A61-71CA-32A7-D9A4A92E9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16ACC2-D602-FE99-1760-AF3D18290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B7763-4408-4327-9DC1-FF24BF5B2E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5BF4F-DACF-0DF9-7BBA-1A43A1584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Endringer i brukergrensesnitt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0A272D-2C75-04A4-28C0-D8FA6216E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Gjeldende for ANSORG fra og med 18. mai 2026</a:t>
            </a:r>
          </a:p>
        </p:txBody>
      </p:sp>
    </p:spTree>
    <p:extLst>
      <p:ext uri="{BB962C8B-B14F-4D97-AF65-F5344CB8AC3E}">
        <p14:creationId xmlns:p14="http://schemas.microsoft.com/office/powerpoint/2010/main" val="385526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F8D0BD-CAA0-6884-0F8F-2F0D2B54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49" y="508553"/>
            <a:ext cx="6384336" cy="5748127"/>
          </a:xfrm>
          <a:prstGeom prst="rect">
            <a:avLst/>
          </a:prstGeom>
        </p:spPr>
      </p:pic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8C4A85D7-C9D7-8DE2-C8DA-03CB00B1B64D}"/>
              </a:ext>
            </a:extLst>
          </p:cNvPr>
          <p:cNvCxnSpPr>
            <a:cxnSpLocks/>
          </p:cNvCxnSpPr>
          <p:nvPr/>
        </p:nvCxnSpPr>
        <p:spPr>
          <a:xfrm>
            <a:off x="4991049" y="508553"/>
            <a:ext cx="6384336" cy="5748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C5BB2BE0-6808-9CE6-3FD1-AE4BA298DF44}"/>
              </a:ext>
            </a:extLst>
          </p:cNvPr>
          <p:cNvCxnSpPr>
            <a:cxnSpLocks/>
          </p:cNvCxnSpPr>
          <p:nvPr/>
        </p:nvCxnSpPr>
        <p:spPr>
          <a:xfrm flipH="1">
            <a:off x="4991049" y="508553"/>
            <a:ext cx="6384336" cy="5748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2F52853-B491-C68D-BB51-3E6158384482}"/>
              </a:ext>
            </a:extLst>
          </p:cNvPr>
          <p:cNvSpPr txBox="1"/>
          <p:nvPr/>
        </p:nvSpPr>
        <p:spPr>
          <a:xfrm>
            <a:off x="788504" y="2928731"/>
            <a:ext cx="362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Gammel visning av ansattprofil opphører fra og med 18.mai 2026</a:t>
            </a:r>
          </a:p>
        </p:txBody>
      </p:sp>
    </p:spTree>
    <p:extLst>
      <p:ext uri="{BB962C8B-B14F-4D97-AF65-F5344CB8AC3E}">
        <p14:creationId xmlns:p14="http://schemas.microsoft.com/office/powerpoint/2010/main" val="322455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DB8B72-D5A1-A74D-7D4C-6A7E5C14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44" y="1349237"/>
            <a:ext cx="8755417" cy="6082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6C75276-49F1-EB2D-2448-1B4A18B049FA}"/>
              </a:ext>
            </a:extLst>
          </p:cNvPr>
          <p:cNvSpPr txBox="1"/>
          <p:nvPr/>
        </p:nvSpPr>
        <p:spPr>
          <a:xfrm>
            <a:off x="689113" y="2710069"/>
            <a:ext cx="202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Ny visning av ansattprofil gjeldende fra og med 18.mai</a:t>
            </a:r>
          </a:p>
        </p:txBody>
      </p:sp>
    </p:spTree>
    <p:extLst>
      <p:ext uri="{BB962C8B-B14F-4D97-AF65-F5344CB8AC3E}">
        <p14:creationId xmlns:p14="http://schemas.microsoft.com/office/powerpoint/2010/main" val="257130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0490DD9-6A7C-3F63-5C32-C9A30AF7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3" y="2690191"/>
            <a:ext cx="4799768" cy="2399884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E936EFE-AA9E-6BD2-06FE-ED2FCAE72418}"/>
              </a:ext>
            </a:extLst>
          </p:cNvPr>
          <p:cNvCxnSpPr/>
          <p:nvPr/>
        </p:nvCxnSpPr>
        <p:spPr>
          <a:xfrm flipV="1">
            <a:off x="609600" y="2749826"/>
            <a:ext cx="4724401" cy="23402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63D8238-8D50-98DA-43D1-3E6E674AD439}"/>
              </a:ext>
            </a:extLst>
          </p:cNvPr>
          <p:cNvCxnSpPr>
            <a:cxnSpLocks/>
          </p:cNvCxnSpPr>
          <p:nvPr/>
        </p:nvCxnSpPr>
        <p:spPr>
          <a:xfrm>
            <a:off x="609600" y="2690191"/>
            <a:ext cx="4724401" cy="2325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06E13A31-6A7E-5BB8-BF73-0C26D38C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46" y="2464904"/>
            <a:ext cx="4634326" cy="2898719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9323B8C-F149-9539-921A-C6BFE307F0AF}"/>
              </a:ext>
            </a:extLst>
          </p:cNvPr>
          <p:cNvSpPr/>
          <p:nvPr/>
        </p:nvSpPr>
        <p:spPr>
          <a:xfrm>
            <a:off x="6520070" y="2339009"/>
            <a:ext cx="2723321" cy="781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8278A8F-6111-4BDC-CCCC-ECF07776C6B7}"/>
              </a:ext>
            </a:extLst>
          </p:cNvPr>
          <p:cNvSpPr txBox="1"/>
          <p:nvPr/>
        </p:nvSpPr>
        <p:spPr>
          <a:xfrm>
            <a:off x="861391" y="781878"/>
            <a:ext cx="1013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Endring i hvordan man kan søke opp inaktive brukere: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58CAF3E-07C5-C627-C54B-FEC439F140D9}"/>
              </a:ext>
            </a:extLst>
          </p:cNvPr>
          <p:cNvSpPr txBox="1"/>
          <p:nvPr/>
        </p:nvSpPr>
        <p:spPr>
          <a:xfrm>
            <a:off x="1060174" y="5337118"/>
            <a:ext cx="386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Søk på inaktive brukere via ansattprofil vil ikke lenger være mulig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2F55559-5D70-63FA-B59C-5DE62DB44C89}"/>
              </a:ext>
            </a:extLst>
          </p:cNvPr>
          <p:cNvSpPr txBox="1"/>
          <p:nvPr/>
        </p:nvSpPr>
        <p:spPr>
          <a:xfrm>
            <a:off x="6520070" y="5363623"/>
            <a:ext cx="386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Inaktive brukere kan søkes opp her.</a:t>
            </a:r>
          </a:p>
        </p:txBody>
      </p:sp>
    </p:spTree>
    <p:extLst>
      <p:ext uri="{BB962C8B-B14F-4D97-AF65-F5344CB8AC3E}">
        <p14:creationId xmlns:p14="http://schemas.microsoft.com/office/powerpoint/2010/main" val="243046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6f3cebf-f3ea-4f6d-9afa-b2867c184242}" enabled="1" method="Privileged" siteId="{512024a4-8685-4f03-8086-14a61730e81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Endringer i brukergrensesnitt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Rune Carlsen</dc:creator>
  <cp:lastModifiedBy>Rune Carlsen</cp:lastModifiedBy>
  <cp:revision>1</cp:revision>
  <dcterms:created xsi:type="dcterms:W3CDTF">2026-05-12T08:44:17Z</dcterms:created>
  <dcterms:modified xsi:type="dcterms:W3CDTF">2026-05-12T20:02:26Z</dcterms:modified>
</cp:coreProperties>
</file>