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9" r:id="rId2"/>
    <p:sldId id="6443" r:id="rId3"/>
    <p:sldId id="6452" r:id="rId4"/>
    <p:sldId id="6460" r:id="rId5"/>
    <p:sldId id="6437" r:id="rId6"/>
    <p:sldId id="6459" r:id="rId7"/>
    <p:sldId id="6457" r:id="rId8"/>
    <p:sldId id="6455" r:id="rId9"/>
    <p:sldId id="6456" r:id="rId10"/>
    <p:sldId id="6461" r:id="rId11"/>
    <p:sldId id="6463" r:id="rId12"/>
    <p:sldId id="6448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B9EC6-DDA9-44C8-94A2-474D6C4F66DA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7A0206E4-8B3D-4A59-8359-69025A8B3700}">
      <dgm:prSet phldrT="[Tekst]"/>
      <dgm:spPr/>
      <dgm:t>
        <a:bodyPr/>
        <a:lstStyle/>
        <a:p>
          <a:r>
            <a:rPr lang="nb-NO" dirty="0">
              <a:effectLst/>
              <a:latin typeface="Segoe UI" panose="020B0502040204020203" pitchFamily="34" charset="0"/>
            </a:rPr>
            <a:t>Skrivebordsapplikasjon</a:t>
          </a:r>
          <a:endParaRPr lang="nb-NO" dirty="0"/>
        </a:p>
      </dgm:t>
    </dgm:pt>
    <dgm:pt modelId="{C36AA37C-D605-4556-A11F-8A786413BB29}" type="parTrans" cxnId="{A8B67721-B7DC-4F16-9CD3-4257B05C8108}">
      <dgm:prSet/>
      <dgm:spPr/>
      <dgm:t>
        <a:bodyPr/>
        <a:lstStyle/>
        <a:p>
          <a:endParaRPr lang="nb-NO"/>
        </a:p>
      </dgm:t>
    </dgm:pt>
    <dgm:pt modelId="{09534CE1-74C5-41B7-A46E-CD0D1B0326B0}" type="sibTrans" cxnId="{A8B67721-B7DC-4F16-9CD3-4257B05C8108}">
      <dgm:prSet/>
      <dgm:spPr/>
      <dgm:t>
        <a:bodyPr/>
        <a:lstStyle/>
        <a:p>
          <a:endParaRPr lang="nb-NO"/>
        </a:p>
      </dgm:t>
    </dgm:pt>
    <dgm:pt modelId="{B13E4B84-BFE7-4B41-9456-DF000C55E447}">
      <dgm:prSet/>
      <dgm:spPr/>
      <dgm:t>
        <a:bodyPr/>
        <a:lstStyle/>
        <a:p>
          <a:r>
            <a:rPr lang="nb-NO" dirty="0">
              <a:effectLst/>
              <a:latin typeface="Segoe UI" panose="020B0502040204020203" pitchFamily="34" charset="0"/>
            </a:rPr>
            <a:t>Skygge-IT</a:t>
          </a:r>
        </a:p>
      </dgm:t>
    </dgm:pt>
    <dgm:pt modelId="{598D6F1B-E5A1-4789-978F-96B69FD3D007}" type="parTrans" cxnId="{7E2775B4-2B99-48FF-8419-AC08DAF29B1A}">
      <dgm:prSet/>
      <dgm:spPr/>
      <dgm:t>
        <a:bodyPr/>
        <a:lstStyle/>
        <a:p>
          <a:endParaRPr lang="nb-NO"/>
        </a:p>
      </dgm:t>
    </dgm:pt>
    <dgm:pt modelId="{2B627B82-4374-4369-BE86-BBC29C6ABC26}" type="sibTrans" cxnId="{7E2775B4-2B99-48FF-8419-AC08DAF29B1A}">
      <dgm:prSet/>
      <dgm:spPr/>
      <dgm:t>
        <a:bodyPr/>
        <a:lstStyle/>
        <a:p>
          <a:endParaRPr lang="nb-NO"/>
        </a:p>
      </dgm:t>
    </dgm:pt>
    <dgm:pt modelId="{51032CCB-D2B3-4C45-88B3-816886EA0755}">
      <dgm:prSet/>
      <dgm:spPr/>
      <dgm:t>
        <a:bodyPr/>
        <a:lstStyle/>
        <a:p>
          <a:r>
            <a:rPr lang="nb-NO" dirty="0">
              <a:effectLst/>
              <a:latin typeface="Segoe UI" panose="020B0502040204020203" pitchFamily="34" charset="0"/>
            </a:rPr>
            <a:t>KLS</a:t>
          </a:r>
          <a:endParaRPr lang="nb-NO" dirty="0"/>
        </a:p>
      </dgm:t>
    </dgm:pt>
    <dgm:pt modelId="{3C6ED227-6D86-4AFC-97B7-12EE5EF846EF}" type="parTrans" cxnId="{CF5EDB0D-BF89-4921-AE8B-06FA2B173C2F}">
      <dgm:prSet/>
      <dgm:spPr/>
      <dgm:t>
        <a:bodyPr/>
        <a:lstStyle/>
        <a:p>
          <a:endParaRPr lang="nb-NO"/>
        </a:p>
      </dgm:t>
    </dgm:pt>
    <dgm:pt modelId="{22C5202E-6BA1-4D88-AAC7-B115DA7653E4}" type="sibTrans" cxnId="{CF5EDB0D-BF89-4921-AE8B-06FA2B173C2F}">
      <dgm:prSet/>
      <dgm:spPr/>
      <dgm:t>
        <a:bodyPr/>
        <a:lstStyle/>
        <a:p>
          <a:endParaRPr lang="nb-NO"/>
        </a:p>
      </dgm:t>
    </dgm:pt>
    <dgm:pt modelId="{13C0E092-74F2-41E0-A54E-EA285CA2B549}">
      <dgm:prSet phldrT="[Tekst]" custT="1"/>
      <dgm:spPr/>
      <dgm:t>
        <a:bodyPr/>
        <a:lstStyle/>
        <a:p>
          <a:r>
            <a:rPr lang="nb-NO" sz="1050" b="0" i="0" dirty="0"/>
            <a:t>programvare som kan installeres på datamaskinen din og kjøres lokalt, </a:t>
          </a:r>
          <a:r>
            <a:rPr lang="nb-NO" sz="1050" dirty="0"/>
            <a:t>ikke avhengig av internettilkobling</a:t>
          </a:r>
        </a:p>
      </dgm:t>
    </dgm:pt>
    <dgm:pt modelId="{ADFAE7B0-C99B-46E2-91A8-1B99DDE69E42}" type="parTrans" cxnId="{BD551079-9398-4865-9979-B015171A09A5}">
      <dgm:prSet/>
      <dgm:spPr/>
      <dgm:t>
        <a:bodyPr/>
        <a:lstStyle/>
        <a:p>
          <a:endParaRPr lang="nb-NO"/>
        </a:p>
      </dgm:t>
    </dgm:pt>
    <dgm:pt modelId="{A6700255-6654-4F21-A9B8-1E685E7A0B0D}" type="sibTrans" cxnId="{BD551079-9398-4865-9979-B015171A09A5}">
      <dgm:prSet/>
      <dgm:spPr/>
      <dgm:t>
        <a:bodyPr/>
        <a:lstStyle/>
        <a:p>
          <a:endParaRPr lang="nb-NO"/>
        </a:p>
      </dgm:t>
    </dgm:pt>
    <dgm:pt modelId="{1D82D3BF-9258-4669-AB16-D09431448A1F}">
      <dgm:prSet custT="1"/>
      <dgm:spPr/>
      <dgm:t>
        <a:bodyPr/>
        <a:lstStyle/>
        <a:p>
          <a:r>
            <a:rPr lang="nb-NO" sz="1050" dirty="0">
              <a:effectLst/>
              <a:latin typeface="Segoe UI" panose="020B0502040204020203" pitchFamily="34" charset="0"/>
            </a:rPr>
            <a:t>Å bruke andre verktøy i arbeidet enn de som er godkjent av arbeidsgiver. For eksempel å bruke privat e-post, </a:t>
          </a:r>
          <a:r>
            <a:rPr lang="nb-NO" sz="1050" dirty="0" err="1">
              <a:effectLst/>
              <a:latin typeface="Segoe UI" panose="020B0502040204020203" pitchFamily="34" charset="0"/>
            </a:rPr>
            <a:t>Dropbox</a:t>
          </a:r>
          <a:r>
            <a:rPr lang="nb-NO" sz="1050" dirty="0">
              <a:effectLst/>
              <a:latin typeface="Segoe UI" panose="020B0502040204020203" pitchFamily="34" charset="0"/>
            </a:rPr>
            <a:t> e.l. til lagring og arbeid med jobb-filer.  </a:t>
          </a:r>
        </a:p>
      </dgm:t>
    </dgm:pt>
    <dgm:pt modelId="{BF13C7CA-379D-4385-BB23-CAA6DAEDDC3D}" type="parTrans" cxnId="{1198FF4A-AE2A-4B01-9FAB-73AF86FE2BA0}">
      <dgm:prSet/>
      <dgm:spPr/>
      <dgm:t>
        <a:bodyPr/>
        <a:lstStyle/>
        <a:p>
          <a:endParaRPr lang="nb-NO"/>
        </a:p>
      </dgm:t>
    </dgm:pt>
    <dgm:pt modelId="{FB55D05E-66BD-40EB-A59E-98470201F023}" type="sibTrans" cxnId="{1198FF4A-AE2A-4B01-9FAB-73AF86FE2BA0}">
      <dgm:prSet/>
      <dgm:spPr/>
      <dgm:t>
        <a:bodyPr/>
        <a:lstStyle/>
        <a:p>
          <a:endParaRPr lang="nb-NO"/>
        </a:p>
      </dgm:t>
    </dgm:pt>
    <dgm:pt modelId="{17C06262-75B2-4138-B396-96012C247AB0}">
      <dgm:prSet custT="1"/>
      <dgm:spPr/>
      <dgm:t>
        <a:bodyPr/>
        <a:lstStyle/>
        <a:p>
          <a:r>
            <a:rPr lang="nb-NO" sz="1050" dirty="0"/>
            <a:t>Kirkens lokale skrivebord: En sikret pc/mac med </a:t>
          </a:r>
          <a:r>
            <a:rPr lang="nb-NO" sz="1050" dirty="0" err="1"/>
            <a:t>éngangsinnlogging</a:t>
          </a:r>
          <a:r>
            <a:rPr lang="nb-NO" sz="1050" dirty="0"/>
            <a:t> til kirkens Microsoft 365-område, Dnk360 og flere andre fellesløsninger. </a:t>
          </a:r>
        </a:p>
      </dgm:t>
    </dgm:pt>
    <dgm:pt modelId="{67E099BD-AF77-470C-94A8-E3C9BDE519FF}" type="parTrans" cxnId="{391E4AE9-4EB5-4BAA-8487-A06C83EBE5A9}">
      <dgm:prSet/>
      <dgm:spPr/>
      <dgm:t>
        <a:bodyPr/>
        <a:lstStyle/>
        <a:p>
          <a:endParaRPr lang="nb-NO"/>
        </a:p>
      </dgm:t>
    </dgm:pt>
    <dgm:pt modelId="{75A257B1-D0AC-4780-B376-EF89601A5381}" type="sibTrans" cxnId="{391E4AE9-4EB5-4BAA-8487-A06C83EBE5A9}">
      <dgm:prSet/>
      <dgm:spPr/>
      <dgm:t>
        <a:bodyPr/>
        <a:lstStyle/>
        <a:p>
          <a:endParaRPr lang="nb-NO"/>
        </a:p>
      </dgm:t>
    </dgm:pt>
    <dgm:pt modelId="{95C47156-98F6-4580-B2C1-AED59F491D1B}">
      <dgm:prSet/>
      <dgm:spPr/>
      <dgm:t>
        <a:bodyPr/>
        <a:lstStyle/>
        <a:p>
          <a:r>
            <a:rPr lang="nb-NO" dirty="0">
              <a:effectLst/>
              <a:latin typeface="Segoe UI" panose="020B0502040204020203" pitchFamily="34" charset="0"/>
            </a:rPr>
            <a:t>Mini-bruker</a:t>
          </a:r>
        </a:p>
      </dgm:t>
    </dgm:pt>
    <dgm:pt modelId="{6C73E051-8BCD-4513-B107-98DAD495C2B7}" type="parTrans" cxnId="{EB76D62D-1BF2-4EDB-83D8-DC81B2307EC1}">
      <dgm:prSet/>
      <dgm:spPr/>
      <dgm:t>
        <a:bodyPr/>
        <a:lstStyle/>
        <a:p>
          <a:endParaRPr lang="nb-NO"/>
        </a:p>
      </dgm:t>
    </dgm:pt>
    <dgm:pt modelId="{1D0A04EE-D53C-4996-B595-72D5A810F9DA}" type="sibTrans" cxnId="{EB76D62D-1BF2-4EDB-83D8-DC81B2307EC1}">
      <dgm:prSet/>
      <dgm:spPr/>
      <dgm:t>
        <a:bodyPr/>
        <a:lstStyle/>
        <a:p>
          <a:endParaRPr lang="nb-NO"/>
        </a:p>
      </dgm:t>
    </dgm:pt>
    <dgm:pt modelId="{5B6635FD-2FB5-4C58-A3E4-5F8E67A24C2D}">
      <dgm:prSet/>
      <dgm:spPr/>
      <dgm:t>
        <a:bodyPr/>
        <a:lstStyle/>
        <a:p>
          <a:r>
            <a:rPr lang="nb-NO" dirty="0">
              <a:effectLst/>
              <a:latin typeface="Segoe UI" panose="020B0502040204020203" pitchFamily="34" charset="0"/>
            </a:rPr>
            <a:t>Kirkepartner Skrivebord </a:t>
          </a:r>
        </a:p>
      </dgm:t>
    </dgm:pt>
    <dgm:pt modelId="{16524571-3441-4EEB-A8E8-977381776541}" type="parTrans" cxnId="{12158315-F90C-4E3C-8F8B-55A51DA3B940}">
      <dgm:prSet/>
      <dgm:spPr/>
      <dgm:t>
        <a:bodyPr/>
        <a:lstStyle/>
        <a:p>
          <a:endParaRPr lang="nb-NO"/>
        </a:p>
      </dgm:t>
    </dgm:pt>
    <dgm:pt modelId="{BA638D2A-B01D-44F1-8847-6B34225A575B}" type="sibTrans" cxnId="{12158315-F90C-4E3C-8F8B-55A51DA3B940}">
      <dgm:prSet/>
      <dgm:spPr/>
      <dgm:t>
        <a:bodyPr/>
        <a:lstStyle/>
        <a:p>
          <a:endParaRPr lang="nb-NO"/>
        </a:p>
      </dgm:t>
    </dgm:pt>
    <dgm:pt modelId="{40FFE972-6689-4F4E-B668-A0CA064355F0}">
      <dgm:prSet custT="1"/>
      <dgm:spPr/>
      <dgm:t>
        <a:bodyPr/>
        <a:lstStyle/>
        <a:p>
          <a:r>
            <a:rPr lang="nb-NO" sz="1050" dirty="0">
              <a:effectLst/>
              <a:latin typeface="Segoe UI" panose="020B0502040204020203" pitchFamily="34" charset="0"/>
            </a:rPr>
            <a:t>Eksternt skrivebord-løsning på plattformen via VMware. OBS: Fases ut i løpet av 2024. </a:t>
          </a:r>
        </a:p>
      </dgm:t>
    </dgm:pt>
    <dgm:pt modelId="{E5DF41BE-D86A-42A3-BFD8-2D4F7EF00112}" type="parTrans" cxnId="{3AA82D20-7281-40B8-8C60-8AF3066B51EA}">
      <dgm:prSet/>
      <dgm:spPr/>
      <dgm:t>
        <a:bodyPr/>
        <a:lstStyle/>
        <a:p>
          <a:endParaRPr lang="nb-NO"/>
        </a:p>
      </dgm:t>
    </dgm:pt>
    <dgm:pt modelId="{5578D81F-0991-402E-A8E0-4BC1C96E0340}" type="sibTrans" cxnId="{3AA82D20-7281-40B8-8C60-8AF3066B51EA}">
      <dgm:prSet/>
      <dgm:spPr/>
      <dgm:t>
        <a:bodyPr/>
        <a:lstStyle/>
        <a:p>
          <a:endParaRPr lang="nb-NO"/>
        </a:p>
      </dgm:t>
    </dgm:pt>
    <dgm:pt modelId="{992E1C61-6899-4258-B26F-BB1238713457}">
      <dgm:prSet phldrT="[Tekst]" custT="1"/>
      <dgm:spPr/>
      <dgm:t>
        <a:bodyPr/>
        <a:lstStyle/>
        <a:p>
          <a:r>
            <a:rPr lang="nb-NO" sz="1050" dirty="0"/>
            <a:t>Eksempler: Teams, Word, PowerPoint, Excel som åpnes direkte på din pc/mac/nettbrett</a:t>
          </a:r>
        </a:p>
      </dgm:t>
    </dgm:pt>
    <dgm:pt modelId="{4A8DB2D1-6563-4786-87DB-658AB623EFA7}" type="parTrans" cxnId="{540C3F52-D155-423D-B57B-4EAE35CE06D8}">
      <dgm:prSet/>
      <dgm:spPr/>
      <dgm:t>
        <a:bodyPr/>
        <a:lstStyle/>
        <a:p>
          <a:endParaRPr lang="nb-NO"/>
        </a:p>
      </dgm:t>
    </dgm:pt>
    <dgm:pt modelId="{6374C649-A75A-4B04-ABC5-4AE64D98FE1F}" type="sibTrans" cxnId="{540C3F52-D155-423D-B57B-4EAE35CE06D8}">
      <dgm:prSet/>
      <dgm:spPr/>
      <dgm:t>
        <a:bodyPr/>
        <a:lstStyle/>
        <a:p>
          <a:endParaRPr lang="nb-NO"/>
        </a:p>
      </dgm:t>
    </dgm:pt>
    <dgm:pt modelId="{4B8DD714-56DB-4192-B7A9-2C267F7E3C92}">
      <dgm:prSet phldrT="[Tekst]"/>
      <dgm:spPr/>
      <dgm:t>
        <a:bodyPr/>
        <a:lstStyle/>
        <a:p>
          <a:r>
            <a:rPr lang="nb-NO" dirty="0"/>
            <a:t>Nettbasert app/jobbe i nettleser</a:t>
          </a:r>
        </a:p>
      </dgm:t>
    </dgm:pt>
    <dgm:pt modelId="{2706046A-0E19-4CC6-85F6-2DE099FA0DBB}" type="parTrans" cxnId="{9E5C3E2E-F27E-4C36-A78B-76FED6C63C87}">
      <dgm:prSet/>
      <dgm:spPr/>
      <dgm:t>
        <a:bodyPr/>
        <a:lstStyle/>
        <a:p>
          <a:endParaRPr lang="nb-NO"/>
        </a:p>
      </dgm:t>
    </dgm:pt>
    <dgm:pt modelId="{3F23B2F6-EAFD-4B54-B96F-5A5D0AE9466D}" type="sibTrans" cxnId="{9E5C3E2E-F27E-4C36-A78B-76FED6C63C87}">
      <dgm:prSet/>
      <dgm:spPr/>
      <dgm:t>
        <a:bodyPr/>
        <a:lstStyle/>
        <a:p>
          <a:endParaRPr lang="nb-NO"/>
        </a:p>
      </dgm:t>
    </dgm:pt>
    <dgm:pt modelId="{E0F256E4-2D41-4621-9485-165221BA5C80}">
      <dgm:prSet phldrT="[Tekst]" custT="1"/>
      <dgm:spPr/>
      <dgm:t>
        <a:bodyPr/>
        <a:lstStyle/>
        <a:p>
          <a:r>
            <a:rPr lang="nb-NO" sz="1050" dirty="0"/>
            <a:t>(i denne sammenheng): Å gå inn på nettsiden office.com for å jobbe i Word, Teams, PowerPoint, Outlook m.m.</a:t>
          </a:r>
        </a:p>
      </dgm:t>
    </dgm:pt>
    <dgm:pt modelId="{9C91BB61-1F69-4178-BD38-A8C5CFA94A9E}" type="parTrans" cxnId="{84C3C479-73F8-40D0-989A-792CB4139216}">
      <dgm:prSet/>
      <dgm:spPr/>
      <dgm:t>
        <a:bodyPr/>
        <a:lstStyle/>
        <a:p>
          <a:endParaRPr lang="nb-NO"/>
        </a:p>
      </dgm:t>
    </dgm:pt>
    <dgm:pt modelId="{5DA64F72-AB46-438F-9375-15A8E8ED9ABC}" type="sibTrans" cxnId="{84C3C479-73F8-40D0-989A-792CB4139216}">
      <dgm:prSet/>
      <dgm:spPr/>
      <dgm:t>
        <a:bodyPr/>
        <a:lstStyle/>
        <a:p>
          <a:endParaRPr lang="nb-NO"/>
        </a:p>
      </dgm:t>
    </dgm:pt>
    <dgm:pt modelId="{F9C6983C-F0B0-485F-ADDD-A792ED281BED}">
      <dgm:prSet/>
      <dgm:spPr/>
      <dgm:t>
        <a:bodyPr/>
        <a:lstStyle/>
        <a:p>
          <a:r>
            <a:rPr lang="nb-NO">
              <a:effectLst/>
              <a:latin typeface="Segoe UI" panose="020B0502040204020203" pitchFamily="34" charset="0"/>
            </a:rPr>
            <a:t>Sikret pc</a:t>
          </a:r>
          <a:endParaRPr lang="nb-NO" dirty="0">
            <a:effectLst/>
            <a:latin typeface="Segoe UI" panose="020B0502040204020203" pitchFamily="34" charset="0"/>
          </a:endParaRPr>
        </a:p>
      </dgm:t>
    </dgm:pt>
    <dgm:pt modelId="{4268A61A-C0A5-4076-ABF9-ED88BBEE52E0}" type="parTrans" cxnId="{F13E4B51-8FA3-4DE2-8217-124A2705F742}">
      <dgm:prSet/>
      <dgm:spPr/>
      <dgm:t>
        <a:bodyPr/>
        <a:lstStyle/>
        <a:p>
          <a:endParaRPr lang="nb-NO"/>
        </a:p>
      </dgm:t>
    </dgm:pt>
    <dgm:pt modelId="{44C37AC6-9550-479B-8EC4-58B760DAF13F}" type="sibTrans" cxnId="{F13E4B51-8FA3-4DE2-8217-124A2705F742}">
      <dgm:prSet/>
      <dgm:spPr/>
      <dgm:t>
        <a:bodyPr/>
        <a:lstStyle/>
        <a:p>
          <a:endParaRPr lang="nb-NO"/>
        </a:p>
      </dgm:t>
    </dgm:pt>
    <dgm:pt modelId="{25363C2F-7DD2-4773-9543-86796547C757}">
      <dgm:prSet custT="1"/>
      <dgm:spPr/>
      <dgm:t>
        <a:bodyPr/>
        <a:lstStyle/>
        <a:p>
          <a:r>
            <a:rPr lang="nb-NO" sz="1050" dirty="0">
              <a:effectLst/>
              <a:latin typeface="Segoe UI" panose="020B0502040204020203" pitchFamily="34" charset="0"/>
            </a:rPr>
            <a:t>En pc (eller mac) der sikkerheten er kontrollert av Kirkepartner (enten Kirkens lokale skrivebord eller innenfor plattformen på Kirkepartner Skrivebord)</a:t>
          </a:r>
          <a:endParaRPr lang="nb-NO" sz="1050" dirty="0"/>
        </a:p>
      </dgm:t>
    </dgm:pt>
    <dgm:pt modelId="{DF8B530F-01A3-474C-8268-502DC2DB4AA7}" type="parTrans" cxnId="{79755C45-003E-45F7-BEB7-AF9DFEDF1237}">
      <dgm:prSet/>
      <dgm:spPr/>
      <dgm:t>
        <a:bodyPr/>
        <a:lstStyle/>
        <a:p>
          <a:endParaRPr lang="nb-NO"/>
        </a:p>
      </dgm:t>
    </dgm:pt>
    <dgm:pt modelId="{A62D3F78-F7B4-4FF2-B612-74EAF078992E}" type="sibTrans" cxnId="{79755C45-003E-45F7-BEB7-AF9DFEDF1237}">
      <dgm:prSet/>
      <dgm:spPr/>
      <dgm:t>
        <a:bodyPr/>
        <a:lstStyle/>
        <a:p>
          <a:endParaRPr lang="nb-NO"/>
        </a:p>
      </dgm:t>
    </dgm:pt>
    <dgm:pt modelId="{DC398091-2CD7-4E36-9664-37A6D19E4030}">
      <dgm:prSet custT="1"/>
      <dgm:spPr/>
      <dgm:t>
        <a:bodyPr/>
        <a:lstStyle/>
        <a:p>
          <a:r>
            <a:rPr lang="nb-NO" sz="1050" dirty="0">
              <a:effectLst/>
              <a:latin typeface="Segoe UI" panose="020B0502040204020203" pitchFamily="34" charset="0"/>
            </a:rPr>
            <a:t>Tilgang til kirkens felles Teams og Outlook, men med begrenset lagringskapasitet og kun i nettleser</a:t>
          </a:r>
        </a:p>
      </dgm:t>
    </dgm:pt>
    <dgm:pt modelId="{0E5AC774-9654-4B52-B00E-8BA893632D1D}" type="parTrans" cxnId="{207F2B18-436D-48E5-B91E-029A748A91D5}">
      <dgm:prSet/>
      <dgm:spPr/>
      <dgm:t>
        <a:bodyPr/>
        <a:lstStyle/>
        <a:p>
          <a:endParaRPr lang="nb-NO"/>
        </a:p>
      </dgm:t>
    </dgm:pt>
    <dgm:pt modelId="{E9F3ED57-426D-4B17-9D9D-C95C7F2E392C}" type="sibTrans" cxnId="{207F2B18-436D-48E5-B91E-029A748A91D5}">
      <dgm:prSet/>
      <dgm:spPr/>
      <dgm:t>
        <a:bodyPr/>
        <a:lstStyle/>
        <a:p>
          <a:endParaRPr lang="nb-NO"/>
        </a:p>
      </dgm:t>
    </dgm:pt>
    <dgm:pt modelId="{7C0850E2-5625-48E2-A7C9-1D5CC1AE5C10}">
      <dgm:prSet phldrT="[Tekst]" custT="1"/>
      <dgm:spPr/>
      <dgm:t>
        <a:bodyPr/>
        <a:lstStyle/>
        <a:p>
          <a:r>
            <a:rPr lang="nb-NO" sz="1050" b="0" i="0" dirty="0"/>
            <a:t>kan ha mer avanserte funksjoner enn nettbaserte apper </a:t>
          </a:r>
          <a:endParaRPr lang="nb-NO" sz="1050" dirty="0"/>
        </a:p>
      </dgm:t>
    </dgm:pt>
    <dgm:pt modelId="{B74D9866-16EB-4398-8467-5FE96F82D99C}" type="parTrans" cxnId="{C15E9413-ED93-4193-94BA-2980C83E2486}">
      <dgm:prSet/>
      <dgm:spPr/>
      <dgm:t>
        <a:bodyPr/>
        <a:lstStyle/>
        <a:p>
          <a:endParaRPr lang="nb-NO"/>
        </a:p>
      </dgm:t>
    </dgm:pt>
    <dgm:pt modelId="{ADC9D888-00FD-439E-B412-1D32591B0617}" type="sibTrans" cxnId="{C15E9413-ED93-4193-94BA-2980C83E2486}">
      <dgm:prSet/>
      <dgm:spPr/>
      <dgm:t>
        <a:bodyPr/>
        <a:lstStyle/>
        <a:p>
          <a:endParaRPr lang="nb-NO"/>
        </a:p>
      </dgm:t>
    </dgm:pt>
    <dgm:pt modelId="{7EE354F3-68F4-4E65-8E7A-95E7F16F077D}" type="pres">
      <dgm:prSet presAssocID="{CC7B9EC6-DDA9-44C8-94A2-474D6C4F66DA}" presName="Name0" presStyleCnt="0">
        <dgm:presLayoutVars>
          <dgm:dir/>
          <dgm:animLvl val="lvl"/>
          <dgm:resizeHandles val="exact"/>
        </dgm:presLayoutVars>
      </dgm:prSet>
      <dgm:spPr/>
    </dgm:pt>
    <dgm:pt modelId="{EDEDDB27-00A6-434D-8458-C5B2026DAC48}" type="pres">
      <dgm:prSet presAssocID="{7A0206E4-8B3D-4A59-8359-69025A8B3700}" presName="linNode" presStyleCnt="0"/>
      <dgm:spPr/>
    </dgm:pt>
    <dgm:pt modelId="{93F952CF-D309-4351-BFB9-C190623A2099}" type="pres">
      <dgm:prSet presAssocID="{7A0206E4-8B3D-4A59-8359-69025A8B3700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D5DBFCFC-EB63-4602-9633-BBAF2722EEAD}" type="pres">
      <dgm:prSet presAssocID="{7A0206E4-8B3D-4A59-8359-69025A8B3700}" presName="descendantText" presStyleLbl="alignAccFollowNode1" presStyleIdx="0" presStyleCnt="7">
        <dgm:presLayoutVars>
          <dgm:bulletEnabled val="1"/>
        </dgm:presLayoutVars>
      </dgm:prSet>
      <dgm:spPr/>
    </dgm:pt>
    <dgm:pt modelId="{AE2F2E5A-A708-44B0-9EBA-035B2CE8087B}" type="pres">
      <dgm:prSet presAssocID="{09534CE1-74C5-41B7-A46E-CD0D1B0326B0}" presName="sp" presStyleCnt="0"/>
      <dgm:spPr/>
    </dgm:pt>
    <dgm:pt modelId="{41E8DB52-E7D1-4389-886E-E9883F74EEB5}" type="pres">
      <dgm:prSet presAssocID="{4B8DD714-56DB-4192-B7A9-2C267F7E3C92}" presName="linNode" presStyleCnt="0"/>
      <dgm:spPr/>
    </dgm:pt>
    <dgm:pt modelId="{99CE747B-92A9-4EE1-9112-ED31B6C6FF87}" type="pres">
      <dgm:prSet presAssocID="{4B8DD714-56DB-4192-B7A9-2C267F7E3C92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1E72D012-3811-48FB-8C27-AB9E04E3E2BC}" type="pres">
      <dgm:prSet presAssocID="{4B8DD714-56DB-4192-B7A9-2C267F7E3C92}" presName="descendantText" presStyleLbl="alignAccFollowNode1" presStyleIdx="1" presStyleCnt="7">
        <dgm:presLayoutVars>
          <dgm:bulletEnabled val="1"/>
        </dgm:presLayoutVars>
      </dgm:prSet>
      <dgm:spPr/>
    </dgm:pt>
    <dgm:pt modelId="{80DD859C-2D15-4366-AD60-31CEFBAE7E04}" type="pres">
      <dgm:prSet presAssocID="{3F23B2F6-EAFD-4B54-B96F-5A5D0AE9466D}" presName="sp" presStyleCnt="0"/>
      <dgm:spPr/>
    </dgm:pt>
    <dgm:pt modelId="{DA18424A-597E-4B6C-992E-D1B44A190E9A}" type="pres">
      <dgm:prSet presAssocID="{B13E4B84-BFE7-4B41-9456-DF000C55E447}" presName="linNode" presStyleCnt="0"/>
      <dgm:spPr/>
    </dgm:pt>
    <dgm:pt modelId="{E0F6596A-2829-48AF-BFB1-C6FB6DCB335C}" type="pres">
      <dgm:prSet presAssocID="{B13E4B84-BFE7-4B41-9456-DF000C55E447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8E18259D-52D9-4382-B053-0536D1778538}" type="pres">
      <dgm:prSet presAssocID="{B13E4B84-BFE7-4B41-9456-DF000C55E447}" presName="descendantText" presStyleLbl="alignAccFollowNode1" presStyleIdx="2" presStyleCnt="7">
        <dgm:presLayoutVars>
          <dgm:bulletEnabled val="1"/>
        </dgm:presLayoutVars>
      </dgm:prSet>
      <dgm:spPr/>
    </dgm:pt>
    <dgm:pt modelId="{881CD154-7F31-4B31-95EE-2412B54E73F9}" type="pres">
      <dgm:prSet presAssocID="{2B627B82-4374-4369-BE86-BBC29C6ABC26}" presName="sp" presStyleCnt="0"/>
      <dgm:spPr/>
    </dgm:pt>
    <dgm:pt modelId="{687F0157-9500-4ADC-8AA7-DAEECBA28615}" type="pres">
      <dgm:prSet presAssocID="{F9C6983C-F0B0-485F-ADDD-A792ED281BED}" presName="linNode" presStyleCnt="0"/>
      <dgm:spPr/>
    </dgm:pt>
    <dgm:pt modelId="{8DB5DA09-3CE2-4B5B-8BFB-394B109CA1E6}" type="pres">
      <dgm:prSet presAssocID="{F9C6983C-F0B0-485F-ADDD-A792ED281BED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425E6CD4-B89B-4C4E-A37E-40AABAEC1270}" type="pres">
      <dgm:prSet presAssocID="{F9C6983C-F0B0-485F-ADDD-A792ED281BED}" presName="descendantText" presStyleLbl="alignAccFollowNode1" presStyleIdx="3" presStyleCnt="7">
        <dgm:presLayoutVars>
          <dgm:bulletEnabled val="1"/>
        </dgm:presLayoutVars>
      </dgm:prSet>
      <dgm:spPr/>
    </dgm:pt>
    <dgm:pt modelId="{B700FA46-923D-4DB3-A7A5-E980BCA098DC}" type="pres">
      <dgm:prSet presAssocID="{44C37AC6-9550-479B-8EC4-58B760DAF13F}" presName="sp" presStyleCnt="0"/>
      <dgm:spPr/>
    </dgm:pt>
    <dgm:pt modelId="{933FADA5-A573-43F7-A58B-2C382DC78A35}" type="pres">
      <dgm:prSet presAssocID="{5B6635FD-2FB5-4C58-A3E4-5F8E67A24C2D}" presName="linNode" presStyleCnt="0"/>
      <dgm:spPr/>
    </dgm:pt>
    <dgm:pt modelId="{E3A3B5A1-17DA-493D-8CA4-3DFE965473AA}" type="pres">
      <dgm:prSet presAssocID="{5B6635FD-2FB5-4C58-A3E4-5F8E67A24C2D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F8AD7CCB-D9D0-4469-8A84-07C64E0B3581}" type="pres">
      <dgm:prSet presAssocID="{5B6635FD-2FB5-4C58-A3E4-5F8E67A24C2D}" presName="descendantText" presStyleLbl="alignAccFollowNode1" presStyleIdx="4" presStyleCnt="7">
        <dgm:presLayoutVars>
          <dgm:bulletEnabled val="1"/>
        </dgm:presLayoutVars>
      </dgm:prSet>
      <dgm:spPr/>
    </dgm:pt>
    <dgm:pt modelId="{C05FB294-A114-4433-8B4B-0AE3CA98C682}" type="pres">
      <dgm:prSet presAssocID="{BA638D2A-B01D-44F1-8847-6B34225A575B}" presName="sp" presStyleCnt="0"/>
      <dgm:spPr/>
    </dgm:pt>
    <dgm:pt modelId="{2BC55A41-5C21-4625-A60B-F7788F000AD3}" type="pres">
      <dgm:prSet presAssocID="{95C47156-98F6-4580-B2C1-AED59F491D1B}" presName="linNode" presStyleCnt="0"/>
      <dgm:spPr/>
    </dgm:pt>
    <dgm:pt modelId="{A1575755-6263-44E1-BA56-9EF4D958AA4B}" type="pres">
      <dgm:prSet presAssocID="{95C47156-98F6-4580-B2C1-AED59F491D1B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BD046BE6-99A7-4877-B25C-983F3607D4D9}" type="pres">
      <dgm:prSet presAssocID="{95C47156-98F6-4580-B2C1-AED59F491D1B}" presName="descendantText" presStyleLbl="alignAccFollowNode1" presStyleIdx="5" presStyleCnt="7">
        <dgm:presLayoutVars>
          <dgm:bulletEnabled val="1"/>
        </dgm:presLayoutVars>
      </dgm:prSet>
      <dgm:spPr/>
    </dgm:pt>
    <dgm:pt modelId="{22CF2C09-848D-4CED-9A75-BAE546FAA5B0}" type="pres">
      <dgm:prSet presAssocID="{1D0A04EE-D53C-4996-B595-72D5A810F9DA}" presName="sp" presStyleCnt="0"/>
      <dgm:spPr/>
    </dgm:pt>
    <dgm:pt modelId="{FEFEEDE1-FB46-41D2-AF75-BC30742AB6BF}" type="pres">
      <dgm:prSet presAssocID="{51032CCB-D2B3-4C45-88B3-816886EA0755}" presName="linNode" presStyleCnt="0"/>
      <dgm:spPr/>
    </dgm:pt>
    <dgm:pt modelId="{CDEA8E3F-6968-455E-A5EC-2A2E106AD546}" type="pres">
      <dgm:prSet presAssocID="{51032CCB-D2B3-4C45-88B3-816886EA0755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6D5BA008-D066-4C7F-AAC3-78271E16D44B}" type="pres">
      <dgm:prSet presAssocID="{51032CCB-D2B3-4C45-88B3-816886EA0755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CF5EDB0D-BF89-4921-AE8B-06FA2B173C2F}" srcId="{CC7B9EC6-DDA9-44C8-94A2-474D6C4F66DA}" destId="{51032CCB-D2B3-4C45-88B3-816886EA0755}" srcOrd="6" destOrd="0" parTransId="{3C6ED227-6D86-4AFC-97B7-12EE5EF846EF}" sibTransId="{22C5202E-6BA1-4D88-AAC7-B115DA7653E4}"/>
    <dgm:cxn modelId="{C15E9413-ED93-4193-94BA-2980C83E2486}" srcId="{7A0206E4-8B3D-4A59-8359-69025A8B3700}" destId="{7C0850E2-5625-48E2-A7C9-1D5CC1AE5C10}" srcOrd="1" destOrd="0" parTransId="{B74D9866-16EB-4398-8467-5FE96F82D99C}" sibTransId="{ADC9D888-00FD-439E-B412-1D32591B0617}"/>
    <dgm:cxn modelId="{E2111415-2AC8-4C73-8F74-75F7FFEFA3B5}" type="presOf" srcId="{25363C2F-7DD2-4773-9543-86796547C757}" destId="{425E6CD4-B89B-4C4E-A37E-40AABAEC1270}" srcOrd="0" destOrd="0" presId="urn:microsoft.com/office/officeart/2005/8/layout/vList5"/>
    <dgm:cxn modelId="{12158315-F90C-4E3C-8F8B-55A51DA3B940}" srcId="{CC7B9EC6-DDA9-44C8-94A2-474D6C4F66DA}" destId="{5B6635FD-2FB5-4C58-A3E4-5F8E67A24C2D}" srcOrd="4" destOrd="0" parTransId="{16524571-3441-4EEB-A8E8-977381776541}" sibTransId="{BA638D2A-B01D-44F1-8847-6B34225A575B}"/>
    <dgm:cxn modelId="{207F2B18-436D-48E5-B91E-029A748A91D5}" srcId="{95C47156-98F6-4580-B2C1-AED59F491D1B}" destId="{DC398091-2CD7-4E36-9664-37A6D19E4030}" srcOrd="0" destOrd="0" parTransId="{0E5AC774-9654-4B52-B00E-8BA893632D1D}" sibTransId="{E9F3ED57-426D-4B17-9D9D-C95C7F2E392C}"/>
    <dgm:cxn modelId="{2411AA18-BC74-473C-A79D-131BA5916FE1}" type="presOf" srcId="{4B8DD714-56DB-4192-B7A9-2C267F7E3C92}" destId="{99CE747B-92A9-4EE1-9112-ED31B6C6FF87}" srcOrd="0" destOrd="0" presId="urn:microsoft.com/office/officeart/2005/8/layout/vList5"/>
    <dgm:cxn modelId="{3AA82D20-7281-40B8-8C60-8AF3066B51EA}" srcId="{5B6635FD-2FB5-4C58-A3E4-5F8E67A24C2D}" destId="{40FFE972-6689-4F4E-B668-A0CA064355F0}" srcOrd="0" destOrd="0" parTransId="{E5DF41BE-D86A-42A3-BFD8-2D4F7EF00112}" sibTransId="{5578D81F-0991-402E-A8E0-4BC1C96E0340}"/>
    <dgm:cxn modelId="{A8B67721-B7DC-4F16-9CD3-4257B05C8108}" srcId="{CC7B9EC6-DDA9-44C8-94A2-474D6C4F66DA}" destId="{7A0206E4-8B3D-4A59-8359-69025A8B3700}" srcOrd="0" destOrd="0" parTransId="{C36AA37C-D605-4556-A11F-8A786413BB29}" sibTransId="{09534CE1-74C5-41B7-A46E-CD0D1B0326B0}"/>
    <dgm:cxn modelId="{EB76D62D-1BF2-4EDB-83D8-DC81B2307EC1}" srcId="{CC7B9EC6-DDA9-44C8-94A2-474D6C4F66DA}" destId="{95C47156-98F6-4580-B2C1-AED59F491D1B}" srcOrd="5" destOrd="0" parTransId="{6C73E051-8BCD-4513-B107-98DAD495C2B7}" sibTransId="{1D0A04EE-D53C-4996-B595-72D5A810F9DA}"/>
    <dgm:cxn modelId="{9E5C3E2E-F27E-4C36-A78B-76FED6C63C87}" srcId="{CC7B9EC6-DDA9-44C8-94A2-474D6C4F66DA}" destId="{4B8DD714-56DB-4192-B7A9-2C267F7E3C92}" srcOrd="1" destOrd="0" parTransId="{2706046A-0E19-4CC6-85F6-2DE099FA0DBB}" sibTransId="{3F23B2F6-EAFD-4B54-B96F-5A5D0AE9466D}"/>
    <dgm:cxn modelId="{5703A743-720E-4FD0-927E-5E7561FD5578}" type="presOf" srcId="{992E1C61-6899-4258-B26F-BB1238713457}" destId="{D5DBFCFC-EB63-4602-9633-BBAF2722EEAD}" srcOrd="0" destOrd="2" presId="urn:microsoft.com/office/officeart/2005/8/layout/vList5"/>
    <dgm:cxn modelId="{79755C45-003E-45F7-BEB7-AF9DFEDF1237}" srcId="{F9C6983C-F0B0-485F-ADDD-A792ED281BED}" destId="{25363C2F-7DD2-4773-9543-86796547C757}" srcOrd="0" destOrd="0" parTransId="{DF8B530F-01A3-474C-8268-502DC2DB4AA7}" sibTransId="{A62D3F78-F7B4-4FF2-B612-74EAF078992E}"/>
    <dgm:cxn modelId="{BB6AB667-D065-40CF-8A81-9D815AB8DF85}" type="presOf" srcId="{DC398091-2CD7-4E36-9664-37A6D19E4030}" destId="{BD046BE6-99A7-4877-B25C-983F3607D4D9}" srcOrd="0" destOrd="0" presId="urn:microsoft.com/office/officeart/2005/8/layout/vList5"/>
    <dgm:cxn modelId="{1198FF4A-AE2A-4B01-9FAB-73AF86FE2BA0}" srcId="{B13E4B84-BFE7-4B41-9456-DF000C55E447}" destId="{1D82D3BF-9258-4669-AB16-D09431448A1F}" srcOrd="0" destOrd="0" parTransId="{BF13C7CA-379D-4385-BB23-CAA6DAEDDC3D}" sibTransId="{FB55D05E-66BD-40EB-A59E-98470201F023}"/>
    <dgm:cxn modelId="{F1345470-7963-4B3E-9463-B775027C4EFC}" type="presOf" srcId="{1D82D3BF-9258-4669-AB16-D09431448A1F}" destId="{8E18259D-52D9-4382-B053-0536D1778538}" srcOrd="0" destOrd="0" presId="urn:microsoft.com/office/officeart/2005/8/layout/vList5"/>
    <dgm:cxn modelId="{F13E4B51-8FA3-4DE2-8217-124A2705F742}" srcId="{CC7B9EC6-DDA9-44C8-94A2-474D6C4F66DA}" destId="{F9C6983C-F0B0-485F-ADDD-A792ED281BED}" srcOrd="3" destOrd="0" parTransId="{4268A61A-C0A5-4076-ABF9-ED88BBEE52E0}" sibTransId="{44C37AC6-9550-479B-8EC4-58B760DAF13F}"/>
    <dgm:cxn modelId="{540C3F52-D155-423D-B57B-4EAE35CE06D8}" srcId="{7A0206E4-8B3D-4A59-8359-69025A8B3700}" destId="{992E1C61-6899-4258-B26F-BB1238713457}" srcOrd="2" destOrd="0" parTransId="{4A8DB2D1-6563-4786-87DB-658AB623EFA7}" sibTransId="{6374C649-A75A-4B04-ABC5-4AE64D98FE1F}"/>
    <dgm:cxn modelId="{BD551079-9398-4865-9979-B015171A09A5}" srcId="{7A0206E4-8B3D-4A59-8359-69025A8B3700}" destId="{13C0E092-74F2-41E0-A54E-EA285CA2B549}" srcOrd="0" destOrd="0" parTransId="{ADFAE7B0-C99B-46E2-91A8-1B99DDE69E42}" sibTransId="{A6700255-6654-4F21-A9B8-1E685E7A0B0D}"/>
    <dgm:cxn modelId="{84C3C479-73F8-40D0-989A-792CB4139216}" srcId="{4B8DD714-56DB-4192-B7A9-2C267F7E3C92}" destId="{E0F256E4-2D41-4621-9485-165221BA5C80}" srcOrd="0" destOrd="0" parTransId="{9C91BB61-1F69-4178-BD38-A8C5CFA94A9E}" sibTransId="{5DA64F72-AB46-438F-9375-15A8E8ED9ABC}"/>
    <dgm:cxn modelId="{132DCB8D-29C0-4A12-B420-029EC9610C37}" type="presOf" srcId="{7C0850E2-5625-48E2-A7C9-1D5CC1AE5C10}" destId="{D5DBFCFC-EB63-4602-9633-BBAF2722EEAD}" srcOrd="0" destOrd="1" presId="urn:microsoft.com/office/officeart/2005/8/layout/vList5"/>
    <dgm:cxn modelId="{D6F3F88D-5701-4D5A-A3A6-3B7186974CAF}" type="presOf" srcId="{51032CCB-D2B3-4C45-88B3-816886EA0755}" destId="{CDEA8E3F-6968-455E-A5EC-2A2E106AD546}" srcOrd="0" destOrd="0" presId="urn:microsoft.com/office/officeart/2005/8/layout/vList5"/>
    <dgm:cxn modelId="{A7F8ADA8-76E6-406A-ADD2-7543F44C19F0}" type="presOf" srcId="{7A0206E4-8B3D-4A59-8359-69025A8B3700}" destId="{93F952CF-D309-4351-BFB9-C190623A2099}" srcOrd="0" destOrd="0" presId="urn:microsoft.com/office/officeart/2005/8/layout/vList5"/>
    <dgm:cxn modelId="{DF4DD7B0-DA5D-43B5-AC8A-2F79DC4CAC59}" type="presOf" srcId="{13C0E092-74F2-41E0-A54E-EA285CA2B549}" destId="{D5DBFCFC-EB63-4602-9633-BBAF2722EEAD}" srcOrd="0" destOrd="0" presId="urn:microsoft.com/office/officeart/2005/8/layout/vList5"/>
    <dgm:cxn modelId="{7E2775B4-2B99-48FF-8419-AC08DAF29B1A}" srcId="{CC7B9EC6-DDA9-44C8-94A2-474D6C4F66DA}" destId="{B13E4B84-BFE7-4B41-9456-DF000C55E447}" srcOrd="2" destOrd="0" parTransId="{598D6F1B-E5A1-4789-978F-96B69FD3D007}" sibTransId="{2B627B82-4374-4369-BE86-BBC29C6ABC26}"/>
    <dgm:cxn modelId="{DDB97DB6-0F4A-4222-B4DE-9DA0271FD966}" type="presOf" srcId="{F9C6983C-F0B0-485F-ADDD-A792ED281BED}" destId="{8DB5DA09-3CE2-4B5B-8BFB-394B109CA1E6}" srcOrd="0" destOrd="0" presId="urn:microsoft.com/office/officeart/2005/8/layout/vList5"/>
    <dgm:cxn modelId="{FF034EBF-5D0B-465F-8C88-2D5B07B4659A}" type="presOf" srcId="{B13E4B84-BFE7-4B41-9456-DF000C55E447}" destId="{E0F6596A-2829-48AF-BFB1-C6FB6DCB335C}" srcOrd="0" destOrd="0" presId="urn:microsoft.com/office/officeart/2005/8/layout/vList5"/>
    <dgm:cxn modelId="{B0FFF2C2-5D4A-4695-8449-4425F6E9E1C0}" type="presOf" srcId="{CC7B9EC6-DDA9-44C8-94A2-474D6C4F66DA}" destId="{7EE354F3-68F4-4E65-8E7A-95E7F16F077D}" srcOrd="0" destOrd="0" presId="urn:microsoft.com/office/officeart/2005/8/layout/vList5"/>
    <dgm:cxn modelId="{433693C5-B0CA-4AC3-AC7D-AE23F741E232}" type="presOf" srcId="{17C06262-75B2-4138-B396-96012C247AB0}" destId="{6D5BA008-D066-4C7F-AAC3-78271E16D44B}" srcOrd="0" destOrd="0" presId="urn:microsoft.com/office/officeart/2005/8/layout/vList5"/>
    <dgm:cxn modelId="{BEB747CC-133F-4E71-A0F2-092AB2B71543}" type="presOf" srcId="{E0F256E4-2D41-4621-9485-165221BA5C80}" destId="{1E72D012-3811-48FB-8C27-AB9E04E3E2BC}" srcOrd="0" destOrd="0" presId="urn:microsoft.com/office/officeart/2005/8/layout/vList5"/>
    <dgm:cxn modelId="{B697D7DF-809C-4627-801E-DFC9E62BD12B}" type="presOf" srcId="{95C47156-98F6-4580-B2C1-AED59F491D1B}" destId="{A1575755-6263-44E1-BA56-9EF4D958AA4B}" srcOrd="0" destOrd="0" presId="urn:microsoft.com/office/officeart/2005/8/layout/vList5"/>
    <dgm:cxn modelId="{6A299DE0-B584-4772-9C6E-E530D87AA2E4}" type="presOf" srcId="{5B6635FD-2FB5-4C58-A3E4-5F8E67A24C2D}" destId="{E3A3B5A1-17DA-493D-8CA4-3DFE965473AA}" srcOrd="0" destOrd="0" presId="urn:microsoft.com/office/officeart/2005/8/layout/vList5"/>
    <dgm:cxn modelId="{391E4AE9-4EB5-4BAA-8487-A06C83EBE5A9}" srcId="{51032CCB-D2B3-4C45-88B3-816886EA0755}" destId="{17C06262-75B2-4138-B396-96012C247AB0}" srcOrd="0" destOrd="0" parTransId="{67E099BD-AF77-470C-94A8-E3C9BDE519FF}" sibTransId="{75A257B1-D0AC-4780-B376-EF89601A5381}"/>
    <dgm:cxn modelId="{5AAC51F0-6B57-44B6-BCF9-C90B222C1F22}" type="presOf" srcId="{40FFE972-6689-4F4E-B668-A0CA064355F0}" destId="{F8AD7CCB-D9D0-4469-8A84-07C64E0B3581}" srcOrd="0" destOrd="0" presId="urn:microsoft.com/office/officeart/2005/8/layout/vList5"/>
    <dgm:cxn modelId="{6569E848-A96E-4FD9-B8DF-2503C60442A3}" type="presParOf" srcId="{7EE354F3-68F4-4E65-8E7A-95E7F16F077D}" destId="{EDEDDB27-00A6-434D-8458-C5B2026DAC48}" srcOrd="0" destOrd="0" presId="urn:microsoft.com/office/officeart/2005/8/layout/vList5"/>
    <dgm:cxn modelId="{1518B7DB-24BF-469F-A804-85C5820E0712}" type="presParOf" srcId="{EDEDDB27-00A6-434D-8458-C5B2026DAC48}" destId="{93F952CF-D309-4351-BFB9-C190623A2099}" srcOrd="0" destOrd="0" presId="urn:microsoft.com/office/officeart/2005/8/layout/vList5"/>
    <dgm:cxn modelId="{38811D7D-12DC-4A71-B6D4-933F26ACD46B}" type="presParOf" srcId="{EDEDDB27-00A6-434D-8458-C5B2026DAC48}" destId="{D5DBFCFC-EB63-4602-9633-BBAF2722EEAD}" srcOrd="1" destOrd="0" presId="urn:microsoft.com/office/officeart/2005/8/layout/vList5"/>
    <dgm:cxn modelId="{C6D1CF71-0125-4379-B84B-3FAE9336EA57}" type="presParOf" srcId="{7EE354F3-68F4-4E65-8E7A-95E7F16F077D}" destId="{AE2F2E5A-A708-44B0-9EBA-035B2CE8087B}" srcOrd="1" destOrd="0" presId="urn:microsoft.com/office/officeart/2005/8/layout/vList5"/>
    <dgm:cxn modelId="{47B0B0E9-CE7F-4BBB-B594-54387EF2DADB}" type="presParOf" srcId="{7EE354F3-68F4-4E65-8E7A-95E7F16F077D}" destId="{41E8DB52-E7D1-4389-886E-E9883F74EEB5}" srcOrd="2" destOrd="0" presId="urn:microsoft.com/office/officeart/2005/8/layout/vList5"/>
    <dgm:cxn modelId="{0A089704-1FF3-42C6-8B38-4393F32A1D9A}" type="presParOf" srcId="{41E8DB52-E7D1-4389-886E-E9883F74EEB5}" destId="{99CE747B-92A9-4EE1-9112-ED31B6C6FF87}" srcOrd="0" destOrd="0" presId="urn:microsoft.com/office/officeart/2005/8/layout/vList5"/>
    <dgm:cxn modelId="{FB66A18E-83C4-4AC5-BFA5-2DBED6179AE5}" type="presParOf" srcId="{41E8DB52-E7D1-4389-886E-E9883F74EEB5}" destId="{1E72D012-3811-48FB-8C27-AB9E04E3E2BC}" srcOrd="1" destOrd="0" presId="urn:microsoft.com/office/officeart/2005/8/layout/vList5"/>
    <dgm:cxn modelId="{D2AFF95D-E3D3-442C-B74C-E1687A1D6EC0}" type="presParOf" srcId="{7EE354F3-68F4-4E65-8E7A-95E7F16F077D}" destId="{80DD859C-2D15-4366-AD60-31CEFBAE7E04}" srcOrd="3" destOrd="0" presId="urn:microsoft.com/office/officeart/2005/8/layout/vList5"/>
    <dgm:cxn modelId="{88C72BD8-D263-4ED8-AAAA-5D5A92A2D5AC}" type="presParOf" srcId="{7EE354F3-68F4-4E65-8E7A-95E7F16F077D}" destId="{DA18424A-597E-4B6C-992E-D1B44A190E9A}" srcOrd="4" destOrd="0" presId="urn:microsoft.com/office/officeart/2005/8/layout/vList5"/>
    <dgm:cxn modelId="{D1B94376-9877-4989-97B0-9EEABDE0A526}" type="presParOf" srcId="{DA18424A-597E-4B6C-992E-D1B44A190E9A}" destId="{E0F6596A-2829-48AF-BFB1-C6FB6DCB335C}" srcOrd="0" destOrd="0" presId="urn:microsoft.com/office/officeart/2005/8/layout/vList5"/>
    <dgm:cxn modelId="{A806308F-ED58-4488-8AEB-B0D57E58146D}" type="presParOf" srcId="{DA18424A-597E-4B6C-992E-D1B44A190E9A}" destId="{8E18259D-52D9-4382-B053-0536D1778538}" srcOrd="1" destOrd="0" presId="urn:microsoft.com/office/officeart/2005/8/layout/vList5"/>
    <dgm:cxn modelId="{38A839D2-1189-4CD5-8B11-E55210FF1C48}" type="presParOf" srcId="{7EE354F3-68F4-4E65-8E7A-95E7F16F077D}" destId="{881CD154-7F31-4B31-95EE-2412B54E73F9}" srcOrd="5" destOrd="0" presId="urn:microsoft.com/office/officeart/2005/8/layout/vList5"/>
    <dgm:cxn modelId="{D16170B5-D7C7-4DF3-899B-4E5E63443792}" type="presParOf" srcId="{7EE354F3-68F4-4E65-8E7A-95E7F16F077D}" destId="{687F0157-9500-4ADC-8AA7-DAEECBA28615}" srcOrd="6" destOrd="0" presId="urn:microsoft.com/office/officeart/2005/8/layout/vList5"/>
    <dgm:cxn modelId="{4ED94400-7E8B-4A77-A7E6-0D05E6E61FB4}" type="presParOf" srcId="{687F0157-9500-4ADC-8AA7-DAEECBA28615}" destId="{8DB5DA09-3CE2-4B5B-8BFB-394B109CA1E6}" srcOrd="0" destOrd="0" presId="urn:microsoft.com/office/officeart/2005/8/layout/vList5"/>
    <dgm:cxn modelId="{8DE2EBB6-6159-469A-83C8-ABDA14174ABF}" type="presParOf" srcId="{687F0157-9500-4ADC-8AA7-DAEECBA28615}" destId="{425E6CD4-B89B-4C4E-A37E-40AABAEC1270}" srcOrd="1" destOrd="0" presId="urn:microsoft.com/office/officeart/2005/8/layout/vList5"/>
    <dgm:cxn modelId="{2F47F3CE-DEFB-4F48-8F52-8426A3C8614A}" type="presParOf" srcId="{7EE354F3-68F4-4E65-8E7A-95E7F16F077D}" destId="{B700FA46-923D-4DB3-A7A5-E980BCA098DC}" srcOrd="7" destOrd="0" presId="urn:microsoft.com/office/officeart/2005/8/layout/vList5"/>
    <dgm:cxn modelId="{C1B77A05-C790-41A6-BDFD-9DEA52461724}" type="presParOf" srcId="{7EE354F3-68F4-4E65-8E7A-95E7F16F077D}" destId="{933FADA5-A573-43F7-A58B-2C382DC78A35}" srcOrd="8" destOrd="0" presId="urn:microsoft.com/office/officeart/2005/8/layout/vList5"/>
    <dgm:cxn modelId="{8DD6C28A-61BD-493D-8A76-BEF426E1903C}" type="presParOf" srcId="{933FADA5-A573-43F7-A58B-2C382DC78A35}" destId="{E3A3B5A1-17DA-493D-8CA4-3DFE965473AA}" srcOrd="0" destOrd="0" presId="urn:microsoft.com/office/officeart/2005/8/layout/vList5"/>
    <dgm:cxn modelId="{7D768401-649F-48B4-95B5-BE4D13FDC48E}" type="presParOf" srcId="{933FADA5-A573-43F7-A58B-2C382DC78A35}" destId="{F8AD7CCB-D9D0-4469-8A84-07C64E0B3581}" srcOrd="1" destOrd="0" presId="urn:microsoft.com/office/officeart/2005/8/layout/vList5"/>
    <dgm:cxn modelId="{5744C7E4-9EB7-461A-B89B-306A677F7CB3}" type="presParOf" srcId="{7EE354F3-68F4-4E65-8E7A-95E7F16F077D}" destId="{C05FB294-A114-4433-8B4B-0AE3CA98C682}" srcOrd="9" destOrd="0" presId="urn:microsoft.com/office/officeart/2005/8/layout/vList5"/>
    <dgm:cxn modelId="{C056D3F6-0B07-4A7B-A909-64836907091F}" type="presParOf" srcId="{7EE354F3-68F4-4E65-8E7A-95E7F16F077D}" destId="{2BC55A41-5C21-4625-A60B-F7788F000AD3}" srcOrd="10" destOrd="0" presId="urn:microsoft.com/office/officeart/2005/8/layout/vList5"/>
    <dgm:cxn modelId="{47C20530-C524-4020-AD1A-1E3CF4E4E145}" type="presParOf" srcId="{2BC55A41-5C21-4625-A60B-F7788F000AD3}" destId="{A1575755-6263-44E1-BA56-9EF4D958AA4B}" srcOrd="0" destOrd="0" presId="urn:microsoft.com/office/officeart/2005/8/layout/vList5"/>
    <dgm:cxn modelId="{EA48C4B7-A742-4BE3-A15F-5DD745D775D9}" type="presParOf" srcId="{2BC55A41-5C21-4625-A60B-F7788F000AD3}" destId="{BD046BE6-99A7-4877-B25C-983F3607D4D9}" srcOrd="1" destOrd="0" presId="urn:microsoft.com/office/officeart/2005/8/layout/vList5"/>
    <dgm:cxn modelId="{F36E47C1-F35A-4590-ACC6-B1BBD4CB1999}" type="presParOf" srcId="{7EE354F3-68F4-4E65-8E7A-95E7F16F077D}" destId="{22CF2C09-848D-4CED-9A75-BAE546FAA5B0}" srcOrd="11" destOrd="0" presId="urn:microsoft.com/office/officeart/2005/8/layout/vList5"/>
    <dgm:cxn modelId="{ADCC236F-2E2A-412D-9227-5054CE35CB4F}" type="presParOf" srcId="{7EE354F3-68F4-4E65-8E7A-95E7F16F077D}" destId="{FEFEEDE1-FB46-41D2-AF75-BC30742AB6BF}" srcOrd="12" destOrd="0" presId="urn:microsoft.com/office/officeart/2005/8/layout/vList5"/>
    <dgm:cxn modelId="{C9CA0152-D178-4A22-94A5-AE269EAE5A57}" type="presParOf" srcId="{FEFEEDE1-FB46-41D2-AF75-BC30742AB6BF}" destId="{CDEA8E3F-6968-455E-A5EC-2A2E106AD546}" srcOrd="0" destOrd="0" presId="urn:microsoft.com/office/officeart/2005/8/layout/vList5"/>
    <dgm:cxn modelId="{674334A5-4631-4947-BEE5-10B6804F1ECC}" type="presParOf" srcId="{FEFEEDE1-FB46-41D2-AF75-BC30742AB6BF}" destId="{6D5BA008-D066-4C7F-AAC3-78271E16D4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6FB5C-E32B-48A8-AC13-EB0D67B3AFE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ED5AFB83-7B7E-46D4-A5FA-F75B6868FE58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D9A60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nb-NO" sz="2000" kern="1200" dirty="0">
              <a:solidFill>
                <a:schemeClr val="tx1"/>
              </a:solidFill>
            </a:rPr>
            <a:t>Hindrer pålogging med @kirken.no-bruker i skrivebordsapplikasjoner fra Microsoft, som Word, Excel, PowerPoint, Teams osv. </a:t>
          </a:r>
          <a:endParaRPr lang="nb-NO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493168ED-B865-4D2C-BFA6-406AA8344B2B}" type="parTrans" cxnId="{63E2CD4C-9301-4317-8C10-18211E8C1C59}">
      <dgm:prSet/>
      <dgm:spPr/>
      <dgm:t>
        <a:bodyPr/>
        <a:lstStyle/>
        <a:p>
          <a:endParaRPr lang="nb-NO"/>
        </a:p>
      </dgm:t>
    </dgm:pt>
    <dgm:pt modelId="{AB3F5C07-BA01-4D8A-8066-EE49C7DB8C64}" type="sibTrans" cxnId="{63E2CD4C-9301-4317-8C10-18211E8C1C59}">
      <dgm:prSet/>
      <dgm:spPr/>
      <dgm:t>
        <a:bodyPr/>
        <a:lstStyle/>
        <a:p>
          <a:endParaRPr lang="nb-NO"/>
        </a:p>
      </dgm:t>
    </dgm:pt>
    <dgm:pt modelId="{843E1A1D-AC1B-4311-8FAA-4A3B8517022A}">
      <dgm:prSet phldrT="[Tekst]" phldr="1"/>
      <dgm:spPr>
        <a:solidFill>
          <a:srgbClr val="82027E"/>
        </a:solidFill>
      </dgm:spPr>
      <dgm:t>
        <a:bodyPr/>
        <a:lstStyle/>
        <a:p>
          <a:endParaRPr lang="nb-NO" dirty="0"/>
        </a:p>
      </dgm:t>
    </dgm:pt>
    <dgm:pt modelId="{8415D8DD-2335-43D6-B9A6-60438B1A4B71}" type="parTrans" cxnId="{E11AD43D-3BB4-4BF1-B8D0-91BFC4548849}">
      <dgm:prSet/>
      <dgm:spPr/>
      <dgm:t>
        <a:bodyPr/>
        <a:lstStyle/>
        <a:p>
          <a:endParaRPr lang="nb-NO"/>
        </a:p>
      </dgm:t>
    </dgm:pt>
    <dgm:pt modelId="{57EBD62C-3C72-485D-9E25-BB8E0C0AF01D}" type="sibTrans" cxnId="{E11AD43D-3BB4-4BF1-B8D0-91BFC4548849}">
      <dgm:prSet/>
      <dgm:spPr/>
      <dgm:t>
        <a:bodyPr/>
        <a:lstStyle/>
        <a:p>
          <a:endParaRPr lang="nb-NO"/>
        </a:p>
      </dgm:t>
    </dgm:pt>
    <dgm:pt modelId="{35929807-9602-4DF8-8CB6-7BE7B597A0C3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D9A60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nb-NO" sz="2000" kern="1200" dirty="0">
              <a:solidFill>
                <a:schemeClr val="tx1"/>
              </a:solidFill>
            </a:rPr>
            <a:t>Filer som er lagret i kirkens Microsoft 365-område kan kun åpnes og jobbes med i nettleser. </a:t>
          </a:r>
          <a:r>
            <a:rPr lang="nb-NO" sz="2000" b="0" i="0" kern="1200" dirty="0"/>
            <a:t>Nedlasting er tillatt for å muliggjøre utskrift, men logges for å ivareta sikkerheten</a:t>
          </a:r>
          <a:r>
            <a:rPr lang="nb-NO" sz="2000" kern="1200" dirty="0">
              <a:solidFill>
                <a:schemeClr val="tx1"/>
              </a:solidFill>
            </a:rPr>
            <a:t>.* </a:t>
          </a:r>
          <a:endParaRPr lang="nb-NO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C140CECE-1FA6-451D-BC01-CAFB207734B9}" type="parTrans" cxnId="{C2122009-2EF6-468D-B633-1B8259D6F6F2}">
      <dgm:prSet/>
      <dgm:spPr/>
      <dgm:t>
        <a:bodyPr/>
        <a:lstStyle/>
        <a:p>
          <a:endParaRPr lang="nb-NO"/>
        </a:p>
      </dgm:t>
    </dgm:pt>
    <dgm:pt modelId="{E7DF1844-705A-4C0C-ACA9-3C3D788BAF49}" type="sibTrans" cxnId="{C2122009-2EF6-468D-B633-1B8259D6F6F2}">
      <dgm:prSet/>
      <dgm:spPr/>
      <dgm:t>
        <a:bodyPr/>
        <a:lstStyle/>
        <a:p>
          <a:endParaRPr lang="nb-NO"/>
        </a:p>
      </dgm:t>
    </dgm:pt>
    <dgm:pt modelId="{58ADB626-C118-489B-9AF4-D692FA1E201E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D9A60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nb-NO" sz="2000" kern="1200" dirty="0">
              <a:solidFill>
                <a:schemeClr val="tx1"/>
              </a:solidFill>
            </a:rPr>
            <a:t>Brukere med Kirkepartner Skrivebord (plattformen med bruk av VMware) vil ikke lenger kunne jobbe på skrivebordsapplikasjoner utenfor plattformen.</a:t>
          </a:r>
          <a:endParaRPr lang="nb-NO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3814120B-7ADA-43C8-9250-90A0E3A7D514}" type="parTrans" cxnId="{806F7AD3-8828-4E36-8B85-134B478025F9}">
      <dgm:prSet/>
      <dgm:spPr/>
      <dgm:t>
        <a:bodyPr/>
        <a:lstStyle/>
        <a:p>
          <a:endParaRPr lang="nb-NO"/>
        </a:p>
      </dgm:t>
    </dgm:pt>
    <dgm:pt modelId="{BCD31AA5-6A0E-4CFF-88E2-DA8890F591B6}" type="sibTrans" cxnId="{806F7AD3-8828-4E36-8B85-134B478025F9}">
      <dgm:prSet/>
      <dgm:spPr/>
      <dgm:t>
        <a:bodyPr/>
        <a:lstStyle/>
        <a:p>
          <a:endParaRPr lang="nb-NO"/>
        </a:p>
      </dgm:t>
    </dgm:pt>
    <dgm:pt modelId="{6903EABD-772B-4AA3-93C8-0070782D8AEE}">
      <dgm:prSet phldrT="[Tekst]" custT="1"/>
      <dgm:spPr>
        <a:solidFill>
          <a:srgbClr val="C89BCB"/>
        </a:solidFill>
        <a:ln w="12700" cap="flat" cmpd="sng" algn="ctr">
          <a:solidFill>
            <a:srgbClr val="D9A60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40970" tIns="70485" rIns="140970" bIns="70485" numCol="1" spcCol="1270" anchor="ctr" anchorCtr="0"/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37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A036A1DF-4D5F-42A6-9C5D-8F7AADDDBD9B}" type="parTrans" cxnId="{23B90C83-C859-40C3-9AE3-418306A5BDCD}">
      <dgm:prSet/>
      <dgm:spPr/>
      <dgm:t>
        <a:bodyPr/>
        <a:lstStyle/>
        <a:p>
          <a:endParaRPr lang="nb-NO"/>
        </a:p>
      </dgm:t>
    </dgm:pt>
    <dgm:pt modelId="{718103BE-7CF1-4804-86CC-48762D665653}" type="sibTrans" cxnId="{23B90C83-C859-40C3-9AE3-418306A5BDCD}">
      <dgm:prSet/>
      <dgm:spPr/>
      <dgm:t>
        <a:bodyPr/>
        <a:lstStyle/>
        <a:p>
          <a:endParaRPr lang="nb-NO"/>
        </a:p>
      </dgm:t>
    </dgm:pt>
    <dgm:pt modelId="{2EE30EC3-8CC6-410B-A4C9-E1EBFAE38AD2}">
      <dgm:prSet phldrT="[Tekst]" phldr="1"/>
      <dgm:spPr>
        <a:solidFill>
          <a:srgbClr val="C00000"/>
        </a:solidFill>
      </dgm:spPr>
      <dgm:t>
        <a:bodyPr/>
        <a:lstStyle/>
        <a:p>
          <a:endParaRPr lang="nb-NO"/>
        </a:p>
      </dgm:t>
    </dgm:pt>
    <dgm:pt modelId="{E5E4CA83-596F-4736-B0F6-2F405F2FF679}" type="sibTrans" cxnId="{611A9DE0-88B8-4510-BEAD-671D38CFA02D}">
      <dgm:prSet/>
      <dgm:spPr/>
      <dgm:t>
        <a:bodyPr/>
        <a:lstStyle/>
        <a:p>
          <a:endParaRPr lang="nb-NO"/>
        </a:p>
      </dgm:t>
    </dgm:pt>
    <dgm:pt modelId="{465DF08E-BC68-408B-8A7C-2561391DFF30}" type="parTrans" cxnId="{611A9DE0-88B8-4510-BEAD-671D38CFA02D}">
      <dgm:prSet/>
      <dgm:spPr/>
      <dgm:t>
        <a:bodyPr/>
        <a:lstStyle/>
        <a:p>
          <a:endParaRPr lang="nb-NO"/>
        </a:p>
      </dgm:t>
    </dgm:pt>
    <dgm:pt modelId="{649137B6-4836-4FBC-90DC-E4F3536A9E89}">
      <dgm:prSet phldrT="[Tekst]" custT="1"/>
      <dgm:spPr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D9A60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nb-NO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BE9017BE-EE9B-4E77-8EE0-1E58923F1F12}" type="sibTrans" cxnId="{99E239CE-EE06-4286-86A1-9102FE8CA17D}">
      <dgm:prSet/>
      <dgm:spPr/>
      <dgm:t>
        <a:bodyPr/>
        <a:lstStyle/>
        <a:p>
          <a:endParaRPr lang="nb-NO"/>
        </a:p>
      </dgm:t>
    </dgm:pt>
    <dgm:pt modelId="{F564C2F8-7798-4A96-9D67-DC00E75BA306}" type="parTrans" cxnId="{99E239CE-EE06-4286-86A1-9102FE8CA17D}">
      <dgm:prSet/>
      <dgm:spPr/>
      <dgm:t>
        <a:bodyPr/>
        <a:lstStyle/>
        <a:p>
          <a:endParaRPr lang="nb-NO"/>
        </a:p>
      </dgm:t>
    </dgm:pt>
    <dgm:pt modelId="{AAB9B573-21A7-427B-973B-6144B38A24D8}">
      <dgm:prSet custT="1"/>
      <dgm:spPr/>
      <dgm:t>
        <a:bodyPr/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dirty="0">
              <a:solidFill>
                <a:schemeClr val="tx1"/>
              </a:solidFill>
            </a:rPr>
            <a:t>De vil kun få tilgang til innhold i kirkens MS 365-område via nettleser eller via plattformen. </a:t>
          </a:r>
        </a:p>
      </dgm:t>
    </dgm:pt>
    <dgm:pt modelId="{6DAD9D19-8E1C-4963-A35C-2BA4BC0B7BC0}" type="parTrans" cxnId="{AF926CBA-A54C-4C6C-91C1-650406C519A1}">
      <dgm:prSet/>
      <dgm:spPr/>
      <dgm:t>
        <a:bodyPr/>
        <a:lstStyle/>
        <a:p>
          <a:endParaRPr lang="nb-NO"/>
        </a:p>
      </dgm:t>
    </dgm:pt>
    <dgm:pt modelId="{F998D653-AAD9-4D5D-B5FD-BA165BC18753}" type="sibTrans" cxnId="{AF926CBA-A54C-4C6C-91C1-650406C519A1}">
      <dgm:prSet/>
      <dgm:spPr/>
      <dgm:t>
        <a:bodyPr/>
        <a:lstStyle/>
        <a:p>
          <a:endParaRPr lang="nb-NO"/>
        </a:p>
      </dgm:t>
    </dgm:pt>
    <dgm:pt modelId="{FBA4194E-6991-4C57-A37F-41289FCD92F4}" type="pres">
      <dgm:prSet presAssocID="{4576FB5C-E32B-48A8-AC13-EB0D67B3AFE6}" presName="Name0" presStyleCnt="0">
        <dgm:presLayoutVars>
          <dgm:dir/>
          <dgm:animLvl val="lvl"/>
          <dgm:resizeHandles val="exact"/>
        </dgm:presLayoutVars>
      </dgm:prSet>
      <dgm:spPr/>
    </dgm:pt>
    <dgm:pt modelId="{B86F54FD-13B3-41D3-ADFB-FFEE4D11C045}" type="pres">
      <dgm:prSet presAssocID="{2EE30EC3-8CC6-410B-A4C9-E1EBFAE38AD2}" presName="linNode" presStyleCnt="0"/>
      <dgm:spPr/>
    </dgm:pt>
    <dgm:pt modelId="{651D5A86-6AF9-458C-9F8C-92BE89D09525}" type="pres">
      <dgm:prSet presAssocID="{2EE30EC3-8CC6-410B-A4C9-E1EBFAE38AD2}" presName="parentText" presStyleLbl="node1" presStyleIdx="0" presStyleCnt="3" custScaleX="56168">
        <dgm:presLayoutVars>
          <dgm:chMax val="1"/>
          <dgm:bulletEnabled val="1"/>
        </dgm:presLayoutVars>
      </dgm:prSet>
      <dgm:spPr/>
    </dgm:pt>
    <dgm:pt modelId="{69B0C1C7-0F9A-4F23-9DA5-03D9473E0E98}" type="pres">
      <dgm:prSet presAssocID="{2EE30EC3-8CC6-410B-A4C9-E1EBFAE38AD2}" presName="descendantText" presStyleLbl="alignAccFollowNode1" presStyleIdx="0" presStyleCnt="3">
        <dgm:presLayoutVars>
          <dgm:bulletEnabled val="1"/>
        </dgm:presLayoutVars>
      </dgm:prSet>
      <dgm:spPr/>
    </dgm:pt>
    <dgm:pt modelId="{AC396D75-BEF5-4FAE-B64F-7146F5C89D45}" type="pres">
      <dgm:prSet presAssocID="{E5E4CA83-596F-4736-B0F6-2F405F2FF679}" presName="sp" presStyleCnt="0"/>
      <dgm:spPr/>
    </dgm:pt>
    <dgm:pt modelId="{DF444BAB-FAE3-4E1D-A644-B48E141AA53C}" type="pres">
      <dgm:prSet presAssocID="{843E1A1D-AC1B-4311-8FAA-4A3B8517022A}" presName="linNode" presStyleCnt="0"/>
      <dgm:spPr/>
    </dgm:pt>
    <dgm:pt modelId="{9A34CBC4-C030-4F04-B544-82A659ED8260}" type="pres">
      <dgm:prSet presAssocID="{843E1A1D-AC1B-4311-8FAA-4A3B8517022A}" presName="parentText" presStyleLbl="node1" presStyleIdx="1" presStyleCnt="3" custScaleX="57223">
        <dgm:presLayoutVars>
          <dgm:chMax val="1"/>
          <dgm:bulletEnabled val="1"/>
        </dgm:presLayoutVars>
      </dgm:prSet>
      <dgm:spPr/>
    </dgm:pt>
    <dgm:pt modelId="{48D6A050-18CD-40B1-8702-577147FAEDB0}" type="pres">
      <dgm:prSet presAssocID="{843E1A1D-AC1B-4311-8FAA-4A3B8517022A}" presName="descendantText" presStyleLbl="alignAccFollowNode1" presStyleIdx="1" presStyleCnt="3" custScaleX="104588" custScaleY="116015" custLinFactNeighborX="-1278" custLinFactNeighborY="-11643">
        <dgm:presLayoutVars>
          <dgm:bulletEnabled val="1"/>
        </dgm:presLayoutVars>
      </dgm:prSet>
      <dgm:spPr>
        <a:xfrm rot="5400000">
          <a:off x="6775470" y="833296"/>
          <a:ext cx="1333207" cy="7004304"/>
        </a:xfrm>
        <a:prstGeom prst="round2SameRect">
          <a:avLst/>
        </a:prstGeom>
      </dgm:spPr>
    </dgm:pt>
    <dgm:pt modelId="{1592056F-E9CA-4C3B-B130-A7FB589AC769}" type="pres">
      <dgm:prSet presAssocID="{57EBD62C-3C72-485D-9E25-BB8E0C0AF01D}" presName="sp" presStyleCnt="0"/>
      <dgm:spPr/>
    </dgm:pt>
    <dgm:pt modelId="{95E22E2D-E686-40C7-8325-E053DCFE419C}" type="pres">
      <dgm:prSet presAssocID="{6903EABD-772B-4AA3-93C8-0070782D8AEE}" presName="linNode" presStyleCnt="0"/>
      <dgm:spPr/>
    </dgm:pt>
    <dgm:pt modelId="{86C9273E-B8DE-4AE7-A7DF-3E57B88C920E}" type="pres">
      <dgm:prSet presAssocID="{6903EABD-772B-4AA3-93C8-0070782D8AEE}" presName="parentText" presStyleLbl="node1" presStyleIdx="2" presStyleCnt="3" custScaleX="57207">
        <dgm:presLayoutVars>
          <dgm:chMax val="1"/>
          <dgm:bulletEnabled val="1"/>
        </dgm:presLayoutVars>
      </dgm:prSet>
      <dgm:spPr/>
    </dgm:pt>
    <dgm:pt modelId="{85DFA70C-EB7D-43E4-8878-013CA9CAF075}" type="pres">
      <dgm:prSet presAssocID="{6903EABD-772B-4AA3-93C8-0070782D8AEE}" presName="descendantText" presStyleLbl="alignAccFollowNode1" presStyleIdx="2" presStyleCnt="3" custScaleX="104961" custScaleY="131887">
        <dgm:presLayoutVars>
          <dgm:bulletEnabled val="1"/>
        </dgm:presLayoutVars>
      </dgm:prSet>
      <dgm:spPr/>
    </dgm:pt>
  </dgm:ptLst>
  <dgm:cxnLst>
    <dgm:cxn modelId="{C39B2E00-5BED-49C8-93CC-00E05E4A3ABE}" type="presOf" srcId="{AAB9B573-21A7-427B-973B-6144B38A24D8}" destId="{85DFA70C-EB7D-43E4-8878-013CA9CAF075}" srcOrd="0" destOrd="1" presId="urn:microsoft.com/office/officeart/2005/8/layout/vList5"/>
    <dgm:cxn modelId="{C2122009-2EF6-468D-B633-1B8259D6F6F2}" srcId="{843E1A1D-AC1B-4311-8FAA-4A3B8517022A}" destId="{35929807-9602-4DF8-8CB6-7BE7B597A0C3}" srcOrd="0" destOrd="0" parTransId="{C140CECE-1FA6-451D-BC01-CAFB207734B9}" sibTransId="{E7DF1844-705A-4C0C-ACA9-3C3D788BAF49}"/>
    <dgm:cxn modelId="{EB38EA13-0560-4EB0-8155-3447EE7890BD}" type="presOf" srcId="{649137B6-4836-4FBC-90DC-E4F3536A9E89}" destId="{69B0C1C7-0F9A-4F23-9DA5-03D9473E0E98}" srcOrd="0" destOrd="1" presId="urn:microsoft.com/office/officeart/2005/8/layout/vList5"/>
    <dgm:cxn modelId="{5C634119-1C28-41C4-A05B-3984EBBC1C80}" type="presOf" srcId="{4576FB5C-E32B-48A8-AC13-EB0D67B3AFE6}" destId="{FBA4194E-6991-4C57-A37F-41289FCD92F4}" srcOrd="0" destOrd="0" presId="urn:microsoft.com/office/officeart/2005/8/layout/vList5"/>
    <dgm:cxn modelId="{0FF51D20-42DA-46AD-AF3A-2BF99208A6AB}" type="presOf" srcId="{6903EABD-772B-4AA3-93C8-0070782D8AEE}" destId="{86C9273E-B8DE-4AE7-A7DF-3E57B88C920E}" srcOrd="0" destOrd="0" presId="urn:microsoft.com/office/officeart/2005/8/layout/vList5"/>
    <dgm:cxn modelId="{DABD6E2F-FEFE-49E4-8304-53A5645B4474}" type="presOf" srcId="{35929807-9602-4DF8-8CB6-7BE7B597A0C3}" destId="{48D6A050-18CD-40B1-8702-577147FAEDB0}" srcOrd="0" destOrd="0" presId="urn:microsoft.com/office/officeart/2005/8/layout/vList5"/>
    <dgm:cxn modelId="{F1EA0138-5BEB-474A-AEFC-12316929F6F4}" type="presOf" srcId="{843E1A1D-AC1B-4311-8FAA-4A3B8517022A}" destId="{9A34CBC4-C030-4F04-B544-82A659ED8260}" srcOrd="0" destOrd="0" presId="urn:microsoft.com/office/officeart/2005/8/layout/vList5"/>
    <dgm:cxn modelId="{E11AD43D-3BB4-4BF1-B8D0-91BFC4548849}" srcId="{4576FB5C-E32B-48A8-AC13-EB0D67B3AFE6}" destId="{843E1A1D-AC1B-4311-8FAA-4A3B8517022A}" srcOrd="1" destOrd="0" parTransId="{8415D8DD-2335-43D6-B9A6-60438B1A4B71}" sibTransId="{57EBD62C-3C72-485D-9E25-BB8E0C0AF01D}"/>
    <dgm:cxn modelId="{63E2CD4C-9301-4317-8C10-18211E8C1C59}" srcId="{2EE30EC3-8CC6-410B-A4C9-E1EBFAE38AD2}" destId="{ED5AFB83-7B7E-46D4-A5FA-F75B6868FE58}" srcOrd="0" destOrd="0" parTransId="{493168ED-B865-4D2C-BFA6-406AA8344B2B}" sibTransId="{AB3F5C07-BA01-4D8A-8066-EE49C7DB8C64}"/>
    <dgm:cxn modelId="{23B90C83-C859-40C3-9AE3-418306A5BDCD}" srcId="{4576FB5C-E32B-48A8-AC13-EB0D67B3AFE6}" destId="{6903EABD-772B-4AA3-93C8-0070782D8AEE}" srcOrd="2" destOrd="0" parTransId="{A036A1DF-4D5F-42A6-9C5D-8F7AADDDBD9B}" sibTransId="{718103BE-7CF1-4804-86CC-48762D665653}"/>
    <dgm:cxn modelId="{30ADD084-E342-409E-A5D0-32127C6A37F6}" type="presOf" srcId="{2EE30EC3-8CC6-410B-A4C9-E1EBFAE38AD2}" destId="{651D5A86-6AF9-458C-9F8C-92BE89D09525}" srcOrd="0" destOrd="0" presId="urn:microsoft.com/office/officeart/2005/8/layout/vList5"/>
    <dgm:cxn modelId="{95671A9C-83F7-4962-92F3-43FB73EBD93F}" type="presOf" srcId="{58ADB626-C118-489B-9AF4-D692FA1E201E}" destId="{85DFA70C-EB7D-43E4-8878-013CA9CAF075}" srcOrd="0" destOrd="0" presId="urn:microsoft.com/office/officeart/2005/8/layout/vList5"/>
    <dgm:cxn modelId="{E91E6EA6-1D24-4A42-B6CD-89F5D05B7270}" type="presOf" srcId="{ED5AFB83-7B7E-46D4-A5FA-F75B6868FE58}" destId="{69B0C1C7-0F9A-4F23-9DA5-03D9473E0E98}" srcOrd="0" destOrd="0" presId="urn:microsoft.com/office/officeart/2005/8/layout/vList5"/>
    <dgm:cxn modelId="{AF926CBA-A54C-4C6C-91C1-650406C519A1}" srcId="{6903EABD-772B-4AA3-93C8-0070782D8AEE}" destId="{AAB9B573-21A7-427B-973B-6144B38A24D8}" srcOrd="1" destOrd="0" parTransId="{6DAD9D19-8E1C-4963-A35C-2BA4BC0B7BC0}" sibTransId="{F998D653-AAD9-4D5D-B5FD-BA165BC18753}"/>
    <dgm:cxn modelId="{99E239CE-EE06-4286-86A1-9102FE8CA17D}" srcId="{2EE30EC3-8CC6-410B-A4C9-E1EBFAE38AD2}" destId="{649137B6-4836-4FBC-90DC-E4F3536A9E89}" srcOrd="1" destOrd="0" parTransId="{F564C2F8-7798-4A96-9D67-DC00E75BA306}" sibTransId="{BE9017BE-EE9B-4E77-8EE0-1E58923F1F12}"/>
    <dgm:cxn modelId="{806F7AD3-8828-4E36-8B85-134B478025F9}" srcId="{6903EABD-772B-4AA3-93C8-0070782D8AEE}" destId="{58ADB626-C118-489B-9AF4-D692FA1E201E}" srcOrd="0" destOrd="0" parTransId="{3814120B-7ADA-43C8-9250-90A0E3A7D514}" sibTransId="{BCD31AA5-6A0E-4CFF-88E2-DA8890F591B6}"/>
    <dgm:cxn modelId="{611A9DE0-88B8-4510-BEAD-671D38CFA02D}" srcId="{4576FB5C-E32B-48A8-AC13-EB0D67B3AFE6}" destId="{2EE30EC3-8CC6-410B-A4C9-E1EBFAE38AD2}" srcOrd="0" destOrd="0" parTransId="{465DF08E-BC68-408B-8A7C-2561391DFF30}" sibTransId="{E5E4CA83-596F-4736-B0F6-2F405F2FF679}"/>
    <dgm:cxn modelId="{288FF1B4-589A-4BB6-80F2-1FC2858B6333}" type="presParOf" srcId="{FBA4194E-6991-4C57-A37F-41289FCD92F4}" destId="{B86F54FD-13B3-41D3-ADFB-FFEE4D11C045}" srcOrd="0" destOrd="0" presId="urn:microsoft.com/office/officeart/2005/8/layout/vList5"/>
    <dgm:cxn modelId="{7C66D2C5-5406-448A-97BF-E512A0B91A02}" type="presParOf" srcId="{B86F54FD-13B3-41D3-ADFB-FFEE4D11C045}" destId="{651D5A86-6AF9-458C-9F8C-92BE89D09525}" srcOrd="0" destOrd="0" presId="urn:microsoft.com/office/officeart/2005/8/layout/vList5"/>
    <dgm:cxn modelId="{C68772D2-38EE-4C0B-A62D-382DDD44F775}" type="presParOf" srcId="{B86F54FD-13B3-41D3-ADFB-FFEE4D11C045}" destId="{69B0C1C7-0F9A-4F23-9DA5-03D9473E0E98}" srcOrd="1" destOrd="0" presId="urn:microsoft.com/office/officeart/2005/8/layout/vList5"/>
    <dgm:cxn modelId="{1BCE506F-A92A-41F0-BA3B-459E35B56261}" type="presParOf" srcId="{FBA4194E-6991-4C57-A37F-41289FCD92F4}" destId="{AC396D75-BEF5-4FAE-B64F-7146F5C89D45}" srcOrd="1" destOrd="0" presId="urn:microsoft.com/office/officeart/2005/8/layout/vList5"/>
    <dgm:cxn modelId="{99683758-C710-4BDE-82DE-5311CB5954E3}" type="presParOf" srcId="{FBA4194E-6991-4C57-A37F-41289FCD92F4}" destId="{DF444BAB-FAE3-4E1D-A644-B48E141AA53C}" srcOrd="2" destOrd="0" presId="urn:microsoft.com/office/officeart/2005/8/layout/vList5"/>
    <dgm:cxn modelId="{12D347D6-68A1-4BD5-A2B8-427C80E66CD2}" type="presParOf" srcId="{DF444BAB-FAE3-4E1D-A644-B48E141AA53C}" destId="{9A34CBC4-C030-4F04-B544-82A659ED8260}" srcOrd="0" destOrd="0" presId="urn:microsoft.com/office/officeart/2005/8/layout/vList5"/>
    <dgm:cxn modelId="{54E24796-F81C-4176-8512-36C36935CE1B}" type="presParOf" srcId="{DF444BAB-FAE3-4E1D-A644-B48E141AA53C}" destId="{48D6A050-18CD-40B1-8702-577147FAEDB0}" srcOrd="1" destOrd="0" presId="urn:microsoft.com/office/officeart/2005/8/layout/vList5"/>
    <dgm:cxn modelId="{84758691-64C7-4073-8BF0-74B2FF9F8B05}" type="presParOf" srcId="{FBA4194E-6991-4C57-A37F-41289FCD92F4}" destId="{1592056F-E9CA-4C3B-B130-A7FB589AC769}" srcOrd="3" destOrd="0" presId="urn:microsoft.com/office/officeart/2005/8/layout/vList5"/>
    <dgm:cxn modelId="{8A8CEA95-BF45-4911-97D3-59C6C82CCC82}" type="presParOf" srcId="{FBA4194E-6991-4C57-A37F-41289FCD92F4}" destId="{95E22E2D-E686-40C7-8325-E053DCFE419C}" srcOrd="4" destOrd="0" presId="urn:microsoft.com/office/officeart/2005/8/layout/vList5"/>
    <dgm:cxn modelId="{6D05E6F4-F10F-429D-B242-B00A0F62F204}" type="presParOf" srcId="{95E22E2D-E686-40C7-8325-E053DCFE419C}" destId="{86C9273E-B8DE-4AE7-A7DF-3E57B88C920E}" srcOrd="0" destOrd="0" presId="urn:microsoft.com/office/officeart/2005/8/layout/vList5"/>
    <dgm:cxn modelId="{A4F3510E-8BE1-43BC-91EF-942E461734CB}" type="presParOf" srcId="{95E22E2D-E686-40C7-8325-E053DCFE419C}" destId="{85DFA70C-EB7D-43E4-8878-013CA9CAF0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B5505-337F-4548-91CF-A910014C477F}" type="doc">
      <dgm:prSet loTypeId="urn:microsoft.com/office/officeart/2005/8/layout/vList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nb-NO"/>
        </a:p>
      </dgm:t>
    </dgm:pt>
    <dgm:pt modelId="{173EF602-E036-4939-AB33-5170D2E784CB}">
      <dgm:prSet custT="1"/>
      <dgm:spPr/>
      <dgm:t>
        <a:bodyPr/>
        <a:lstStyle/>
        <a:p>
          <a:r>
            <a:rPr lang="nb-NO" sz="2400" dirty="0">
              <a:cs typeface="Arial"/>
            </a:rPr>
            <a:t>Brukere med Kirkepartner Skrivebord (plattformen i VMware):</a:t>
          </a:r>
        </a:p>
      </dgm:t>
    </dgm:pt>
    <dgm:pt modelId="{432353E2-56C9-4EB0-881E-459FBDD2E6FF}" type="parTrans" cxnId="{9C60531E-385D-482E-BA90-C038B3620F76}">
      <dgm:prSet/>
      <dgm:spPr/>
      <dgm:t>
        <a:bodyPr/>
        <a:lstStyle/>
        <a:p>
          <a:endParaRPr lang="nb-NO"/>
        </a:p>
      </dgm:t>
    </dgm:pt>
    <dgm:pt modelId="{6877AD6B-C7E1-48EE-929E-0593CFAC95C8}" type="sibTrans" cxnId="{9C60531E-385D-482E-BA90-C038B3620F76}">
      <dgm:prSet/>
      <dgm:spPr/>
      <dgm:t>
        <a:bodyPr/>
        <a:lstStyle/>
        <a:p>
          <a:endParaRPr lang="nb-NO"/>
        </a:p>
      </dgm:t>
    </dgm:pt>
    <dgm:pt modelId="{9290FE6B-9D5A-4338-BEC6-9AD7E10ACC23}">
      <dgm:prSet custT="1"/>
      <dgm:spPr/>
      <dgm:t>
        <a:bodyPr/>
        <a:lstStyle/>
        <a:p>
          <a:r>
            <a:rPr lang="nb-NO" sz="1800" dirty="0">
              <a:cs typeface="Arial"/>
            </a:rPr>
            <a:t>Må jobbe i nettleser eller være innlogget i plattformen for å kunne bruke skrivebordsapplikasjoner fra Microsoft</a:t>
          </a:r>
        </a:p>
      </dgm:t>
    </dgm:pt>
    <dgm:pt modelId="{36186116-C787-4750-ADF3-493D7F4A9EA4}" type="parTrans" cxnId="{0C02EA29-F951-4BD2-9EB7-42351E65A94D}">
      <dgm:prSet/>
      <dgm:spPr/>
      <dgm:t>
        <a:bodyPr/>
        <a:lstStyle/>
        <a:p>
          <a:endParaRPr lang="nb-NO"/>
        </a:p>
      </dgm:t>
    </dgm:pt>
    <dgm:pt modelId="{413A1C6F-2E33-44DF-A282-EAF901AA8EEF}" type="sibTrans" cxnId="{0C02EA29-F951-4BD2-9EB7-42351E65A94D}">
      <dgm:prSet/>
      <dgm:spPr/>
      <dgm:t>
        <a:bodyPr/>
        <a:lstStyle/>
        <a:p>
          <a:endParaRPr lang="nb-NO"/>
        </a:p>
      </dgm:t>
    </dgm:pt>
    <dgm:pt modelId="{1E52C945-5D1B-4FCF-88C0-8B5C9C7E3F1F}">
      <dgm:prSet/>
      <dgm:spPr/>
      <dgm:t>
        <a:bodyPr/>
        <a:lstStyle/>
        <a:p>
          <a:endParaRPr lang="nb-NO" sz="1500" dirty="0"/>
        </a:p>
      </dgm:t>
    </dgm:pt>
    <dgm:pt modelId="{775BF347-C8B3-463C-AE3B-8DDD0688A31C}" type="parTrans" cxnId="{CF7238F5-D6EC-4CDD-829E-CE300E74C99E}">
      <dgm:prSet/>
      <dgm:spPr/>
      <dgm:t>
        <a:bodyPr/>
        <a:lstStyle/>
        <a:p>
          <a:endParaRPr lang="nb-NO"/>
        </a:p>
      </dgm:t>
    </dgm:pt>
    <dgm:pt modelId="{D45A0C57-89A9-42D3-9F6E-AC7ACFDF75BE}" type="sibTrans" cxnId="{CF7238F5-D6EC-4CDD-829E-CE300E74C99E}">
      <dgm:prSet/>
      <dgm:spPr/>
      <dgm:t>
        <a:bodyPr/>
        <a:lstStyle/>
        <a:p>
          <a:endParaRPr lang="nb-NO"/>
        </a:p>
      </dgm:t>
    </dgm:pt>
    <dgm:pt modelId="{EBE34D15-A28E-42B2-8FAF-4F5CAF88466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b-NO" sz="2400" dirty="0"/>
            <a:t>Brukere med @kirken.no-ID og gjestebrukere:</a:t>
          </a:r>
        </a:p>
      </dgm:t>
    </dgm:pt>
    <dgm:pt modelId="{D893059F-CFFB-4DF1-A723-1010DC37E61D}" type="parTrans" cxnId="{3C8B35FF-BC02-4957-9B25-98937D94F9E8}">
      <dgm:prSet/>
      <dgm:spPr/>
      <dgm:t>
        <a:bodyPr/>
        <a:lstStyle/>
        <a:p>
          <a:endParaRPr lang="nb-NO"/>
        </a:p>
      </dgm:t>
    </dgm:pt>
    <dgm:pt modelId="{F499AC9A-EEE6-406A-B877-87223CF10027}" type="sibTrans" cxnId="{3C8B35FF-BC02-4957-9B25-98937D94F9E8}">
      <dgm:prSet/>
      <dgm:spPr/>
      <dgm:t>
        <a:bodyPr/>
        <a:lstStyle/>
        <a:p>
          <a:endParaRPr lang="nb-NO"/>
        </a:p>
      </dgm:t>
    </dgm:pt>
    <dgm:pt modelId="{2FE1BF9E-62F8-4D79-AAA0-DFECE30403C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b-NO" sz="1800" dirty="0"/>
            <a:t>Kan kun jobbe i nettleser – OBS: Dette gjelder også Teams</a:t>
          </a:r>
        </a:p>
      </dgm:t>
    </dgm:pt>
    <dgm:pt modelId="{398ABA41-D2BB-43AC-B805-1337CED1D633}" type="parTrans" cxnId="{27581DB7-549A-4D4F-BE12-ACC6790F7779}">
      <dgm:prSet/>
      <dgm:spPr/>
      <dgm:t>
        <a:bodyPr/>
        <a:lstStyle/>
        <a:p>
          <a:endParaRPr lang="nb-NO"/>
        </a:p>
      </dgm:t>
    </dgm:pt>
    <dgm:pt modelId="{CC875EAB-A750-4142-8C44-D497B568D18B}" type="sibTrans" cxnId="{27581DB7-549A-4D4F-BE12-ACC6790F7779}">
      <dgm:prSet/>
      <dgm:spPr/>
      <dgm:t>
        <a:bodyPr/>
        <a:lstStyle/>
        <a:p>
          <a:endParaRPr lang="nb-NO"/>
        </a:p>
      </dgm:t>
    </dgm:pt>
    <dgm:pt modelId="{25626054-DE03-444C-BCA4-C9233C10D435}">
      <dgm:prSet custT="1"/>
      <dgm:spPr/>
      <dgm:t>
        <a:bodyPr/>
        <a:lstStyle/>
        <a:p>
          <a:r>
            <a:rPr lang="nb-NO" sz="1800" dirty="0">
              <a:cs typeface="Arial"/>
            </a:rPr>
            <a:t>Sikker utskrift med Printix kun tilgjengelig innenfor VMware</a:t>
          </a:r>
        </a:p>
      </dgm:t>
    </dgm:pt>
    <dgm:pt modelId="{ACFADDFC-89AF-4E4E-BA5A-4D618620A319}" type="parTrans" cxnId="{1AC02B90-ECDB-4D01-B5DC-8BF0798B547B}">
      <dgm:prSet/>
      <dgm:spPr/>
      <dgm:t>
        <a:bodyPr/>
        <a:lstStyle/>
        <a:p>
          <a:endParaRPr lang="nb-NO"/>
        </a:p>
      </dgm:t>
    </dgm:pt>
    <dgm:pt modelId="{0115D54E-A5C0-405E-A432-7FDF78573120}" type="sibTrans" cxnId="{1AC02B90-ECDB-4D01-B5DC-8BF0798B547B}">
      <dgm:prSet/>
      <dgm:spPr/>
      <dgm:t>
        <a:bodyPr/>
        <a:lstStyle/>
        <a:p>
          <a:endParaRPr lang="nb-NO"/>
        </a:p>
      </dgm:t>
    </dgm:pt>
    <dgm:pt modelId="{FB679AD9-7712-46AA-985D-5C0E6C2E14E1}">
      <dgm:prSet custT="1"/>
      <dgm:spPr/>
      <dgm:t>
        <a:bodyPr/>
        <a:lstStyle/>
        <a:p>
          <a:r>
            <a:rPr lang="nb-NO" sz="2400" dirty="0"/>
            <a:t>Brukere med mobil/nettbrett:</a:t>
          </a:r>
          <a:endParaRPr lang="nb-NO" sz="2400" dirty="0">
            <a:cs typeface="Arial" panose="020B0604020202020204"/>
          </a:endParaRPr>
        </a:p>
      </dgm:t>
    </dgm:pt>
    <dgm:pt modelId="{E1C2392E-5BC8-423B-AB4C-0DCDE3435462}" type="parTrans" cxnId="{434DD00E-22F3-4CA1-900E-F1E65DA9F0C5}">
      <dgm:prSet/>
      <dgm:spPr/>
      <dgm:t>
        <a:bodyPr/>
        <a:lstStyle/>
        <a:p>
          <a:endParaRPr lang="nb-NO"/>
        </a:p>
      </dgm:t>
    </dgm:pt>
    <dgm:pt modelId="{93DCA205-78BE-4FCC-BF21-15F5A55243F4}" type="sibTrans" cxnId="{434DD00E-22F3-4CA1-900E-F1E65DA9F0C5}">
      <dgm:prSet/>
      <dgm:spPr/>
      <dgm:t>
        <a:bodyPr/>
        <a:lstStyle/>
        <a:p>
          <a:endParaRPr lang="nb-NO"/>
        </a:p>
      </dgm:t>
    </dgm:pt>
    <dgm:pt modelId="{A5C71C67-B146-48A0-80F5-0D34FF275663}">
      <dgm:prSet custT="1"/>
      <dgm:spPr/>
      <dgm:t>
        <a:bodyPr/>
        <a:lstStyle/>
        <a:p>
          <a:r>
            <a:rPr lang="nb-NO" sz="1800" dirty="0"/>
            <a:t>Ingen endring i applikasjoner på mobil/nettbrett</a:t>
          </a:r>
          <a:endParaRPr lang="nb-NO" sz="1800" dirty="0">
            <a:cs typeface="Arial" panose="020B0604020202020204"/>
          </a:endParaRPr>
        </a:p>
      </dgm:t>
    </dgm:pt>
    <dgm:pt modelId="{71419D8E-04A0-4EF8-9CD4-F811C4C3B9B0}" type="parTrans" cxnId="{C316D985-993E-4811-A075-D637DFFD8AD4}">
      <dgm:prSet/>
      <dgm:spPr/>
      <dgm:t>
        <a:bodyPr/>
        <a:lstStyle/>
        <a:p>
          <a:endParaRPr lang="nb-NO"/>
        </a:p>
      </dgm:t>
    </dgm:pt>
    <dgm:pt modelId="{330A7CA8-41CB-415F-8099-BFD76C05FC2C}" type="sibTrans" cxnId="{C316D985-993E-4811-A075-D637DFFD8AD4}">
      <dgm:prSet/>
      <dgm:spPr/>
      <dgm:t>
        <a:bodyPr/>
        <a:lstStyle/>
        <a:p>
          <a:endParaRPr lang="nb-NO"/>
        </a:p>
      </dgm:t>
    </dgm:pt>
    <dgm:pt modelId="{7CC4E067-E113-4F29-89DE-98ACEA44548F}">
      <dgm:prSet custT="1"/>
      <dgm:spPr/>
      <dgm:t>
        <a:bodyPr/>
        <a:lstStyle/>
        <a:p>
          <a:r>
            <a:rPr lang="nb-NO" sz="1800" dirty="0"/>
            <a:t>Ved bruk av nettleser på mobil/nettbrett vil brukeren se «.</a:t>
          </a:r>
          <a:r>
            <a:rPr lang="nb-NO" sz="1800" dirty="0" err="1"/>
            <a:t>mcas</a:t>
          </a:r>
          <a:r>
            <a:rPr lang="nb-NO" sz="1800" dirty="0"/>
            <a:t>» i nettadressen</a:t>
          </a:r>
          <a:endParaRPr lang="nb-NO" sz="1800" dirty="0">
            <a:cs typeface="Arial" panose="020B0604020202020204"/>
          </a:endParaRPr>
        </a:p>
      </dgm:t>
    </dgm:pt>
    <dgm:pt modelId="{FE6541D8-862A-4835-A890-577F528E6CC9}" type="parTrans" cxnId="{C15822C9-0C39-43CD-BB10-406A07DFF943}">
      <dgm:prSet/>
      <dgm:spPr/>
      <dgm:t>
        <a:bodyPr/>
        <a:lstStyle/>
        <a:p>
          <a:endParaRPr lang="nb-NO"/>
        </a:p>
      </dgm:t>
    </dgm:pt>
    <dgm:pt modelId="{AD60065D-B149-4DA1-A9E7-E5543FF8B082}" type="sibTrans" cxnId="{C15822C9-0C39-43CD-BB10-406A07DFF943}">
      <dgm:prSet/>
      <dgm:spPr/>
      <dgm:t>
        <a:bodyPr/>
        <a:lstStyle/>
        <a:p>
          <a:endParaRPr lang="nb-NO"/>
        </a:p>
      </dgm:t>
    </dgm:pt>
    <dgm:pt modelId="{2D330871-D270-452E-883D-F998064AA3CD}">
      <dgm:prSet phldrT="[Tekst]" custT="1"/>
      <dgm:spPr/>
      <dgm:t>
        <a:bodyPr/>
        <a:lstStyle/>
        <a:p>
          <a:pPr>
            <a:buNone/>
          </a:pPr>
          <a:r>
            <a:rPr lang="nb-NO" sz="2400" dirty="0"/>
            <a:t>Brukere med KLS: </a:t>
          </a:r>
        </a:p>
      </dgm:t>
    </dgm:pt>
    <dgm:pt modelId="{725C3C53-163C-4DD8-B5DE-735119AB6094}" type="sibTrans" cxnId="{BC5BC575-AA6A-4634-80C9-7A050277EE80}">
      <dgm:prSet/>
      <dgm:spPr/>
      <dgm:t>
        <a:bodyPr/>
        <a:lstStyle/>
        <a:p>
          <a:endParaRPr lang="nb-NO"/>
        </a:p>
      </dgm:t>
    </dgm:pt>
    <dgm:pt modelId="{A0635055-94E5-463C-8177-9C9955B9341B}" type="parTrans" cxnId="{BC5BC575-AA6A-4634-80C9-7A050277EE80}">
      <dgm:prSet/>
      <dgm:spPr/>
      <dgm:t>
        <a:bodyPr/>
        <a:lstStyle/>
        <a:p>
          <a:endParaRPr lang="nb-NO"/>
        </a:p>
      </dgm:t>
    </dgm:pt>
    <dgm:pt modelId="{F7C3F08A-F0C3-4860-A6AA-CAA3810E1A5D}">
      <dgm:prSet custT="1"/>
      <dgm:spPr/>
      <dgm:t>
        <a:bodyPr/>
        <a:lstStyle/>
        <a:p>
          <a:r>
            <a:rPr lang="nb-NO" sz="1800" dirty="0"/>
            <a:t>Ingen endring ved arbeid på KLS-pc/-mac</a:t>
          </a:r>
          <a:endParaRPr lang="nb-NO" sz="1800" dirty="0">
            <a:cs typeface="Arial" panose="020B0604020202020204"/>
          </a:endParaRPr>
        </a:p>
      </dgm:t>
    </dgm:pt>
    <dgm:pt modelId="{12D6FB67-30D0-4123-8848-0C55D235F2BB}" type="sibTrans" cxnId="{1A7E4569-6902-46DA-AC53-A09C4CAF7B1F}">
      <dgm:prSet/>
      <dgm:spPr/>
      <dgm:t>
        <a:bodyPr/>
        <a:lstStyle/>
        <a:p>
          <a:endParaRPr lang="nb-NO"/>
        </a:p>
      </dgm:t>
    </dgm:pt>
    <dgm:pt modelId="{E4409D63-1AA4-4400-8122-17DF16EAC21A}" type="parTrans" cxnId="{1A7E4569-6902-46DA-AC53-A09C4CAF7B1F}">
      <dgm:prSet/>
      <dgm:spPr/>
      <dgm:t>
        <a:bodyPr/>
        <a:lstStyle/>
        <a:p>
          <a:endParaRPr lang="nb-NO"/>
        </a:p>
      </dgm:t>
    </dgm:pt>
    <dgm:pt modelId="{40A12B0E-7FEE-4580-ACBA-73EDAD2058EF}">
      <dgm:prSet custT="1"/>
      <dgm:spPr/>
      <dgm:t>
        <a:bodyPr/>
        <a:lstStyle/>
        <a:p>
          <a:r>
            <a:rPr lang="nb-NO" sz="1800" dirty="0"/>
            <a:t>Ikke lenger tillatt å bruke skrivebordsapplikasjoner med @kirken.no-bruker på pc/mac uten KLS</a:t>
          </a:r>
          <a:endParaRPr lang="nb-NO" sz="1800" dirty="0">
            <a:cs typeface="Arial" panose="020B0604020202020204"/>
          </a:endParaRPr>
        </a:p>
      </dgm:t>
    </dgm:pt>
    <dgm:pt modelId="{5D94FE2B-555D-4F02-86DC-EB2DE49B0606}" type="sibTrans" cxnId="{AECF353F-F2A4-46D6-B289-489432E6AA6A}">
      <dgm:prSet/>
      <dgm:spPr/>
      <dgm:t>
        <a:bodyPr/>
        <a:lstStyle/>
        <a:p>
          <a:endParaRPr lang="nb-NO"/>
        </a:p>
      </dgm:t>
    </dgm:pt>
    <dgm:pt modelId="{C762758C-C9F9-4115-AC26-A7C0D57B5E86}" type="parTrans" cxnId="{AECF353F-F2A4-46D6-B289-489432E6AA6A}">
      <dgm:prSet/>
      <dgm:spPr/>
      <dgm:t>
        <a:bodyPr/>
        <a:lstStyle/>
        <a:p>
          <a:endParaRPr lang="nb-NO"/>
        </a:p>
      </dgm:t>
    </dgm:pt>
    <dgm:pt modelId="{12423093-65C4-4973-B147-4AFEE5433F45}" type="pres">
      <dgm:prSet presAssocID="{89AB5505-337F-4548-91CF-A910014C477F}" presName="linear" presStyleCnt="0">
        <dgm:presLayoutVars>
          <dgm:dir/>
          <dgm:resizeHandles val="exact"/>
        </dgm:presLayoutVars>
      </dgm:prSet>
      <dgm:spPr/>
    </dgm:pt>
    <dgm:pt modelId="{A29EC5F8-6E5E-494B-9B67-F1A0FCDE9A63}" type="pres">
      <dgm:prSet presAssocID="{2D330871-D270-452E-883D-F998064AA3CD}" presName="comp" presStyleCnt="0"/>
      <dgm:spPr/>
    </dgm:pt>
    <dgm:pt modelId="{24D9B226-2C95-45AF-BBE0-63694C05497F}" type="pres">
      <dgm:prSet presAssocID="{2D330871-D270-452E-883D-F998064AA3CD}" presName="box" presStyleLbl="node1" presStyleIdx="0" presStyleCnt="4" custLinFactNeighborX="-4917" custLinFactNeighborY="781"/>
      <dgm:spPr/>
    </dgm:pt>
    <dgm:pt modelId="{2333C7E5-B8D9-4F73-924B-697407101C47}" type="pres">
      <dgm:prSet presAssocID="{2D330871-D270-452E-883D-F998064AA3CD}" presName="img" presStyleLbl="fg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5491" t="-3597" r="25491" b="-3597"/>
          </a:stretch>
        </a:blipFill>
      </dgm:spPr>
      <dgm:extLst>
        <a:ext uri="{E40237B7-FDA0-4F09-8148-C483321AD2D9}">
          <dgm14:cNvPr xmlns:dgm14="http://schemas.microsoft.com/office/drawing/2010/diagram" id="0" name="" descr="Avmerking kontur"/>
        </a:ext>
      </dgm:extLst>
    </dgm:pt>
    <dgm:pt modelId="{023B013E-DC61-4708-9352-A82DE63FD0B7}" type="pres">
      <dgm:prSet presAssocID="{2D330871-D270-452E-883D-F998064AA3CD}" presName="text" presStyleLbl="node1" presStyleIdx="0" presStyleCnt="4">
        <dgm:presLayoutVars>
          <dgm:bulletEnabled val="1"/>
        </dgm:presLayoutVars>
      </dgm:prSet>
      <dgm:spPr/>
    </dgm:pt>
    <dgm:pt modelId="{D7C6BCB4-07EF-4127-942C-2E25CDA06EFE}" type="pres">
      <dgm:prSet presAssocID="{725C3C53-163C-4DD8-B5DE-735119AB6094}" presName="spacer" presStyleCnt="0"/>
      <dgm:spPr/>
    </dgm:pt>
    <dgm:pt modelId="{2F681F13-305B-42D9-8874-132A89A601E6}" type="pres">
      <dgm:prSet presAssocID="{FB679AD9-7712-46AA-985D-5C0E6C2E14E1}" presName="comp" presStyleCnt="0"/>
      <dgm:spPr/>
    </dgm:pt>
    <dgm:pt modelId="{9D5BAB6D-8328-4D22-B640-AACF880CDB5C}" type="pres">
      <dgm:prSet presAssocID="{FB679AD9-7712-46AA-985D-5C0E6C2E14E1}" presName="box" presStyleLbl="node1" presStyleIdx="1" presStyleCnt="4"/>
      <dgm:spPr/>
    </dgm:pt>
    <dgm:pt modelId="{F40E08D3-CA62-4239-8127-4CC27041829F}" type="pres">
      <dgm:prSet presAssocID="{FB679AD9-7712-46AA-985D-5C0E6C2E14E1}" presName="img" presStyleLbl="fgImgPlace1" presStyleIdx="1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5491" t="-3597" r="25491" b="-3597"/>
          </a:stretch>
        </a:blipFill>
      </dgm:spPr>
      <dgm:extLst>
        <a:ext uri="{E40237B7-FDA0-4F09-8148-C483321AD2D9}">
          <dgm14:cNvPr xmlns:dgm14="http://schemas.microsoft.com/office/drawing/2010/diagram" id="0" name="" descr="Smarttelefon kontur"/>
        </a:ext>
      </dgm:extLst>
    </dgm:pt>
    <dgm:pt modelId="{4B2F25B3-C50E-4CD9-8104-9D0EC5FE2E5C}" type="pres">
      <dgm:prSet presAssocID="{FB679AD9-7712-46AA-985D-5C0E6C2E14E1}" presName="text" presStyleLbl="node1" presStyleIdx="1" presStyleCnt="4">
        <dgm:presLayoutVars>
          <dgm:bulletEnabled val="1"/>
        </dgm:presLayoutVars>
      </dgm:prSet>
      <dgm:spPr/>
    </dgm:pt>
    <dgm:pt modelId="{7BA10D4B-DD0E-4754-995D-945DAAE268A0}" type="pres">
      <dgm:prSet presAssocID="{93DCA205-78BE-4FCC-BF21-15F5A55243F4}" presName="spacer" presStyleCnt="0"/>
      <dgm:spPr/>
    </dgm:pt>
    <dgm:pt modelId="{E50B48C7-53E4-4738-ABBD-563CFB6FFC78}" type="pres">
      <dgm:prSet presAssocID="{173EF602-E036-4939-AB33-5170D2E784CB}" presName="comp" presStyleCnt="0"/>
      <dgm:spPr/>
    </dgm:pt>
    <dgm:pt modelId="{300680BD-B975-4F6A-BA90-7E6C092C1B13}" type="pres">
      <dgm:prSet presAssocID="{173EF602-E036-4939-AB33-5170D2E784CB}" presName="box" presStyleLbl="node1" presStyleIdx="2" presStyleCnt="4"/>
      <dgm:spPr/>
    </dgm:pt>
    <dgm:pt modelId="{0F10461D-CBC3-4976-A792-9F77C0ADA966}" type="pres">
      <dgm:prSet presAssocID="{173EF602-E036-4939-AB33-5170D2E784CB}" presName="img" presStyleLbl="fgImgPlace1" presStyleIdx="2" presStyleCnt="4"/>
      <dgm:spPr>
        <a:blipFill>
          <a:blip xmlns:r="http://schemas.openxmlformats.org/officeDocument/2006/relationships"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 l="25491" t="-3597" r="25491" b="-3597"/>
          </a:stretch>
        </a:blipFill>
      </dgm:spPr>
      <dgm:extLst>
        <a:ext uri="{E40237B7-FDA0-4F09-8148-C483321AD2D9}">
          <dgm14:cNvPr xmlns:dgm14="http://schemas.microsoft.com/office/drawing/2010/diagram" id="0" name="" descr="Skjerm kontur"/>
        </a:ext>
      </dgm:extLst>
    </dgm:pt>
    <dgm:pt modelId="{0097015A-5D73-4138-BE2F-A575CAB753C1}" type="pres">
      <dgm:prSet presAssocID="{173EF602-E036-4939-AB33-5170D2E784CB}" presName="text" presStyleLbl="node1" presStyleIdx="2" presStyleCnt="4">
        <dgm:presLayoutVars>
          <dgm:bulletEnabled val="1"/>
        </dgm:presLayoutVars>
      </dgm:prSet>
      <dgm:spPr/>
    </dgm:pt>
    <dgm:pt modelId="{EAEFF96D-723D-4E6B-8CA2-792F35EF15F1}" type="pres">
      <dgm:prSet presAssocID="{6877AD6B-C7E1-48EE-929E-0593CFAC95C8}" presName="spacer" presStyleCnt="0"/>
      <dgm:spPr/>
    </dgm:pt>
    <dgm:pt modelId="{93A58894-AF43-4055-91D4-705C207A675F}" type="pres">
      <dgm:prSet presAssocID="{EBE34D15-A28E-42B2-8FAF-4F5CAF884669}" presName="comp" presStyleCnt="0"/>
      <dgm:spPr/>
    </dgm:pt>
    <dgm:pt modelId="{219E0416-362A-4092-A730-1E7CFB72FD67}" type="pres">
      <dgm:prSet presAssocID="{EBE34D15-A28E-42B2-8FAF-4F5CAF884669}" presName="box" presStyleLbl="node1" presStyleIdx="3" presStyleCnt="4" custLinFactNeighborY="-573"/>
      <dgm:spPr/>
    </dgm:pt>
    <dgm:pt modelId="{EE39149C-581F-45C2-8614-093E839AE00F}" type="pres">
      <dgm:prSet presAssocID="{EBE34D15-A28E-42B2-8FAF-4F5CAF884669}" presName="img" presStyleLbl="fgImgPlace1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9576" t="5337" r="29576" b="5337"/>
          </a:stretch>
        </a:blipFill>
      </dgm:spPr>
      <dgm:extLst>
        <a:ext uri="{E40237B7-FDA0-4F09-8148-C483321AD2D9}">
          <dgm14:cNvPr xmlns:dgm14="http://schemas.microsoft.com/office/drawing/2010/diagram" id="0" name="" descr="Nettdesign kontur"/>
        </a:ext>
      </dgm:extLst>
    </dgm:pt>
    <dgm:pt modelId="{9D2684FE-EE98-4C01-B088-E798930FE554}" type="pres">
      <dgm:prSet presAssocID="{EBE34D15-A28E-42B2-8FAF-4F5CAF884669}" presName="text" presStyleLbl="node1" presStyleIdx="3" presStyleCnt="4">
        <dgm:presLayoutVars>
          <dgm:bulletEnabled val="1"/>
        </dgm:presLayoutVars>
      </dgm:prSet>
      <dgm:spPr/>
    </dgm:pt>
  </dgm:ptLst>
  <dgm:cxnLst>
    <dgm:cxn modelId="{B6EEC30A-0B16-47AC-8310-E60E0052633A}" type="presOf" srcId="{9290FE6B-9D5A-4338-BEC6-9AD7E10ACC23}" destId="{0097015A-5D73-4138-BE2F-A575CAB753C1}" srcOrd="1" destOrd="1" presId="urn:microsoft.com/office/officeart/2005/8/layout/vList4"/>
    <dgm:cxn modelId="{5D2BA80E-4292-4280-94E6-A16230185F97}" type="presOf" srcId="{173EF602-E036-4939-AB33-5170D2E784CB}" destId="{0097015A-5D73-4138-BE2F-A575CAB753C1}" srcOrd="1" destOrd="0" presId="urn:microsoft.com/office/officeart/2005/8/layout/vList4"/>
    <dgm:cxn modelId="{434DD00E-22F3-4CA1-900E-F1E65DA9F0C5}" srcId="{89AB5505-337F-4548-91CF-A910014C477F}" destId="{FB679AD9-7712-46AA-985D-5C0E6C2E14E1}" srcOrd="1" destOrd="0" parTransId="{E1C2392E-5BC8-423B-AB4C-0DCDE3435462}" sibTransId="{93DCA205-78BE-4FCC-BF21-15F5A55243F4}"/>
    <dgm:cxn modelId="{67B87F12-424F-4BB4-AFD4-6F94CAEF14B6}" type="presOf" srcId="{7CC4E067-E113-4F29-89DE-98ACEA44548F}" destId="{4B2F25B3-C50E-4CD9-8104-9D0EC5FE2E5C}" srcOrd="1" destOrd="2" presId="urn:microsoft.com/office/officeart/2005/8/layout/vList4"/>
    <dgm:cxn modelId="{9370CB15-EF5F-4E1E-8CBB-2769E3608A34}" type="presOf" srcId="{89AB5505-337F-4548-91CF-A910014C477F}" destId="{12423093-65C4-4973-B147-4AFEE5433F45}" srcOrd="0" destOrd="0" presId="urn:microsoft.com/office/officeart/2005/8/layout/vList4"/>
    <dgm:cxn modelId="{C0B9091D-B80F-4D17-A7C7-173456113B06}" type="presOf" srcId="{F7C3F08A-F0C3-4860-A6AA-CAA3810E1A5D}" destId="{023B013E-DC61-4708-9352-A82DE63FD0B7}" srcOrd="1" destOrd="1" presId="urn:microsoft.com/office/officeart/2005/8/layout/vList4"/>
    <dgm:cxn modelId="{9C60531E-385D-482E-BA90-C038B3620F76}" srcId="{89AB5505-337F-4548-91CF-A910014C477F}" destId="{173EF602-E036-4939-AB33-5170D2E784CB}" srcOrd="2" destOrd="0" parTransId="{432353E2-56C9-4EB0-881E-459FBDD2E6FF}" sibTransId="{6877AD6B-C7E1-48EE-929E-0593CFAC95C8}"/>
    <dgm:cxn modelId="{78F58626-7459-4414-8F7C-31402442C4DB}" type="presOf" srcId="{40A12B0E-7FEE-4580-ACBA-73EDAD2058EF}" destId="{023B013E-DC61-4708-9352-A82DE63FD0B7}" srcOrd="1" destOrd="2" presId="urn:microsoft.com/office/officeart/2005/8/layout/vList4"/>
    <dgm:cxn modelId="{0C02EA29-F951-4BD2-9EB7-42351E65A94D}" srcId="{173EF602-E036-4939-AB33-5170D2E784CB}" destId="{9290FE6B-9D5A-4338-BEC6-9AD7E10ACC23}" srcOrd="0" destOrd="0" parTransId="{36186116-C787-4750-ADF3-493D7F4A9EA4}" sibTransId="{413A1C6F-2E33-44DF-A282-EAF901AA8EEF}"/>
    <dgm:cxn modelId="{FF11C032-529D-4E0C-999B-AD974ECAE882}" type="presOf" srcId="{25626054-DE03-444C-BCA4-C9233C10D435}" destId="{300680BD-B975-4F6A-BA90-7E6C092C1B13}" srcOrd="0" destOrd="2" presId="urn:microsoft.com/office/officeart/2005/8/layout/vList4"/>
    <dgm:cxn modelId="{A0BE203D-CF7D-4368-B8D9-7FFDDB778528}" type="presOf" srcId="{25626054-DE03-444C-BCA4-C9233C10D435}" destId="{0097015A-5D73-4138-BE2F-A575CAB753C1}" srcOrd="1" destOrd="2" presId="urn:microsoft.com/office/officeart/2005/8/layout/vList4"/>
    <dgm:cxn modelId="{AECF353F-F2A4-46D6-B289-489432E6AA6A}" srcId="{2D330871-D270-452E-883D-F998064AA3CD}" destId="{40A12B0E-7FEE-4580-ACBA-73EDAD2058EF}" srcOrd="1" destOrd="0" parTransId="{C762758C-C9F9-4115-AC26-A7C0D57B5E86}" sibTransId="{5D94FE2B-555D-4F02-86DC-EB2DE49B0606}"/>
    <dgm:cxn modelId="{3BC64362-41D0-4769-A6D8-27CA35A824FB}" type="presOf" srcId="{1E52C945-5D1B-4FCF-88C0-8B5C9C7E3F1F}" destId="{300680BD-B975-4F6A-BA90-7E6C092C1B13}" srcOrd="0" destOrd="3" presId="urn:microsoft.com/office/officeart/2005/8/layout/vList4"/>
    <dgm:cxn modelId="{08100665-D53F-412A-9558-0040A248B68B}" type="presOf" srcId="{2FE1BF9E-62F8-4D79-AAA0-DFECE30403CA}" destId="{219E0416-362A-4092-A730-1E7CFB72FD67}" srcOrd="0" destOrd="1" presId="urn:microsoft.com/office/officeart/2005/8/layout/vList4"/>
    <dgm:cxn modelId="{E188B648-7E8D-4895-9A35-ECB122F18D9B}" type="presOf" srcId="{EBE34D15-A28E-42B2-8FAF-4F5CAF884669}" destId="{219E0416-362A-4092-A730-1E7CFB72FD67}" srcOrd="0" destOrd="0" presId="urn:microsoft.com/office/officeart/2005/8/layout/vList4"/>
    <dgm:cxn modelId="{1A7E4569-6902-46DA-AC53-A09C4CAF7B1F}" srcId="{2D330871-D270-452E-883D-F998064AA3CD}" destId="{F7C3F08A-F0C3-4860-A6AA-CAA3810E1A5D}" srcOrd="0" destOrd="0" parTransId="{E4409D63-1AA4-4400-8122-17DF16EAC21A}" sibTransId="{12D6FB67-30D0-4123-8848-0C55D235F2BB}"/>
    <dgm:cxn modelId="{86D88D50-5D1E-48B4-BB5A-DF43EFCBC085}" type="presOf" srcId="{A5C71C67-B146-48A0-80F5-0D34FF275663}" destId="{4B2F25B3-C50E-4CD9-8104-9D0EC5FE2E5C}" srcOrd="1" destOrd="1" presId="urn:microsoft.com/office/officeart/2005/8/layout/vList4"/>
    <dgm:cxn modelId="{04D91751-0E69-4F51-8729-3D51C15E6E58}" type="presOf" srcId="{FB679AD9-7712-46AA-985D-5C0E6C2E14E1}" destId="{9D5BAB6D-8328-4D22-B640-AACF880CDB5C}" srcOrd="0" destOrd="0" presId="urn:microsoft.com/office/officeart/2005/8/layout/vList4"/>
    <dgm:cxn modelId="{BC5BC575-AA6A-4634-80C9-7A050277EE80}" srcId="{89AB5505-337F-4548-91CF-A910014C477F}" destId="{2D330871-D270-452E-883D-F998064AA3CD}" srcOrd="0" destOrd="0" parTransId="{A0635055-94E5-463C-8177-9C9955B9341B}" sibTransId="{725C3C53-163C-4DD8-B5DE-735119AB6094}"/>
    <dgm:cxn modelId="{3F6F7779-42E2-406B-A469-858E715D57C3}" type="presOf" srcId="{1E52C945-5D1B-4FCF-88C0-8B5C9C7E3F1F}" destId="{0097015A-5D73-4138-BE2F-A575CAB753C1}" srcOrd="1" destOrd="3" presId="urn:microsoft.com/office/officeart/2005/8/layout/vList4"/>
    <dgm:cxn modelId="{65448279-2E68-42F4-ABE7-1D762BAA3366}" type="presOf" srcId="{FB679AD9-7712-46AA-985D-5C0E6C2E14E1}" destId="{4B2F25B3-C50E-4CD9-8104-9D0EC5FE2E5C}" srcOrd="1" destOrd="0" presId="urn:microsoft.com/office/officeart/2005/8/layout/vList4"/>
    <dgm:cxn modelId="{C316D985-993E-4811-A075-D637DFFD8AD4}" srcId="{FB679AD9-7712-46AA-985D-5C0E6C2E14E1}" destId="{A5C71C67-B146-48A0-80F5-0D34FF275663}" srcOrd="0" destOrd="0" parTransId="{71419D8E-04A0-4EF8-9CD4-F811C4C3B9B0}" sibTransId="{330A7CA8-41CB-415F-8099-BFD76C05FC2C}"/>
    <dgm:cxn modelId="{8D050D8C-EE04-488E-95CB-1AD96ABF4F7C}" type="presOf" srcId="{EBE34D15-A28E-42B2-8FAF-4F5CAF884669}" destId="{9D2684FE-EE98-4C01-B088-E798930FE554}" srcOrd="1" destOrd="0" presId="urn:microsoft.com/office/officeart/2005/8/layout/vList4"/>
    <dgm:cxn modelId="{1AC02B90-ECDB-4D01-B5DC-8BF0798B547B}" srcId="{173EF602-E036-4939-AB33-5170D2E784CB}" destId="{25626054-DE03-444C-BCA4-C9233C10D435}" srcOrd="1" destOrd="0" parTransId="{ACFADDFC-89AF-4E4E-BA5A-4D618620A319}" sibTransId="{0115D54E-A5C0-405E-A432-7FDF78573120}"/>
    <dgm:cxn modelId="{6501E894-9E35-4CFE-A173-1B402B64DE99}" type="presOf" srcId="{A5C71C67-B146-48A0-80F5-0D34FF275663}" destId="{9D5BAB6D-8328-4D22-B640-AACF880CDB5C}" srcOrd="0" destOrd="1" presId="urn:microsoft.com/office/officeart/2005/8/layout/vList4"/>
    <dgm:cxn modelId="{9C99F39F-737D-4935-9B19-91B97DB798FA}" type="presOf" srcId="{9290FE6B-9D5A-4338-BEC6-9AD7E10ACC23}" destId="{300680BD-B975-4F6A-BA90-7E6C092C1B13}" srcOrd="0" destOrd="1" presId="urn:microsoft.com/office/officeart/2005/8/layout/vList4"/>
    <dgm:cxn modelId="{B0196BB5-7DB3-4A14-8546-210A7105C3EB}" type="presOf" srcId="{2D330871-D270-452E-883D-F998064AA3CD}" destId="{023B013E-DC61-4708-9352-A82DE63FD0B7}" srcOrd="1" destOrd="0" presId="urn:microsoft.com/office/officeart/2005/8/layout/vList4"/>
    <dgm:cxn modelId="{27581DB7-549A-4D4F-BE12-ACC6790F7779}" srcId="{EBE34D15-A28E-42B2-8FAF-4F5CAF884669}" destId="{2FE1BF9E-62F8-4D79-AAA0-DFECE30403CA}" srcOrd="0" destOrd="0" parTransId="{398ABA41-D2BB-43AC-B805-1337CED1D633}" sibTransId="{CC875EAB-A750-4142-8C44-D497B568D18B}"/>
    <dgm:cxn modelId="{64B732BB-05F2-4B9C-961D-27FF1CEE2F2D}" type="presOf" srcId="{2D330871-D270-452E-883D-F998064AA3CD}" destId="{24D9B226-2C95-45AF-BBE0-63694C05497F}" srcOrd="0" destOrd="0" presId="urn:microsoft.com/office/officeart/2005/8/layout/vList4"/>
    <dgm:cxn modelId="{91C88EBE-8916-432B-A7D6-C4066E28D594}" type="presOf" srcId="{40A12B0E-7FEE-4580-ACBA-73EDAD2058EF}" destId="{24D9B226-2C95-45AF-BBE0-63694C05497F}" srcOrd="0" destOrd="2" presId="urn:microsoft.com/office/officeart/2005/8/layout/vList4"/>
    <dgm:cxn modelId="{C15822C9-0C39-43CD-BB10-406A07DFF943}" srcId="{FB679AD9-7712-46AA-985D-5C0E6C2E14E1}" destId="{7CC4E067-E113-4F29-89DE-98ACEA44548F}" srcOrd="1" destOrd="0" parTransId="{FE6541D8-862A-4835-A890-577F528E6CC9}" sibTransId="{AD60065D-B149-4DA1-A9E7-E5543FF8B082}"/>
    <dgm:cxn modelId="{8C8DA7E2-E2A7-4AF0-8DC0-E6793746D615}" type="presOf" srcId="{F7C3F08A-F0C3-4860-A6AA-CAA3810E1A5D}" destId="{24D9B226-2C95-45AF-BBE0-63694C05497F}" srcOrd="0" destOrd="1" presId="urn:microsoft.com/office/officeart/2005/8/layout/vList4"/>
    <dgm:cxn modelId="{40B50FE6-357B-4216-9803-0AF53A5680A3}" type="presOf" srcId="{173EF602-E036-4939-AB33-5170D2E784CB}" destId="{300680BD-B975-4F6A-BA90-7E6C092C1B13}" srcOrd="0" destOrd="0" presId="urn:microsoft.com/office/officeart/2005/8/layout/vList4"/>
    <dgm:cxn modelId="{191CB1F1-0044-45F5-925E-C9A734063BB2}" type="presOf" srcId="{7CC4E067-E113-4F29-89DE-98ACEA44548F}" destId="{9D5BAB6D-8328-4D22-B640-AACF880CDB5C}" srcOrd="0" destOrd="2" presId="urn:microsoft.com/office/officeart/2005/8/layout/vList4"/>
    <dgm:cxn modelId="{CF7238F5-D6EC-4CDD-829E-CE300E74C99E}" srcId="{25626054-DE03-444C-BCA4-C9233C10D435}" destId="{1E52C945-5D1B-4FCF-88C0-8B5C9C7E3F1F}" srcOrd="0" destOrd="0" parTransId="{775BF347-C8B3-463C-AE3B-8DDD0688A31C}" sibTransId="{D45A0C57-89A9-42D3-9F6E-AC7ACFDF75BE}"/>
    <dgm:cxn modelId="{A78A99FA-3119-45EE-9BA8-06FAF21A93FB}" type="presOf" srcId="{2FE1BF9E-62F8-4D79-AAA0-DFECE30403CA}" destId="{9D2684FE-EE98-4C01-B088-E798930FE554}" srcOrd="1" destOrd="1" presId="urn:microsoft.com/office/officeart/2005/8/layout/vList4"/>
    <dgm:cxn modelId="{3C8B35FF-BC02-4957-9B25-98937D94F9E8}" srcId="{89AB5505-337F-4548-91CF-A910014C477F}" destId="{EBE34D15-A28E-42B2-8FAF-4F5CAF884669}" srcOrd="3" destOrd="0" parTransId="{D893059F-CFFB-4DF1-A723-1010DC37E61D}" sibTransId="{F499AC9A-EEE6-406A-B877-87223CF10027}"/>
    <dgm:cxn modelId="{1BF724E6-F5E5-4DF3-A2FE-E93E5F9C05B5}" type="presParOf" srcId="{12423093-65C4-4973-B147-4AFEE5433F45}" destId="{A29EC5F8-6E5E-494B-9B67-F1A0FCDE9A63}" srcOrd="0" destOrd="0" presId="urn:microsoft.com/office/officeart/2005/8/layout/vList4"/>
    <dgm:cxn modelId="{9D7A78E1-2B9A-4921-B632-941230C3360C}" type="presParOf" srcId="{A29EC5F8-6E5E-494B-9B67-F1A0FCDE9A63}" destId="{24D9B226-2C95-45AF-BBE0-63694C05497F}" srcOrd="0" destOrd="0" presId="urn:microsoft.com/office/officeart/2005/8/layout/vList4"/>
    <dgm:cxn modelId="{452AE9D5-6941-4C3A-9E2A-32DD8CEC5064}" type="presParOf" srcId="{A29EC5F8-6E5E-494B-9B67-F1A0FCDE9A63}" destId="{2333C7E5-B8D9-4F73-924B-697407101C47}" srcOrd="1" destOrd="0" presId="urn:microsoft.com/office/officeart/2005/8/layout/vList4"/>
    <dgm:cxn modelId="{BCDD8790-0C49-4D07-9279-F775CE58BCB2}" type="presParOf" srcId="{A29EC5F8-6E5E-494B-9B67-F1A0FCDE9A63}" destId="{023B013E-DC61-4708-9352-A82DE63FD0B7}" srcOrd="2" destOrd="0" presId="urn:microsoft.com/office/officeart/2005/8/layout/vList4"/>
    <dgm:cxn modelId="{71AB78E5-FB13-436B-9C8C-17660BB9C591}" type="presParOf" srcId="{12423093-65C4-4973-B147-4AFEE5433F45}" destId="{D7C6BCB4-07EF-4127-942C-2E25CDA06EFE}" srcOrd="1" destOrd="0" presId="urn:microsoft.com/office/officeart/2005/8/layout/vList4"/>
    <dgm:cxn modelId="{2175F9D2-391B-4BD4-A236-FFD47E0E730D}" type="presParOf" srcId="{12423093-65C4-4973-B147-4AFEE5433F45}" destId="{2F681F13-305B-42D9-8874-132A89A601E6}" srcOrd="2" destOrd="0" presId="urn:microsoft.com/office/officeart/2005/8/layout/vList4"/>
    <dgm:cxn modelId="{230461E1-0E8B-4615-8AEE-B77448F90CCE}" type="presParOf" srcId="{2F681F13-305B-42D9-8874-132A89A601E6}" destId="{9D5BAB6D-8328-4D22-B640-AACF880CDB5C}" srcOrd="0" destOrd="0" presId="urn:microsoft.com/office/officeart/2005/8/layout/vList4"/>
    <dgm:cxn modelId="{C2BA88FB-EC2D-487F-A6AE-42823FE70493}" type="presParOf" srcId="{2F681F13-305B-42D9-8874-132A89A601E6}" destId="{F40E08D3-CA62-4239-8127-4CC27041829F}" srcOrd="1" destOrd="0" presId="urn:microsoft.com/office/officeart/2005/8/layout/vList4"/>
    <dgm:cxn modelId="{51C69FC2-F0B5-4783-AA37-45E7AF82F4B9}" type="presParOf" srcId="{2F681F13-305B-42D9-8874-132A89A601E6}" destId="{4B2F25B3-C50E-4CD9-8104-9D0EC5FE2E5C}" srcOrd="2" destOrd="0" presId="urn:microsoft.com/office/officeart/2005/8/layout/vList4"/>
    <dgm:cxn modelId="{8787D93D-1974-478E-BE2C-836A957109FD}" type="presParOf" srcId="{12423093-65C4-4973-B147-4AFEE5433F45}" destId="{7BA10D4B-DD0E-4754-995D-945DAAE268A0}" srcOrd="3" destOrd="0" presId="urn:microsoft.com/office/officeart/2005/8/layout/vList4"/>
    <dgm:cxn modelId="{58001E8E-7489-4A91-A18A-259459D4E0DE}" type="presParOf" srcId="{12423093-65C4-4973-B147-4AFEE5433F45}" destId="{E50B48C7-53E4-4738-ABBD-563CFB6FFC78}" srcOrd="4" destOrd="0" presId="urn:microsoft.com/office/officeart/2005/8/layout/vList4"/>
    <dgm:cxn modelId="{FFBA9321-FC62-43BC-BBD1-50CE2EC3B2C9}" type="presParOf" srcId="{E50B48C7-53E4-4738-ABBD-563CFB6FFC78}" destId="{300680BD-B975-4F6A-BA90-7E6C092C1B13}" srcOrd="0" destOrd="0" presId="urn:microsoft.com/office/officeart/2005/8/layout/vList4"/>
    <dgm:cxn modelId="{871EB8BD-9250-4785-ACB6-8D8D39947C8D}" type="presParOf" srcId="{E50B48C7-53E4-4738-ABBD-563CFB6FFC78}" destId="{0F10461D-CBC3-4976-A792-9F77C0ADA966}" srcOrd="1" destOrd="0" presId="urn:microsoft.com/office/officeart/2005/8/layout/vList4"/>
    <dgm:cxn modelId="{B2835F87-76C2-4DFE-A91E-36311E44F2A1}" type="presParOf" srcId="{E50B48C7-53E4-4738-ABBD-563CFB6FFC78}" destId="{0097015A-5D73-4138-BE2F-A575CAB753C1}" srcOrd="2" destOrd="0" presId="urn:microsoft.com/office/officeart/2005/8/layout/vList4"/>
    <dgm:cxn modelId="{4BF8AB78-F872-4422-B44C-E365D4BB189F}" type="presParOf" srcId="{12423093-65C4-4973-B147-4AFEE5433F45}" destId="{EAEFF96D-723D-4E6B-8CA2-792F35EF15F1}" srcOrd="5" destOrd="0" presId="urn:microsoft.com/office/officeart/2005/8/layout/vList4"/>
    <dgm:cxn modelId="{8C95D45E-BACE-427A-B546-5D5A23F44288}" type="presParOf" srcId="{12423093-65C4-4973-B147-4AFEE5433F45}" destId="{93A58894-AF43-4055-91D4-705C207A675F}" srcOrd="6" destOrd="0" presId="urn:microsoft.com/office/officeart/2005/8/layout/vList4"/>
    <dgm:cxn modelId="{53F44E54-E3FB-4C90-B298-6658220240AB}" type="presParOf" srcId="{93A58894-AF43-4055-91D4-705C207A675F}" destId="{219E0416-362A-4092-A730-1E7CFB72FD67}" srcOrd="0" destOrd="0" presId="urn:microsoft.com/office/officeart/2005/8/layout/vList4"/>
    <dgm:cxn modelId="{17F2F38D-949C-46A1-AE75-A9BF774AA830}" type="presParOf" srcId="{93A58894-AF43-4055-91D4-705C207A675F}" destId="{EE39149C-581F-45C2-8614-093E839AE00F}" srcOrd="1" destOrd="0" presId="urn:microsoft.com/office/officeart/2005/8/layout/vList4"/>
    <dgm:cxn modelId="{54172F92-CCF4-49D9-BDB2-855CC57905E6}" type="presParOf" srcId="{93A58894-AF43-4055-91D4-705C207A675F}" destId="{9D2684FE-EE98-4C01-B088-E798930FE5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939E15-0424-4B68-BC48-0B7BF2EDF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1B03FF0-639C-4412-A321-FA87170700E9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Bruk av skygge-IT, som privat e-post, </a:t>
          </a:r>
          <a:r>
            <a:rPr lang="nb-NO" dirty="0">
              <a:latin typeface="Arial" panose="020B0604020202020204"/>
            </a:rPr>
            <a:t>privat pc, </a:t>
          </a:r>
          <a:r>
            <a:rPr lang="nb-NO" dirty="0" err="1"/>
            <a:t>Dropbox</a:t>
          </a:r>
          <a:r>
            <a:rPr lang="nb-NO" dirty="0"/>
            <a:t> o.l., gjør kirken sårbar for angrep</a:t>
          </a:r>
          <a:endParaRPr lang="en-US" dirty="0"/>
        </a:p>
      </dgm:t>
    </dgm:pt>
    <dgm:pt modelId="{1516D541-2349-4950-8430-19CA036F22A8}" type="parTrans" cxnId="{66E61DAA-643A-40EF-8434-AE11C667444F}">
      <dgm:prSet/>
      <dgm:spPr/>
      <dgm:t>
        <a:bodyPr/>
        <a:lstStyle/>
        <a:p>
          <a:endParaRPr lang="en-US"/>
        </a:p>
      </dgm:t>
    </dgm:pt>
    <dgm:pt modelId="{B3E18E7C-B8D9-4ABD-BAEA-99EA40C93E9B}" type="sibTrans" cxnId="{66E61DAA-643A-40EF-8434-AE11C667444F}">
      <dgm:prSet/>
      <dgm:spPr/>
      <dgm:t>
        <a:bodyPr/>
        <a:lstStyle/>
        <a:p>
          <a:endParaRPr lang="en-US"/>
        </a:p>
      </dgm:t>
    </dgm:pt>
    <dgm:pt modelId="{23582DBD-8C62-4D72-BBF8-1843CA3786D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Trenger du råd om hvordan du og ditt fellesråd kan jobbe trygt med innhold på kirkens </a:t>
          </a:r>
          <a:r>
            <a:rPr lang="nb-NO" dirty="0">
              <a:latin typeface="Arial" panose="020B0604020202020204"/>
            </a:rPr>
            <a:t>Microsoft </a:t>
          </a:r>
          <a:r>
            <a:rPr lang="nb-NO" dirty="0"/>
            <a:t>365-område? Ta gjerne kontakt med </a:t>
          </a:r>
          <a:r>
            <a:rPr lang="nb-NO" dirty="0">
              <a:latin typeface="Arial" panose="020B0604020202020204"/>
            </a:rPr>
            <a:t>Kirkepartner Servicedesk</a:t>
          </a:r>
          <a:r>
            <a:rPr lang="nb-NO" dirty="0"/>
            <a:t> eller Sunniva Opsahl i Kirkerådets </a:t>
          </a:r>
          <a:r>
            <a:rPr lang="nb-NO" dirty="0">
              <a:latin typeface="Arial" panose="020B0604020202020204"/>
            </a:rPr>
            <a:t>sekretariat</a:t>
          </a:r>
          <a:r>
            <a:rPr lang="nb-NO" dirty="0"/>
            <a:t>. </a:t>
          </a:r>
          <a:endParaRPr lang="en-US" dirty="0"/>
        </a:p>
      </dgm:t>
    </dgm:pt>
    <dgm:pt modelId="{F82BCD92-33B0-4431-91F9-A8B6109D0693}" type="parTrans" cxnId="{5A07FE96-64B9-4C3F-BD49-C6F6D642FDE4}">
      <dgm:prSet/>
      <dgm:spPr/>
      <dgm:t>
        <a:bodyPr/>
        <a:lstStyle/>
        <a:p>
          <a:endParaRPr lang="en-US"/>
        </a:p>
      </dgm:t>
    </dgm:pt>
    <dgm:pt modelId="{E5D83422-EC21-46DB-B1C7-FCFDE65FCCD4}" type="sibTrans" cxnId="{5A07FE96-64B9-4C3F-BD49-C6F6D642FDE4}">
      <dgm:prSet/>
      <dgm:spPr/>
      <dgm:t>
        <a:bodyPr/>
        <a:lstStyle/>
        <a:p>
          <a:endParaRPr lang="en-US"/>
        </a:p>
      </dgm:t>
    </dgm:pt>
    <dgm:pt modelId="{E9CDF8E3-94B4-4047-9C99-0E937006DB2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Det er avgjørende at vi alle </a:t>
          </a:r>
          <a:r>
            <a:rPr lang="nb-NO" b="1" dirty="0"/>
            <a:t>jobber innenfor rammene av </a:t>
          </a:r>
          <a:r>
            <a:rPr lang="nb-NO" dirty="0"/>
            <a:t>sikringstiltakene.</a:t>
          </a:r>
          <a:r>
            <a:rPr lang="nb-NO" dirty="0">
              <a:latin typeface="Arial" panose="020B0604020202020204"/>
            </a:rPr>
            <a:t> </a:t>
          </a:r>
          <a:endParaRPr lang="en-US" dirty="0"/>
        </a:p>
      </dgm:t>
    </dgm:pt>
    <dgm:pt modelId="{13A04E4B-7D14-4D9B-ABE3-5230B470F236}" type="parTrans" cxnId="{411C912B-1386-4FF6-B2BD-B7B992870FED}">
      <dgm:prSet/>
      <dgm:spPr/>
      <dgm:t>
        <a:bodyPr/>
        <a:lstStyle/>
        <a:p>
          <a:endParaRPr lang="nb-NO"/>
        </a:p>
      </dgm:t>
    </dgm:pt>
    <dgm:pt modelId="{416BCC51-9A6F-49C1-89F4-99673B9639B8}" type="sibTrans" cxnId="{411C912B-1386-4FF6-B2BD-B7B992870FED}">
      <dgm:prSet/>
      <dgm:spPr/>
      <dgm:t>
        <a:bodyPr/>
        <a:lstStyle/>
        <a:p>
          <a:endParaRPr lang="nb-NO"/>
        </a:p>
      </dgm:t>
    </dgm:pt>
    <dgm:pt modelId="{6683E18A-5628-4311-8BEC-BC889CCE94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Anbefaling</a:t>
          </a:r>
          <a:r>
            <a:rPr lang="en-US" dirty="0"/>
            <a:t>: Informer dine </a:t>
          </a:r>
          <a:r>
            <a:rPr lang="en-US" dirty="0" err="1"/>
            <a:t>medarbeidere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sjekk</a:t>
          </a:r>
          <a:r>
            <a:rPr lang="en-US" dirty="0"/>
            <a:t> at de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utstyr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tilganger</a:t>
          </a:r>
          <a:r>
            <a:rPr lang="en-US" dirty="0"/>
            <a:t> </a:t>
          </a:r>
          <a:r>
            <a:rPr lang="en-US" dirty="0" err="1"/>
            <a:t>tilpasset</a:t>
          </a:r>
          <a:r>
            <a:rPr lang="en-US" dirty="0"/>
            <a:t> sine </a:t>
          </a:r>
          <a:r>
            <a:rPr lang="en-US" dirty="0" err="1"/>
            <a:t>arbeidsoppgaver</a:t>
          </a:r>
          <a:endParaRPr lang="en-US" dirty="0"/>
        </a:p>
      </dgm:t>
    </dgm:pt>
    <dgm:pt modelId="{593A7DF9-6AF5-4772-9F79-E92D28C9022A}" type="parTrans" cxnId="{D2329EB0-1F35-4507-8F6E-8BA36413F123}">
      <dgm:prSet/>
      <dgm:spPr/>
      <dgm:t>
        <a:bodyPr/>
        <a:lstStyle/>
        <a:p>
          <a:endParaRPr lang="nb-NO"/>
        </a:p>
      </dgm:t>
    </dgm:pt>
    <dgm:pt modelId="{8D931199-68AC-42EF-80C1-68C233CD56AE}" type="sibTrans" cxnId="{D2329EB0-1F35-4507-8F6E-8BA36413F123}">
      <dgm:prSet/>
      <dgm:spPr/>
      <dgm:t>
        <a:bodyPr/>
        <a:lstStyle/>
        <a:p>
          <a:endParaRPr lang="nb-NO"/>
        </a:p>
      </dgm:t>
    </dgm:pt>
    <dgm:pt modelId="{3F3957F9-46DA-4473-BE6C-99CCAA7398BB}" type="pres">
      <dgm:prSet presAssocID="{E5939E15-0424-4B68-BC48-0B7BF2EDF8E2}" presName="root" presStyleCnt="0">
        <dgm:presLayoutVars>
          <dgm:dir/>
          <dgm:resizeHandles val="exact"/>
        </dgm:presLayoutVars>
      </dgm:prSet>
      <dgm:spPr/>
    </dgm:pt>
    <dgm:pt modelId="{5AE6B8C8-A336-43D3-B6C0-343B3D12E5E3}" type="pres">
      <dgm:prSet presAssocID="{E9CDF8E3-94B4-4047-9C99-0E937006DB2D}" presName="compNode" presStyleCnt="0"/>
      <dgm:spPr/>
    </dgm:pt>
    <dgm:pt modelId="{8303569E-C1FA-44C2-B5BE-26D3B596DFB3}" type="pres">
      <dgm:prSet presAssocID="{E9CDF8E3-94B4-4047-9C99-0E937006DB2D}" presName="bgRect" presStyleLbl="bgShp" presStyleIdx="0" presStyleCnt="4"/>
      <dgm:spPr/>
    </dgm:pt>
    <dgm:pt modelId="{E6E379AF-F3EA-4470-A95D-1691CCEA1FFD}" type="pres">
      <dgm:prSet presAssocID="{E9CDF8E3-94B4-4047-9C99-0E937006DB2D}" presName="iconRect" presStyleLbl="node1" presStyleIdx="0" presStyleCnt="4" custLinFactY="100000" custLinFactNeighborX="-2369" custLinFactNeighborY="12805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varsel kontur"/>
        </a:ext>
      </dgm:extLst>
    </dgm:pt>
    <dgm:pt modelId="{37E05401-7B0F-4730-9729-8D910CC92FB5}" type="pres">
      <dgm:prSet presAssocID="{E9CDF8E3-94B4-4047-9C99-0E937006DB2D}" presName="spaceRect" presStyleCnt="0"/>
      <dgm:spPr/>
    </dgm:pt>
    <dgm:pt modelId="{E287D74B-F412-43FC-935C-AB83F807B220}" type="pres">
      <dgm:prSet presAssocID="{E9CDF8E3-94B4-4047-9C99-0E937006DB2D}" presName="parTx" presStyleLbl="revTx" presStyleIdx="0" presStyleCnt="4">
        <dgm:presLayoutVars>
          <dgm:chMax val="0"/>
          <dgm:chPref val="0"/>
        </dgm:presLayoutVars>
      </dgm:prSet>
      <dgm:spPr/>
    </dgm:pt>
    <dgm:pt modelId="{338439F4-4747-4D93-A364-F57E54FA9893}" type="pres">
      <dgm:prSet presAssocID="{416BCC51-9A6F-49C1-89F4-99673B9639B8}" presName="sibTrans" presStyleCnt="0"/>
      <dgm:spPr/>
    </dgm:pt>
    <dgm:pt modelId="{F2AD1A7F-527D-4A8D-A3AC-F45EE0BFE6A8}" type="pres">
      <dgm:prSet presAssocID="{31B03FF0-639C-4412-A321-FA87170700E9}" presName="compNode" presStyleCnt="0"/>
      <dgm:spPr/>
    </dgm:pt>
    <dgm:pt modelId="{CA25D049-68D7-449D-BF88-7142716B2EB5}" type="pres">
      <dgm:prSet presAssocID="{31B03FF0-639C-4412-A321-FA87170700E9}" presName="bgRect" presStyleLbl="bgShp" presStyleIdx="1" presStyleCnt="4" custLinFactNeighborY="5067"/>
      <dgm:spPr/>
    </dgm:pt>
    <dgm:pt modelId="{3DFA6FE6-0132-4C7A-8C31-C4DF26FD64E0}" type="pres">
      <dgm:prSet presAssocID="{31B03FF0-639C-4412-A321-FA87170700E9}" presName="iconRect" presStyleLbl="node1" presStyleIdx="1" presStyleCnt="4" custLinFactX="96769" custLinFactY="100000" custLinFactNeighborX="100000" custLinFactNeighborY="1689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brella"/>
        </a:ext>
      </dgm:extLst>
    </dgm:pt>
    <dgm:pt modelId="{729666B6-C2D4-411C-9F58-23A88203BD5D}" type="pres">
      <dgm:prSet presAssocID="{31B03FF0-639C-4412-A321-FA87170700E9}" presName="spaceRect" presStyleCnt="0"/>
      <dgm:spPr/>
    </dgm:pt>
    <dgm:pt modelId="{9BC68EE8-0E94-4D5D-A449-C99A297505BF}" type="pres">
      <dgm:prSet presAssocID="{31B03FF0-639C-4412-A321-FA87170700E9}" presName="parTx" presStyleLbl="revTx" presStyleIdx="1" presStyleCnt="4">
        <dgm:presLayoutVars>
          <dgm:chMax val="0"/>
          <dgm:chPref val="0"/>
        </dgm:presLayoutVars>
      </dgm:prSet>
      <dgm:spPr/>
    </dgm:pt>
    <dgm:pt modelId="{B8001EC1-C70C-49B5-AD6F-332889EBA72A}" type="pres">
      <dgm:prSet presAssocID="{B3E18E7C-B8D9-4ABD-BAEA-99EA40C93E9B}" presName="sibTrans" presStyleCnt="0"/>
      <dgm:spPr/>
    </dgm:pt>
    <dgm:pt modelId="{16E88E94-730A-466A-A522-F381BA38F11B}" type="pres">
      <dgm:prSet presAssocID="{6683E18A-5628-4311-8BEC-BC889CCE9486}" presName="compNode" presStyleCnt="0"/>
      <dgm:spPr/>
    </dgm:pt>
    <dgm:pt modelId="{BD9D7D86-AB68-420C-B86C-F061CCF8167D}" type="pres">
      <dgm:prSet presAssocID="{6683E18A-5628-4311-8BEC-BC889CCE9486}" presName="bgRect" presStyleLbl="bgShp" presStyleIdx="2" presStyleCnt="4"/>
      <dgm:spPr/>
    </dgm:pt>
    <dgm:pt modelId="{F5665A47-9AB8-42D9-BDC8-F5437DEBFE28}" type="pres">
      <dgm:prSet presAssocID="{6683E18A-5628-4311-8BEC-BC889CCE948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fon kontur"/>
        </a:ext>
      </dgm:extLst>
    </dgm:pt>
    <dgm:pt modelId="{58B3FEDD-8C52-4AAC-A0D9-62E6B56D5405}" type="pres">
      <dgm:prSet presAssocID="{6683E18A-5628-4311-8BEC-BC889CCE9486}" presName="spaceRect" presStyleCnt="0"/>
      <dgm:spPr/>
    </dgm:pt>
    <dgm:pt modelId="{0CAA17B4-17C7-4CE1-96AB-42C3B9AAF1C8}" type="pres">
      <dgm:prSet presAssocID="{6683E18A-5628-4311-8BEC-BC889CCE9486}" presName="parTx" presStyleLbl="revTx" presStyleIdx="2" presStyleCnt="4">
        <dgm:presLayoutVars>
          <dgm:chMax val="0"/>
          <dgm:chPref val="0"/>
        </dgm:presLayoutVars>
      </dgm:prSet>
      <dgm:spPr/>
    </dgm:pt>
    <dgm:pt modelId="{F3ADD08F-6F9C-4982-A7BF-3C9F09C4402F}" type="pres">
      <dgm:prSet presAssocID="{8D931199-68AC-42EF-80C1-68C233CD56AE}" presName="sibTrans" presStyleCnt="0"/>
      <dgm:spPr/>
    </dgm:pt>
    <dgm:pt modelId="{8757F0BA-3184-444D-962E-CBAB622A3D26}" type="pres">
      <dgm:prSet presAssocID="{23582DBD-8C62-4D72-BBF8-1843CA3786DD}" presName="compNode" presStyleCnt="0"/>
      <dgm:spPr/>
    </dgm:pt>
    <dgm:pt modelId="{EE792E42-BE9D-4C6B-9799-4F878D1B527C}" type="pres">
      <dgm:prSet presAssocID="{23582DBD-8C62-4D72-BBF8-1843CA3786DD}" presName="bgRect" presStyleLbl="bgShp" presStyleIdx="3" presStyleCnt="4"/>
      <dgm:spPr/>
    </dgm:pt>
    <dgm:pt modelId="{8D18438A-AA68-46C8-96B8-E76CCE480C58}" type="pres">
      <dgm:prSet presAssocID="{23582DBD-8C62-4D72-BBF8-1843CA3786D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volutt"/>
        </a:ext>
      </dgm:extLst>
    </dgm:pt>
    <dgm:pt modelId="{11B7F9B9-85C7-437D-9573-6AF86DA3D910}" type="pres">
      <dgm:prSet presAssocID="{23582DBD-8C62-4D72-BBF8-1843CA3786DD}" presName="spaceRect" presStyleCnt="0"/>
      <dgm:spPr/>
    </dgm:pt>
    <dgm:pt modelId="{CC5D1A35-2876-4512-B30D-8ADF7ACA82B9}" type="pres">
      <dgm:prSet presAssocID="{23582DBD-8C62-4D72-BBF8-1843CA3786D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5843F2B-A1B1-4887-BA87-0583CC0634F4}" type="presOf" srcId="{6683E18A-5628-4311-8BEC-BC889CCE9486}" destId="{0CAA17B4-17C7-4CE1-96AB-42C3B9AAF1C8}" srcOrd="0" destOrd="0" presId="urn:microsoft.com/office/officeart/2018/2/layout/IconVerticalSolidList"/>
    <dgm:cxn modelId="{411C912B-1386-4FF6-B2BD-B7B992870FED}" srcId="{E5939E15-0424-4B68-BC48-0B7BF2EDF8E2}" destId="{E9CDF8E3-94B4-4047-9C99-0E937006DB2D}" srcOrd="0" destOrd="0" parTransId="{13A04E4B-7D14-4D9B-ABE3-5230B470F236}" sibTransId="{416BCC51-9A6F-49C1-89F4-99673B9639B8}"/>
    <dgm:cxn modelId="{560EF560-1A8E-4C9F-8375-02A22B2AE9DE}" type="presOf" srcId="{23582DBD-8C62-4D72-BBF8-1843CA3786DD}" destId="{CC5D1A35-2876-4512-B30D-8ADF7ACA82B9}" srcOrd="0" destOrd="0" presId="urn:microsoft.com/office/officeart/2018/2/layout/IconVerticalSolidList"/>
    <dgm:cxn modelId="{61AF9E74-85C0-43ED-AA73-0EC832BD15D7}" type="presOf" srcId="{E5939E15-0424-4B68-BC48-0B7BF2EDF8E2}" destId="{3F3957F9-46DA-4473-BE6C-99CCAA7398BB}" srcOrd="0" destOrd="0" presId="urn:microsoft.com/office/officeart/2018/2/layout/IconVerticalSolidList"/>
    <dgm:cxn modelId="{5A07FE96-64B9-4C3F-BD49-C6F6D642FDE4}" srcId="{E5939E15-0424-4B68-BC48-0B7BF2EDF8E2}" destId="{23582DBD-8C62-4D72-BBF8-1843CA3786DD}" srcOrd="3" destOrd="0" parTransId="{F82BCD92-33B0-4431-91F9-A8B6109D0693}" sibTransId="{E5D83422-EC21-46DB-B1C7-FCFDE65FCCD4}"/>
    <dgm:cxn modelId="{66E61DAA-643A-40EF-8434-AE11C667444F}" srcId="{E5939E15-0424-4B68-BC48-0B7BF2EDF8E2}" destId="{31B03FF0-639C-4412-A321-FA87170700E9}" srcOrd="1" destOrd="0" parTransId="{1516D541-2349-4950-8430-19CA036F22A8}" sibTransId="{B3E18E7C-B8D9-4ABD-BAEA-99EA40C93E9B}"/>
    <dgm:cxn modelId="{D2329EB0-1F35-4507-8F6E-8BA36413F123}" srcId="{E5939E15-0424-4B68-BC48-0B7BF2EDF8E2}" destId="{6683E18A-5628-4311-8BEC-BC889CCE9486}" srcOrd="2" destOrd="0" parTransId="{593A7DF9-6AF5-4772-9F79-E92D28C9022A}" sibTransId="{8D931199-68AC-42EF-80C1-68C233CD56AE}"/>
    <dgm:cxn modelId="{A92D4BE9-263E-4DA7-9E70-EF36C157EE3B}" type="presOf" srcId="{E9CDF8E3-94B4-4047-9C99-0E937006DB2D}" destId="{E287D74B-F412-43FC-935C-AB83F807B220}" srcOrd="0" destOrd="0" presId="urn:microsoft.com/office/officeart/2018/2/layout/IconVerticalSolidList"/>
    <dgm:cxn modelId="{3A0D6AF8-D310-414C-B19E-E3D7233AD3B5}" type="presOf" srcId="{31B03FF0-639C-4412-A321-FA87170700E9}" destId="{9BC68EE8-0E94-4D5D-A449-C99A297505BF}" srcOrd="0" destOrd="0" presId="urn:microsoft.com/office/officeart/2018/2/layout/IconVerticalSolidList"/>
    <dgm:cxn modelId="{CB4943B4-2729-4452-BFBE-A9C425B15AC4}" type="presParOf" srcId="{3F3957F9-46DA-4473-BE6C-99CCAA7398BB}" destId="{5AE6B8C8-A336-43D3-B6C0-343B3D12E5E3}" srcOrd="0" destOrd="0" presId="urn:microsoft.com/office/officeart/2018/2/layout/IconVerticalSolidList"/>
    <dgm:cxn modelId="{5C314F58-2A44-4D93-86F5-63264CE374B2}" type="presParOf" srcId="{5AE6B8C8-A336-43D3-B6C0-343B3D12E5E3}" destId="{8303569E-C1FA-44C2-B5BE-26D3B596DFB3}" srcOrd="0" destOrd="0" presId="urn:microsoft.com/office/officeart/2018/2/layout/IconVerticalSolidList"/>
    <dgm:cxn modelId="{D46D1E1C-AF40-4E82-A5FE-339FF2F98EBC}" type="presParOf" srcId="{5AE6B8C8-A336-43D3-B6C0-343B3D12E5E3}" destId="{E6E379AF-F3EA-4470-A95D-1691CCEA1FFD}" srcOrd="1" destOrd="0" presId="urn:microsoft.com/office/officeart/2018/2/layout/IconVerticalSolidList"/>
    <dgm:cxn modelId="{7EAF1C86-A2C1-4BDF-9729-4C98E54C8173}" type="presParOf" srcId="{5AE6B8C8-A336-43D3-B6C0-343B3D12E5E3}" destId="{37E05401-7B0F-4730-9729-8D910CC92FB5}" srcOrd="2" destOrd="0" presId="urn:microsoft.com/office/officeart/2018/2/layout/IconVerticalSolidList"/>
    <dgm:cxn modelId="{50F10CCD-18E0-4E4E-AC2A-A7E9E11640B0}" type="presParOf" srcId="{5AE6B8C8-A336-43D3-B6C0-343B3D12E5E3}" destId="{E287D74B-F412-43FC-935C-AB83F807B220}" srcOrd="3" destOrd="0" presId="urn:microsoft.com/office/officeart/2018/2/layout/IconVerticalSolidList"/>
    <dgm:cxn modelId="{121C1808-BF5B-4F54-B9CE-DBE38AC0FBFF}" type="presParOf" srcId="{3F3957F9-46DA-4473-BE6C-99CCAA7398BB}" destId="{338439F4-4747-4D93-A364-F57E54FA9893}" srcOrd="1" destOrd="0" presId="urn:microsoft.com/office/officeart/2018/2/layout/IconVerticalSolidList"/>
    <dgm:cxn modelId="{C298BCDE-6BC1-4225-BE9D-A451610746F2}" type="presParOf" srcId="{3F3957F9-46DA-4473-BE6C-99CCAA7398BB}" destId="{F2AD1A7F-527D-4A8D-A3AC-F45EE0BFE6A8}" srcOrd="2" destOrd="0" presId="urn:microsoft.com/office/officeart/2018/2/layout/IconVerticalSolidList"/>
    <dgm:cxn modelId="{265D0ECB-915C-4C1B-8E2C-CD722F16530A}" type="presParOf" srcId="{F2AD1A7F-527D-4A8D-A3AC-F45EE0BFE6A8}" destId="{CA25D049-68D7-449D-BF88-7142716B2EB5}" srcOrd="0" destOrd="0" presId="urn:microsoft.com/office/officeart/2018/2/layout/IconVerticalSolidList"/>
    <dgm:cxn modelId="{A763BD80-16C9-4FE7-A345-F6776AFAFD70}" type="presParOf" srcId="{F2AD1A7F-527D-4A8D-A3AC-F45EE0BFE6A8}" destId="{3DFA6FE6-0132-4C7A-8C31-C4DF26FD64E0}" srcOrd="1" destOrd="0" presId="urn:microsoft.com/office/officeart/2018/2/layout/IconVerticalSolidList"/>
    <dgm:cxn modelId="{88D0F228-CA69-4CCA-9056-4E3C15459892}" type="presParOf" srcId="{F2AD1A7F-527D-4A8D-A3AC-F45EE0BFE6A8}" destId="{729666B6-C2D4-411C-9F58-23A88203BD5D}" srcOrd="2" destOrd="0" presId="urn:microsoft.com/office/officeart/2018/2/layout/IconVerticalSolidList"/>
    <dgm:cxn modelId="{6EB1B968-836F-4154-B735-0AADD6C32D1B}" type="presParOf" srcId="{F2AD1A7F-527D-4A8D-A3AC-F45EE0BFE6A8}" destId="{9BC68EE8-0E94-4D5D-A449-C99A297505BF}" srcOrd="3" destOrd="0" presId="urn:microsoft.com/office/officeart/2018/2/layout/IconVerticalSolidList"/>
    <dgm:cxn modelId="{FAA0EACB-2D29-4F3E-B2B7-F817037FCA8D}" type="presParOf" srcId="{3F3957F9-46DA-4473-BE6C-99CCAA7398BB}" destId="{B8001EC1-C70C-49B5-AD6F-332889EBA72A}" srcOrd="3" destOrd="0" presId="urn:microsoft.com/office/officeart/2018/2/layout/IconVerticalSolidList"/>
    <dgm:cxn modelId="{2EC9F8D9-E8EA-4E99-9CA8-DEBE01B88480}" type="presParOf" srcId="{3F3957F9-46DA-4473-BE6C-99CCAA7398BB}" destId="{16E88E94-730A-466A-A522-F381BA38F11B}" srcOrd="4" destOrd="0" presId="urn:microsoft.com/office/officeart/2018/2/layout/IconVerticalSolidList"/>
    <dgm:cxn modelId="{01B61C4A-36B0-4A57-A64C-4E27A5E65460}" type="presParOf" srcId="{16E88E94-730A-466A-A522-F381BA38F11B}" destId="{BD9D7D86-AB68-420C-B86C-F061CCF8167D}" srcOrd="0" destOrd="0" presId="urn:microsoft.com/office/officeart/2018/2/layout/IconVerticalSolidList"/>
    <dgm:cxn modelId="{7C043180-01BF-44C6-B0F4-9E2B5856D391}" type="presParOf" srcId="{16E88E94-730A-466A-A522-F381BA38F11B}" destId="{F5665A47-9AB8-42D9-BDC8-F5437DEBFE28}" srcOrd="1" destOrd="0" presId="urn:microsoft.com/office/officeart/2018/2/layout/IconVerticalSolidList"/>
    <dgm:cxn modelId="{67D0AC8A-93A5-4B41-8B16-754D408D2A69}" type="presParOf" srcId="{16E88E94-730A-466A-A522-F381BA38F11B}" destId="{58B3FEDD-8C52-4AAC-A0D9-62E6B56D5405}" srcOrd="2" destOrd="0" presId="urn:microsoft.com/office/officeart/2018/2/layout/IconVerticalSolidList"/>
    <dgm:cxn modelId="{54359655-CA66-40B2-9536-8F2031CAEE96}" type="presParOf" srcId="{16E88E94-730A-466A-A522-F381BA38F11B}" destId="{0CAA17B4-17C7-4CE1-96AB-42C3B9AAF1C8}" srcOrd="3" destOrd="0" presId="urn:microsoft.com/office/officeart/2018/2/layout/IconVerticalSolidList"/>
    <dgm:cxn modelId="{37F35492-92F0-4E2E-913C-372D9AF3D050}" type="presParOf" srcId="{3F3957F9-46DA-4473-BE6C-99CCAA7398BB}" destId="{F3ADD08F-6F9C-4982-A7BF-3C9F09C4402F}" srcOrd="5" destOrd="0" presId="urn:microsoft.com/office/officeart/2018/2/layout/IconVerticalSolidList"/>
    <dgm:cxn modelId="{549D671E-13A0-4724-B141-813317E028A6}" type="presParOf" srcId="{3F3957F9-46DA-4473-BE6C-99CCAA7398BB}" destId="{8757F0BA-3184-444D-962E-CBAB622A3D26}" srcOrd="6" destOrd="0" presId="urn:microsoft.com/office/officeart/2018/2/layout/IconVerticalSolidList"/>
    <dgm:cxn modelId="{DAD5BBEC-4C93-4FAD-B6C8-0D9FD1D4200C}" type="presParOf" srcId="{8757F0BA-3184-444D-962E-CBAB622A3D26}" destId="{EE792E42-BE9D-4C6B-9799-4F878D1B527C}" srcOrd="0" destOrd="0" presId="urn:microsoft.com/office/officeart/2018/2/layout/IconVerticalSolidList"/>
    <dgm:cxn modelId="{5B0E565F-4412-4C96-A468-01861C298EFF}" type="presParOf" srcId="{8757F0BA-3184-444D-962E-CBAB622A3D26}" destId="{8D18438A-AA68-46C8-96B8-E76CCE480C58}" srcOrd="1" destOrd="0" presId="urn:microsoft.com/office/officeart/2018/2/layout/IconVerticalSolidList"/>
    <dgm:cxn modelId="{31BD5EB2-C781-40B6-B83C-C4E4F48456FD}" type="presParOf" srcId="{8757F0BA-3184-444D-962E-CBAB622A3D26}" destId="{11B7F9B9-85C7-437D-9573-6AF86DA3D910}" srcOrd="2" destOrd="0" presId="urn:microsoft.com/office/officeart/2018/2/layout/IconVerticalSolidList"/>
    <dgm:cxn modelId="{112DBEBB-434B-429F-986C-F635AA07EABF}" type="presParOf" srcId="{8757F0BA-3184-444D-962E-CBAB622A3D26}" destId="{CC5D1A35-2876-4512-B30D-8ADF7ACA82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BFCFC-EB63-4602-9633-BBAF2722EEAD}">
      <dsp:nvSpPr>
        <dsp:cNvPr id="0" name=""/>
        <dsp:cNvSpPr/>
      </dsp:nvSpPr>
      <dsp:spPr>
        <a:xfrm rot="5400000">
          <a:off x="7091727" y="-3113523"/>
          <a:ext cx="573031" cy="6944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50" b="0" i="0" kern="1200" dirty="0"/>
            <a:t>programvare som kan installeres på datamaskinen din og kjøres lokalt, </a:t>
          </a:r>
          <a:r>
            <a:rPr lang="nb-NO" sz="1050" kern="1200" dirty="0"/>
            <a:t>ikke avhengig av internettilkobling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50" b="0" i="0" kern="1200" dirty="0"/>
            <a:t>kan ha mer avanserte funksjoner enn nettbaserte apper </a:t>
          </a:r>
          <a:endParaRPr lang="nb-N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50" kern="1200" dirty="0"/>
            <a:t>Eksempler: Teams, Word, PowerPoint, Excel som åpnes direkte på din pc/mac/nettbrett</a:t>
          </a:r>
        </a:p>
      </dsp:txBody>
      <dsp:txXfrm rot="-5400000">
        <a:off x="3906129" y="100048"/>
        <a:ext cx="6916256" cy="517085"/>
      </dsp:txXfrm>
    </dsp:sp>
    <dsp:sp modelId="{93F952CF-D309-4351-BFB9-C190623A2099}">
      <dsp:nvSpPr>
        <dsp:cNvPr id="0" name=""/>
        <dsp:cNvSpPr/>
      </dsp:nvSpPr>
      <dsp:spPr>
        <a:xfrm>
          <a:off x="0" y="446"/>
          <a:ext cx="3906128" cy="71628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>
              <a:effectLst/>
              <a:latin typeface="Segoe UI" panose="020B0502040204020203" pitchFamily="34" charset="0"/>
            </a:rPr>
            <a:t>Skrivebordsapplikasjon</a:t>
          </a:r>
          <a:endParaRPr lang="nb-NO" sz="2100" kern="1200" dirty="0"/>
        </a:p>
      </dsp:txBody>
      <dsp:txXfrm>
        <a:off x="34966" y="35412"/>
        <a:ext cx="3836196" cy="646357"/>
      </dsp:txXfrm>
    </dsp:sp>
    <dsp:sp modelId="{1E72D012-3811-48FB-8C27-AB9E04E3E2BC}">
      <dsp:nvSpPr>
        <dsp:cNvPr id="0" name=""/>
        <dsp:cNvSpPr/>
      </dsp:nvSpPr>
      <dsp:spPr>
        <a:xfrm rot="5400000">
          <a:off x="7091727" y="-2361419"/>
          <a:ext cx="573031" cy="6944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50" kern="1200" dirty="0"/>
            <a:t>(i denne sammenheng): Å gå inn på nettsiden office.com for å jobbe i Word, Teams, PowerPoint, Outlook m.m.</a:t>
          </a:r>
        </a:p>
      </dsp:txBody>
      <dsp:txXfrm rot="-5400000">
        <a:off x="3906129" y="852152"/>
        <a:ext cx="6916256" cy="517085"/>
      </dsp:txXfrm>
    </dsp:sp>
    <dsp:sp modelId="{99CE747B-92A9-4EE1-9112-ED31B6C6FF87}">
      <dsp:nvSpPr>
        <dsp:cNvPr id="0" name=""/>
        <dsp:cNvSpPr/>
      </dsp:nvSpPr>
      <dsp:spPr>
        <a:xfrm>
          <a:off x="0" y="752550"/>
          <a:ext cx="3906128" cy="716289"/>
        </a:xfrm>
        <a:prstGeom prst="roundRect">
          <a:avLst/>
        </a:prstGeom>
        <a:solidFill>
          <a:schemeClr val="accent1">
            <a:shade val="80000"/>
            <a:hueOff val="0"/>
            <a:satOff val="-6503"/>
            <a:lumOff val="59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/>
            <a:t>Nettbasert app/jobbe i nettleser</a:t>
          </a:r>
        </a:p>
      </dsp:txBody>
      <dsp:txXfrm>
        <a:off x="34966" y="787516"/>
        <a:ext cx="3836196" cy="646357"/>
      </dsp:txXfrm>
    </dsp:sp>
    <dsp:sp modelId="{8E18259D-52D9-4382-B053-0536D1778538}">
      <dsp:nvSpPr>
        <dsp:cNvPr id="0" name=""/>
        <dsp:cNvSpPr/>
      </dsp:nvSpPr>
      <dsp:spPr>
        <a:xfrm rot="5400000">
          <a:off x="7091727" y="-1609315"/>
          <a:ext cx="573031" cy="6944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50" kern="1200" dirty="0">
              <a:effectLst/>
              <a:latin typeface="Segoe UI" panose="020B0502040204020203" pitchFamily="34" charset="0"/>
            </a:rPr>
            <a:t>Å bruke andre verktøy i arbeidet enn de som er godkjent av arbeidsgiver. For eksempel å bruke privat e-post, </a:t>
          </a:r>
          <a:r>
            <a:rPr lang="nb-NO" sz="1050" kern="1200" dirty="0" err="1">
              <a:effectLst/>
              <a:latin typeface="Segoe UI" panose="020B0502040204020203" pitchFamily="34" charset="0"/>
            </a:rPr>
            <a:t>Dropbox</a:t>
          </a:r>
          <a:r>
            <a:rPr lang="nb-NO" sz="1050" kern="1200" dirty="0">
              <a:effectLst/>
              <a:latin typeface="Segoe UI" panose="020B0502040204020203" pitchFamily="34" charset="0"/>
            </a:rPr>
            <a:t> e.l. til lagring og arbeid med jobb-filer.  </a:t>
          </a:r>
        </a:p>
      </dsp:txBody>
      <dsp:txXfrm rot="-5400000">
        <a:off x="3906129" y="1604256"/>
        <a:ext cx="6916256" cy="517085"/>
      </dsp:txXfrm>
    </dsp:sp>
    <dsp:sp modelId="{E0F6596A-2829-48AF-BFB1-C6FB6DCB335C}">
      <dsp:nvSpPr>
        <dsp:cNvPr id="0" name=""/>
        <dsp:cNvSpPr/>
      </dsp:nvSpPr>
      <dsp:spPr>
        <a:xfrm>
          <a:off x="0" y="1504654"/>
          <a:ext cx="3906128" cy="716289"/>
        </a:xfrm>
        <a:prstGeom prst="roundRect">
          <a:avLst/>
        </a:prstGeom>
        <a:solidFill>
          <a:schemeClr val="accent1">
            <a:shade val="80000"/>
            <a:hueOff val="0"/>
            <a:satOff val="-13005"/>
            <a:lumOff val="118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>
              <a:effectLst/>
              <a:latin typeface="Segoe UI" panose="020B0502040204020203" pitchFamily="34" charset="0"/>
            </a:rPr>
            <a:t>Skygge-IT</a:t>
          </a:r>
        </a:p>
      </dsp:txBody>
      <dsp:txXfrm>
        <a:off x="34966" y="1539620"/>
        <a:ext cx="3836196" cy="646357"/>
      </dsp:txXfrm>
    </dsp:sp>
    <dsp:sp modelId="{425E6CD4-B89B-4C4E-A37E-40AABAEC1270}">
      <dsp:nvSpPr>
        <dsp:cNvPr id="0" name=""/>
        <dsp:cNvSpPr/>
      </dsp:nvSpPr>
      <dsp:spPr>
        <a:xfrm rot="5400000">
          <a:off x="7091727" y="-857211"/>
          <a:ext cx="573031" cy="6944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50" kern="1200" dirty="0">
              <a:effectLst/>
              <a:latin typeface="Segoe UI" panose="020B0502040204020203" pitchFamily="34" charset="0"/>
            </a:rPr>
            <a:t>En pc (eller mac) der sikkerheten er kontrollert av Kirkepartner (enten Kirkens lokale skrivebord eller innenfor plattformen på Kirkepartner Skrivebord)</a:t>
          </a:r>
          <a:endParaRPr lang="nb-NO" sz="1050" kern="1200" dirty="0"/>
        </a:p>
      </dsp:txBody>
      <dsp:txXfrm rot="-5400000">
        <a:off x="3906129" y="2356360"/>
        <a:ext cx="6916256" cy="517085"/>
      </dsp:txXfrm>
    </dsp:sp>
    <dsp:sp modelId="{8DB5DA09-3CE2-4B5B-8BFB-394B109CA1E6}">
      <dsp:nvSpPr>
        <dsp:cNvPr id="0" name=""/>
        <dsp:cNvSpPr/>
      </dsp:nvSpPr>
      <dsp:spPr>
        <a:xfrm>
          <a:off x="0" y="2256758"/>
          <a:ext cx="3906128" cy="716289"/>
        </a:xfrm>
        <a:prstGeom prst="roundRect">
          <a:avLst/>
        </a:prstGeom>
        <a:solidFill>
          <a:schemeClr val="accent1">
            <a:shade val="80000"/>
            <a:hueOff val="0"/>
            <a:satOff val="-19508"/>
            <a:lumOff val="17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>
              <a:effectLst/>
              <a:latin typeface="Segoe UI" panose="020B0502040204020203" pitchFamily="34" charset="0"/>
            </a:rPr>
            <a:t>Sikret pc</a:t>
          </a:r>
          <a:endParaRPr lang="nb-NO" sz="2100" kern="1200" dirty="0">
            <a:effectLst/>
            <a:latin typeface="Segoe UI" panose="020B0502040204020203" pitchFamily="34" charset="0"/>
          </a:endParaRPr>
        </a:p>
      </dsp:txBody>
      <dsp:txXfrm>
        <a:off x="34966" y="2291724"/>
        <a:ext cx="3836196" cy="646357"/>
      </dsp:txXfrm>
    </dsp:sp>
    <dsp:sp modelId="{F8AD7CCB-D9D0-4469-8A84-07C64E0B3581}">
      <dsp:nvSpPr>
        <dsp:cNvPr id="0" name=""/>
        <dsp:cNvSpPr/>
      </dsp:nvSpPr>
      <dsp:spPr>
        <a:xfrm rot="5400000">
          <a:off x="7091727" y="-105107"/>
          <a:ext cx="573031" cy="6944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50" kern="1200" dirty="0">
              <a:effectLst/>
              <a:latin typeface="Segoe UI" panose="020B0502040204020203" pitchFamily="34" charset="0"/>
            </a:rPr>
            <a:t>Eksternt skrivebord-løsning på plattformen via VMware. OBS: Fases ut i løpet av 2024. </a:t>
          </a:r>
        </a:p>
      </dsp:txBody>
      <dsp:txXfrm rot="-5400000">
        <a:off x="3906129" y="3108464"/>
        <a:ext cx="6916256" cy="517085"/>
      </dsp:txXfrm>
    </dsp:sp>
    <dsp:sp modelId="{E3A3B5A1-17DA-493D-8CA4-3DFE965473AA}">
      <dsp:nvSpPr>
        <dsp:cNvPr id="0" name=""/>
        <dsp:cNvSpPr/>
      </dsp:nvSpPr>
      <dsp:spPr>
        <a:xfrm>
          <a:off x="0" y="3008862"/>
          <a:ext cx="3906128" cy="716289"/>
        </a:xfrm>
        <a:prstGeom prst="roundRect">
          <a:avLst/>
        </a:prstGeom>
        <a:solidFill>
          <a:schemeClr val="accent1">
            <a:shade val="80000"/>
            <a:hueOff val="0"/>
            <a:satOff val="-26011"/>
            <a:lumOff val="237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>
              <a:effectLst/>
              <a:latin typeface="Segoe UI" panose="020B0502040204020203" pitchFamily="34" charset="0"/>
            </a:rPr>
            <a:t>Kirkepartner Skrivebord </a:t>
          </a:r>
        </a:p>
      </dsp:txBody>
      <dsp:txXfrm>
        <a:off x="34966" y="3043828"/>
        <a:ext cx="3836196" cy="646357"/>
      </dsp:txXfrm>
    </dsp:sp>
    <dsp:sp modelId="{BD046BE6-99A7-4877-B25C-983F3607D4D9}">
      <dsp:nvSpPr>
        <dsp:cNvPr id="0" name=""/>
        <dsp:cNvSpPr/>
      </dsp:nvSpPr>
      <dsp:spPr>
        <a:xfrm rot="5400000">
          <a:off x="7091727" y="646996"/>
          <a:ext cx="573031" cy="6944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50" kern="1200" dirty="0">
              <a:effectLst/>
              <a:latin typeface="Segoe UI" panose="020B0502040204020203" pitchFamily="34" charset="0"/>
            </a:rPr>
            <a:t>Tilgang til kirkens felles Teams og Outlook, men med begrenset lagringskapasitet og kun i nettleser</a:t>
          </a:r>
        </a:p>
      </dsp:txBody>
      <dsp:txXfrm rot="-5400000">
        <a:off x="3906129" y="3860568"/>
        <a:ext cx="6916256" cy="517085"/>
      </dsp:txXfrm>
    </dsp:sp>
    <dsp:sp modelId="{A1575755-6263-44E1-BA56-9EF4D958AA4B}">
      <dsp:nvSpPr>
        <dsp:cNvPr id="0" name=""/>
        <dsp:cNvSpPr/>
      </dsp:nvSpPr>
      <dsp:spPr>
        <a:xfrm>
          <a:off x="0" y="3760965"/>
          <a:ext cx="3906128" cy="716289"/>
        </a:xfrm>
        <a:prstGeom prst="roundRect">
          <a:avLst/>
        </a:prstGeom>
        <a:solidFill>
          <a:schemeClr val="accent1">
            <a:shade val="80000"/>
            <a:hueOff val="0"/>
            <a:satOff val="-32513"/>
            <a:lumOff val="296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>
              <a:effectLst/>
              <a:latin typeface="Segoe UI" panose="020B0502040204020203" pitchFamily="34" charset="0"/>
            </a:rPr>
            <a:t>Mini-bruker</a:t>
          </a:r>
        </a:p>
      </dsp:txBody>
      <dsp:txXfrm>
        <a:off x="34966" y="3795931"/>
        <a:ext cx="3836196" cy="646357"/>
      </dsp:txXfrm>
    </dsp:sp>
    <dsp:sp modelId="{6D5BA008-D066-4C7F-AAC3-78271E16D44B}">
      <dsp:nvSpPr>
        <dsp:cNvPr id="0" name=""/>
        <dsp:cNvSpPr/>
      </dsp:nvSpPr>
      <dsp:spPr>
        <a:xfrm rot="5400000">
          <a:off x="7091727" y="1399099"/>
          <a:ext cx="573031" cy="6944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50" kern="1200" dirty="0"/>
            <a:t>Kirkens lokale skrivebord: En sikret pc/mac med </a:t>
          </a:r>
          <a:r>
            <a:rPr lang="nb-NO" sz="1050" kern="1200" dirty="0" err="1"/>
            <a:t>éngangsinnlogging</a:t>
          </a:r>
          <a:r>
            <a:rPr lang="nb-NO" sz="1050" kern="1200" dirty="0"/>
            <a:t> til kirkens Microsoft 365-område, Dnk360 og flere andre fellesløsninger. </a:t>
          </a:r>
        </a:p>
      </dsp:txBody>
      <dsp:txXfrm rot="-5400000">
        <a:off x="3906129" y="4612671"/>
        <a:ext cx="6916256" cy="517085"/>
      </dsp:txXfrm>
    </dsp:sp>
    <dsp:sp modelId="{CDEA8E3F-6968-455E-A5EC-2A2E106AD546}">
      <dsp:nvSpPr>
        <dsp:cNvPr id="0" name=""/>
        <dsp:cNvSpPr/>
      </dsp:nvSpPr>
      <dsp:spPr>
        <a:xfrm>
          <a:off x="0" y="4513069"/>
          <a:ext cx="3906128" cy="716289"/>
        </a:xfrm>
        <a:prstGeom prst="roundRect">
          <a:avLst/>
        </a:prstGeom>
        <a:solidFill>
          <a:schemeClr val="accent1">
            <a:shade val="80000"/>
            <a:hueOff val="0"/>
            <a:satOff val="-39016"/>
            <a:lumOff val="35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 dirty="0">
              <a:effectLst/>
              <a:latin typeface="Segoe UI" panose="020B0502040204020203" pitchFamily="34" charset="0"/>
            </a:rPr>
            <a:t>KLS</a:t>
          </a:r>
          <a:endParaRPr lang="nb-NO" sz="2100" kern="1200" dirty="0"/>
        </a:p>
      </dsp:txBody>
      <dsp:txXfrm>
        <a:off x="34966" y="4548035"/>
        <a:ext cx="3836196" cy="646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0C1C7-0F9A-4F23-9DA5-03D9473E0E98}">
      <dsp:nvSpPr>
        <dsp:cNvPr id="0" name=""/>
        <dsp:cNvSpPr/>
      </dsp:nvSpPr>
      <dsp:spPr>
        <a:xfrm rot="5400000">
          <a:off x="5931461" y="-2827296"/>
          <a:ext cx="1207131" cy="7164304"/>
        </a:xfrm>
        <a:prstGeom prst="round2SameRect">
          <a:avLst/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D9A60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>
              <a:solidFill>
                <a:schemeClr val="tx1"/>
              </a:solidFill>
            </a:rPr>
            <a:t>Hindrer pålogging med @kirken.no-bruker i skrivebordsapplikasjoner fra Microsoft, som Word, Excel, PowerPoint, Teams osv. </a:t>
          </a:r>
          <a:endParaRPr lang="nb-NO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2952875" y="210217"/>
        <a:ext cx="7105377" cy="1089277"/>
      </dsp:txXfrm>
    </dsp:sp>
    <dsp:sp modelId="{651D5A86-6AF9-458C-9F8C-92BE89D09525}">
      <dsp:nvSpPr>
        <dsp:cNvPr id="0" name=""/>
        <dsp:cNvSpPr/>
      </dsp:nvSpPr>
      <dsp:spPr>
        <a:xfrm>
          <a:off x="689348" y="398"/>
          <a:ext cx="2263526" cy="150891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4600" kern="1200"/>
        </a:p>
      </dsp:txBody>
      <dsp:txXfrm>
        <a:off x="763007" y="74057"/>
        <a:ext cx="2116208" cy="1361595"/>
      </dsp:txXfrm>
    </dsp:sp>
    <dsp:sp modelId="{48D6A050-18CD-40B1-8702-577147FAEDB0}">
      <dsp:nvSpPr>
        <dsp:cNvPr id="0" name=""/>
        <dsp:cNvSpPr/>
      </dsp:nvSpPr>
      <dsp:spPr>
        <a:xfrm rot="5400000">
          <a:off x="5990162" y="-1547832"/>
          <a:ext cx="1400453" cy="7493002"/>
        </a:xfrm>
        <a:prstGeom prst="round2SameRect">
          <a:avLst/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D9A60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>
              <a:solidFill>
                <a:schemeClr val="tx1"/>
              </a:solidFill>
            </a:rPr>
            <a:t>Filer som er lagret i kirkens Microsoft 365-område kan kun åpnes og jobbes med i nettleser. </a:t>
          </a:r>
          <a:r>
            <a:rPr lang="nb-NO" sz="2000" b="0" i="0" kern="1200" dirty="0"/>
            <a:t>Nedlasting er tillatt for å muliggjøre utskrift, men logges for å ivareta sikkerheten</a:t>
          </a:r>
          <a:r>
            <a:rPr lang="nb-NO" sz="2000" kern="1200" dirty="0">
              <a:solidFill>
                <a:schemeClr val="tx1"/>
              </a:solidFill>
            </a:rPr>
            <a:t>.* </a:t>
          </a:r>
          <a:endParaRPr lang="nb-NO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2943888" y="1566806"/>
        <a:ext cx="7424638" cy="1263725"/>
      </dsp:txXfrm>
    </dsp:sp>
    <dsp:sp modelId="{9A34CBC4-C030-4F04-B544-82A659ED8260}">
      <dsp:nvSpPr>
        <dsp:cNvPr id="0" name=""/>
        <dsp:cNvSpPr/>
      </dsp:nvSpPr>
      <dsp:spPr>
        <a:xfrm>
          <a:off x="689348" y="1584757"/>
          <a:ext cx="2306041" cy="1508913"/>
        </a:xfrm>
        <a:prstGeom prst="roundRect">
          <a:avLst/>
        </a:prstGeom>
        <a:solidFill>
          <a:srgbClr val="8202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4600" kern="1200" dirty="0"/>
        </a:p>
      </dsp:txBody>
      <dsp:txXfrm>
        <a:off x="763007" y="1658416"/>
        <a:ext cx="2158723" cy="1361595"/>
      </dsp:txXfrm>
    </dsp:sp>
    <dsp:sp modelId="{85DFA70C-EB7D-43E4-8878-013CA9CAF075}">
      <dsp:nvSpPr>
        <dsp:cNvPr id="0" name=""/>
        <dsp:cNvSpPr/>
      </dsp:nvSpPr>
      <dsp:spPr>
        <a:xfrm rot="5400000">
          <a:off x="5952660" y="208951"/>
          <a:ext cx="1592049" cy="7512381"/>
        </a:xfrm>
        <a:prstGeom prst="round2SameRect">
          <a:avLst/>
        </a:prstGeom>
        <a:solidFill>
          <a:srgbClr val="FFFFFF">
            <a:lumMod val="95000"/>
            <a:alpha val="90000"/>
          </a:srgbClr>
        </a:solidFill>
        <a:ln w="12700" cap="flat" cmpd="sng" algn="ctr">
          <a:solidFill>
            <a:srgbClr val="D9A60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>
              <a:solidFill>
                <a:schemeClr val="tx1"/>
              </a:solidFill>
            </a:rPr>
            <a:t>Brukere med Kirkepartner Skrivebord (plattformen med bruk av VMware) vil ikke lenger kunne jobbe på skrivebordsapplikasjoner utenfor plattformen.</a:t>
          </a:r>
          <a:endParaRPr lang="nb-NO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solidFill>
                <a:schemeClr val="tx1"/>
              </a:solidFill>
            </a:rPr>
            <a:t>De vil kun få tilgang til innhold i kirkens MS 365-område via nettleser eller via plattformen. </a:t>
          </a:r>
        </a:p>
      </dsp:txBody>
      <dsp:txXfrm rot="-5400000">
        <a:off x="2992495" y="3246834"/>
        <a:ext cx="7434664" cy="1436615"/>
      </dsp:txXfrm>
    </dsp:sp>
    <dsp:sp modelId="{86C9273E-B8DE-4AE7-A7DF-3E57B88C920E}">
      <dsp:nvSpPr>
        <dsp:cNvPr id="0" name=""/>
        <dsp:cNvSpPr/>
      </dsp:nvSpPr>
      <dsp:spPr>
        <a:xfrm>
          <a:off x="689348" y="3210685"/>
          <a:ext cx="2303145" cy="1508913"/>
        </a:xfrm>
        <a:prstGeom prst="roundRect">
          <a:avLst/>
        </a:prstGeom>
        <a:solidFill>
          <a:srgbClr val="C89BCB"/>
        </a:solidFill>
        <a:ln w="12700" cap="flat" cmpd="sng" algn="ctr">
          <a:solidFill>
            <a:srgbClr val="D9A60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b-NO" sz="37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763007" y="3284344"/>
        <a:ext cx="2155827" cy="1361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9B226-2C95-45AF-BBE0-63694C05497F}">
      <dsp:nvSpPr>
        <dsp:cNvPr id="0" name=""/>
        <dsp:cNvSpPr/>
      </dsp:nvSpPr>
      <dsp:spPr>
        <a:xfrm>
          <a:off x="0" y="9836"/>
          <a:ext cx="11016656" cy="125941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Brukere med KLS: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Ingen endring ved arbeid på KLS-pc/-mac</a:t>
          </a:r>
          <a:endParaRPr lang="nb-NO" sz="1800" kern="1200" dirty="0">
            <a:cs typeface="Arial" panose="020B060402020202020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Ikke lenger tillatt å bruke skrivebordsapplikasjoner med @kirken.no-bruker på pc/mac uten KLS</a:t>
          </a:r>
          <a:endParaRPr lang="nb-NO" sz="1800" kern="1200" dirty="0">
            <a:cs typeface="Arial" panose="020B0604020202020204"/>
          </a:endParaRPr>
        </a:p>
      </dsp:txBody>
      <dsp:txXfrm>
        <a:off x="2329272" y="9836"/>
        <a:ext cx="8687383" cy="1259416"/>
      </dsp:txXfrm>
    </dsp:sp>
    <dsp:sp modelId="{2333C7E5-B8D9-4F73-924B-697407101C47}">
      <dsp:nvSpPr>
        <dsp:cNvPr id="0" name=""/>
        <dsp:cNvSpPr/>
      </dsp:nvSpPr>
      <dsp:spPr>
        <a:xfrm>
          <a:off x="125941" y="125941"/>
          <a:ext cx="2203331" cy="100753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5491" t="-3597" r="25491" b="-359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BAB6D-8328-4D22-B640-AACF880CDB5C}">
      <dsp:nvSpPr>
        <dsp:cNvPr id="0" name=""/>
        <dsp:cNvSpPr/>
      </dsp:nvSpPr>
      <dsp:spPr>
        <a:xfrm>
          <a:off x="0" y="1385358"/>
          <a:ext cx="11016656" cy="125941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-20715"/>
            <a:lumOff val="249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Brukere med mobil/nettbrett:</a:t>
          </a:r>
          <a:endParaRPr lang="nb-NO" sz="2400" kern="1200" dirty="0">
            <a:cs typeface="Arial" panose="020B060402020202020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Ingen endring i applikasjoner på mobil/nettbrett</a:t>
          </a:r>
          <a:endParaRPr lang="nb-NO" sz="1800" kern="1200" dirty="0">
            <a:cs typeface="Arial" panose="020B060402020202020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Ved bruk av nettleser på mobil/nettbrett vil brukeren se «.</a:t>
          </a:r>
          <a:r>
            <a:rPr lang="nb-NO" sz="1800" kern="1200" dirty="0" err="1"/>
            <a:t>mcas</a:t>
          </a:r>
          <a:r>
            <a:rPr lang="nb-NO" sz="1800" kern="1200" dirty="0"/>
            <a:t>» i nettadressen</a:t>
          </a:r>
          <a:endParaRPr lang="nb-NO" sz="1800" kern="1200" dirty="0">
            <a:cs typeface="Arial" panose="020B0604020202020204"/>
          </a:endParaRPr>
        </a:p>
      </dsp:txBody>
      <dsp:txXfrm>
        <a:off x="2329272" y="1385358"/>
        <a:ext cx="8687383" cy="1259416"/>
      </dsp:txXfrm>
    </dsp:sp>
    <dsp:sp modelId="{F40E08D3-CA62-4239-8127-4CC27041829F}">
      <dsp:nvSpPr>
        <dsp:cNvPr id="0" name=""/>
        <dsp:cNvSpPr/>
      </dsp:nvSpPr>
      <dsp:spPr>
        <a:xfrm>
          <a:off x="125941" y="1511300"/>
          <a:ext cx="2203331" cy="100753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5491" t="-3597" r="25491" b="-359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680BD-B975-4F6A-BA90-7E6C092C1B13}">
      <dsp:nvSpPr>
        <dsp:cNvPr id="0" name=""/>
        <dsp:cNvSpPr/>
      </dsp:nvSpPr>
      <dsp:spPr>
        <a:xfrm>
          <a:off x="0" y="2770716"/>
          <a:ext cx="11016656" cy="125941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-41429"/>
            <a:lumOff val="499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>
              <a:cs typeface="Arial"/>
            </a:rPr>
            <a:t>Brukere med Kirkepartner Skrivebord (plattformen i VMware):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cs typeface="Arial"/>
            </a:rPr>
            <a:t>Må jobbe i nettleser eller være innlogget i plattformen for å kunne bruke skrivebordsapplikasjoner fra Microsoft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>
              <a:cs typeface="Arial"/>
            </a:rPr>
            <a:t>Sikker utskrift med Printix kun tilgjengelig innenfor VMware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500" kern="1200" dirty="0"/>
        </a:p>
      </dsp:txBody>
      <dsp:txXfrm>
        <a:off x="2329272" y="2770716"/>
        <a:ext cx="8687383" cy="1259416"/>
      </dsp:txXfrm>
    </dsp:sp>
    <dsp:sp modelId="{0F10461D-CBC3-4976-A792-9F77C0ADA966}">
      <dsp:nvSpPr>
        <dsp:cNvPr id="0" name=""/>
        <dsp:cNvSpPr/>
      </dsp:nvSpPr>
      <dsp:spPr>
        <a:xfrm>
          <a:off x="125941" y="2896658"/>
          <a:ext cx="2203331" cy="1007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 l="25491" t="-3597" r="25491" b="-359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E0416-362A-4092-A730-1E7CFB72FD67}">
      <dsp:nvSpPr>
        <dsp:cNvPr id="0" name=""/>
        <dsp:cNvSpPr/>
      </dsp:nvSpPr>
      <dsp:spPr>
        <a:xfrm>
          <a:off x="0" y="4148858"/>
          <a:ext cx="11016656" cy="125941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Brukere med @kirken.no-ID og gjestebrukere: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Kan kun jobbe i nettleser – OBS: Dette gjelder også Teams</a:t>
          </a:r>
        </a:p>
      </dsp:txBody>
      <dsp:txXfrm>
        <a:off x="2329272" y="4148858"/>
        <a:ext cx="8687383" cy="1259416"/>
      </dsp:txXfrm>
    </dsp:sp>
    <dsp:sp modelId="{EE39149C-581F-45C2-8614-093E839AE00F}">
      <dsp:nvSpPr>
        <dsp:cNvPr id="0" name=""/>
        <dsp:cNvSpPr/>
      </dsp:nvSpPr>
      <dsp:spPr>
        <a:xfrm>
          <a:off x="125941" y="4282016"/>
          <a:ext cx="2203331" cy="100753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9576" t="5337" r="29576" b="533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3569E-C1FA-44C2-B5BE-26D3B596DFB3}">
      <dsp:nvSpPr>
        <dsp:cNvPr id="0" name=""/>
        <dsp:cNvSpPr/>
      </dsp:nvSpPr>
      <dsp:spPr>
        <a:xfrm>
          <a:off x="0" y="1939"/>
          <a:ext cx="10944226" cy="9829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379AF-F3EA-4470-A95D-1691CCEA1FFD}">
      <dsp:nvSpPr>
        <dsp:cNvPr id="0" name=""/>
        <dsp:cNvSpPr/>
      </dsp:nvSpPr>
      <dsp:spPr>
        <a:xfrm>
          <a:off x="284524" y="1455975"/>
          <a:ext cx="540601" cy="540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7D74B-F412-43FC-935C-AB83F807B220}">
      <dsp:nvSpPr>
        <dsp:cNvPr id="0" name=""/>
        <dsp:cNvSpPr/>
      </dsp:nvSpPr>
      <dsp:spPr>
        <a:xfrm>
          <a:off x="1135263" y="1939"/>
          <a:ext cx="9808962" cy="98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25" tIns="104025" rIns="104025" bIns="10402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Det er avgjørende at vi alle </a:t>
          </a:r>
          <a:r>
            <a:rPr lang="nb-NO" sz="1700" b="1" kern="1200" dirty="0"/>
            <a:t>jobber innenfor rammene av </a:t>
          </a:r>
          <a:r>
            <a:rPr lang="nb-NO" sz="1700" kern="1200" dirty="0"/>
            <a:t>sikringstiltakene.</a:t>
          </a:r>
          <a:r>
            <a:rPr lang="nb-NO" sz="1700" kern="1200" dirty="0">
              <a:latin typeface="Arial" panose="020B0604020202020204"/>
            </a:rPr>
            <a:t> </a:t>
          </a:r>
          <a:endParaRPr lang="en-US" sz="1700" kern="1200" dirty="0"/>
        </a:p>
      </dsp:txBody>
      <dsp:txXfrm>
        <a:off x="1135263" y="1939"/>
        <a:ext cx="9808962" cy="982912"/>
      </dsp:txXfrm>
    </dsp:sp>
    <dsp:sp modelId="{CA25D049-68D7-449D-BF88-7142716B2EB5}">
      <dsp:nvSpPr>
        <dsp:cNvPr id="0" name=""/>
        <dsp:cNvSpPr/>
      </dsp:nvSpPr>
      <dsp:spPr>
        <a:xfrm>
          <a:off x="0" y="1280384"/>
          <a:ext cx="10944226" cy="9829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A6FE6-0132-4C7A-8C31-C4DF26FD64E0}">
      <dsp:nvSpPr>
        <dsp:cNvPr id="0" name=""/>
        <dsp:cNvSpPr/>
      </dsp:nvSpPr>
      <dsp:spPr>
        <a:xfrm>
          <a:off x="1361067" y="2905829"/>
          <a:ext cx="540601" cy="540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68EE8-0E94-4D5D-A449-C99A297505BF}">
      <dsp:nvSpPr>
        <dsp:cNvPr id="0" name=""/>
        <dsp:cNvSpPr/>
      </dsp:nvSpPr>
      <dsp:spPr>
        <a:xfrm>
          <a:off x="1135263" y="1230579"/>
          <a:ext cx="9808962" cy="98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25" tIns="104025" rIns="104025" bIns="10402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Bruk av skygge-IT, som privat e-post, </a:t>
          </a:r>
          <a:r>
            <a:rPr lang="nb-NO" sz="1700" kern="1200" dirty="0">
              <a:latin typeface="Arial" panose="020B0604020202020204"/>
            </a:rPr>
            <a:t>privat pc, </a:t>
          </a:r>
          <a:r>
            <a:rPr lang="nb-NO" sz="1700" kern="1200" dirty="0" err="1"/>
            <a:t>Dropbox</a:t>
          </a:r>
          <a:r>
            <a:rPr lang="nb-NO" sz="1700" kern="1200" dirty="0"/>
            <a:t> o.l., gjør kirken sårbar for angrep</a:t>
          </a:r>
          <a:endParaRPr lang="en-US" sz="1700" kern="1200" dirty="0"/>
        </a:p>
      </dsp:txBody>
      <dsp:txXfrm>
        <a:off x="1135263" y="1230579"/>
        <a:ext cx="9808962" cy="982912"/>
      </dsp:txXfrm>
    </dsp:sp>
    <dsp:sp modelId="{BD9D7D86-AB68-420C-B86C-F061CCF8167D}">
      <dsp:nvSpPr>
        <dsp:cNvPr id="0" name=""/>
        <dsp:cNvSpPr/>
      </dsp:nvSpPr>
      <dsp:spPr>
        <a:xfrm>
          <a:off x="0" y="2459220"/>
          <a:ext cx="10944226" cy="9829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65A47-9AB8-42D9-BDC8-F5437DEBFE28}">
      <dsp:nvSpPr>
        <dsp:cNvPr id="0" name=""/>
        <dsp:cNvSpPr/>
      </dsp:nvSpPr>
      <dsp:spPr>
        <a:xfrm>
          <a:off x="297331" y="2680375"/>
          <a:ext cx="540601" cy="540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A17B4-17C7-4CE1-96AB-42C3B9AAF1C8}">
      <dsp:nvSpPr>
        <dsp:cNvPr id="0" name=""/>
        <dsp:cNvSpPr/>
      </dsp:nvSpPr>
      <dsp:spPr>
        <a:xfrm>
          <a:off x="1135263" y="2459220"/>
          <a:ext cx="9808962" cy="98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25" tIns="104025" rIns="104025" bIns="10402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Anbefaling</a:t>
          </a:r>
          <a:r>
            <a:rPr lang="en-US" sz="1700" kern="1200" dirty="0"/>
            <a:t>: Informer dine </a:t>
          </a:r>
          <a:r>
            <a:rPr lang="en-US" sz="1700" kern="1200" dirty="0" err="1"/>
            <a:t>medarbeidere</a:t>
          </a:r>
          <a:r>
            <a:rPr lang="en-US" sz="1700" kern="1200" dirty="0"/>
            <a:t> </a:t>
          </a:r>
          <a:r>
            <a:rPr lang="en-US" sz="1700" kern="1200" dirty="0" err="1"/>
            <a:t>og</a:t>
          </a:r>
          <a:r>
            <a:rPr lang="en-US" sz="1700" kern="1200" dirty="0"/>
            <a:t> </a:t>
          </a:r>
          <a:r>
            <a:rPr lang="en-US" sz="1700" kern="1200" dirty="0" err="1"/>
            <a:t>sjekk</a:t>
          </a:r>
          <a:r>
            <a:rPr lang="en-US" sz="1700" kern="1200" dirty="0"/>
            <a:t> at de </a:t>
          </a:r>
          <a:r>
            <a:rPr lang="en-US" sz="1700" kern="1200" dirty="0" err="1"/>
            <a:t>har</a:t>
          </a:r>
          <a:r>
            <a:rPr lang="en-US" sz="1700" kern="1200" dirty="0"/>
            <a:t> </a:t>
          </a:r>
          <a:r>
            <a:rPr lang="en-US" sz="1700" kern="1200" dirty="0" err="1"/>
            <a:t>utstyr</a:t>
          </a:r>
          <a:r>
            <a:rPr lang="en-US" sz="1700" kern="1200" dirty="0"/>
            <a:t> </a:t>
          </a:r>
          <a:r>
            <a:rPr lang="en-US" sz="1700" kern="1200" dirty="0" err="1"/>
            <a:t>og</a:t>
          </a:r>
          <a:r>
            <a:rPr lang="en-US" sz="1700" kern="1200" dirty="0"/>
            <a:t> </a:t>
          </a:r>
          <a:r>
            <a:rPr lang="en-US" sz="1700" kern="1200" dirty="0" err="1"/>
            <a:t>tilganger</a:t>
          </a:r>
          <a:r>
            <a:rPr lang="en-US" sz="1700" kern="1200" dirty="0"/>
            <a:t> </a:t>
          </a:r>
          <a:r>
            <a:rPr lang="en-US" sz="1700" kern="1200" dirty="0" err="1"/>
            <a:t>tilpasset</a:t>
          </a:r>
          <a:r>
            <a:rPr lang="en-US" sz="1700" kern="1200" dirty="0"/>
            <a:t> sine </a:t>
          </a:r>
          <a:r>
            <a:rPr lang="en-US" sz="1700" kern="1200" dirty="0" err="1"/>
            <a:t>arbeidsoppgaver</a:t>
          </a:r>
          <a:endParaRPr lang="en-US" sz="1700" kern="1200" dirty="0"/>
        </a:p>
      </dsp:txBody>
      <dsp:txXfrm>
        <a:off x="1135263" y="2459220"/>
        <a:ext cx="9808962" cy="982912"/>
      </dsp:txXfrm>
    </dsp:sp>
    <dsp:sp modelId="{EE792E42-BE9D-4C6B-9799-4F878D1B527C}">
      <dsp:nvSpPr>
        <dsp:cNvPr id="0" name=""/>
        <dsp:cNvSpPr/>
      </dsp:nvSpPr>
      <dsp:spPr>
        <a:xfrm>
          <a:off x="0" y="3687861"/>
          <a:ext cx="10944226" cy="9829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8438A-AA68-46C8-96B8-E76CCE480C58}">
      <dsp:nvSpPr>
        <dsp:cNvPr id="0" name=""/>
        <dsp:cNvSpPr/>
      </dsp:nvSpPr>
      <dsp:spPr>
        <a:xfrm>
          <a:off x="297331" y="3909016"/>
          <a:ext cx="540601" cy="5406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D1A35-2876-4512-B30D-8ADF7ACA82B9}">
      <dsp:nvSpPr>
        <dsp:cNvPr id="0" name=""/>
        <dsp:cNvSpPr/>
      </dsp:nvSpPr>
      <dsp:spPr>
        <a:xfrm>
          <a:off x="1135263" y="3687861"/>
          <a:ext cx="9808962" cy="98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25" tIns="104025" rIns="104025" bIns="10402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Trenger du råd om hvordan du og ditt fellesråd kan jobbe trygt med innhold på kirkens </a:t>
          </a:r>
          <a:r>
            <a:rPr lang="nb-NO" sz="1700" kern="1200" dirty="0">
              <a:latin typeface="Arial" panose="020B0604020202020204"/>
            </a:rPr>
            <a:t>Microsoft </a:t>
          </a:r>
          <a:r>
            <a:rPr lang="nb-NO" sz="1700" kern="1200" dirty="0"/>
            <a:t>365-område? Ta gjerne kontakt med </a:t>
          </a:r>
          <a:r>
            <a:rPr lang="nb-NO" sz="1700" kern="1200" dirty="0">
              <a:latin typeface="Arial" panose="020B0604020202020204"/>
            </a:rPr>
            <a:t>Kirkepartner Servicedesk</a:t>
          </a:r>
          <a:r>
            <a:rPr lang="nb-NO" sz="1700" kern="1200" dirty="0"/>
            <a:t> eller Sunniva Opsahl i Kirkerådets </a:t>
          </a:r>
          <a:r>
            <a:rPr lang="nb-NO" sz="1700" kern="1200" dirty="0">
              <a:latin typeface="Arial" panose="020B0604020202020204"/>
            </a:rPr>
            <a:t>sekretariat</a:t>
          </a:r>
          <a:r>
            <a:rPr lang="nb-NO" sz="1700" kern="1200" dirty="0"/>
            <a:t>. </a:t>
          </a:r>
          <a:endParaRPr lang="en-US" sz="1700" kern="1200" dirty="0"/>
        </a:p>
      </dsp:txBody>
      <dsp:txXfrm>
        <a:off x="1135263" y="3687861"/>
        <a:ext cx="9808962" cy="98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B4B32-F6D7-4212-A06E-9007795AE2E4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6E54F-C23B-4056-8F04-2BA18673EA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20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A7848-70C2-8844-A54F-DF108F0BB837}" type="slidenum"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30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6FDD-5838-486B-8157-6C3BDB22D048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4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6FDD-5838-486B-8157-6C3BDB22D048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33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A7848-70C2-8844-A54F-DF108F0BB837}" type="slidenum"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1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6FDD-5838-486B-8157-6C3BDB22D048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59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A7848-70C2-8844-A54F-DF108F0BB837}" type="slidenum"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7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6FDD-5838-486B-8157-6C3BDB22D048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74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6FDD-5838-486B-8157-6C3BDB22D048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48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6FDD-5838-486B-8157-6C3BDB22D048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310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6FDD-5838-486B-8157-6C3BDB22D048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22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6FDD-5838-486B-8157-6C3BDB22D048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04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8667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4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7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6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5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047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2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33218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5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68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097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7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2494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Sett inn tekst </a:t>
            </a:r>
            <a:r>
              <a:rPr lang="nb-NO" noProof="0" err="1"/>
              <a:t>f.eks</a:t>
            </a:r>
            <a:r>
              <a:rPr lang="nb-NO" noProof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46753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8929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2608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853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1620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09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9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7B5C19-2A21-446B-ACED-650D8E623EE6}" type="datetimeFigureOut">
              <a:rPr lang="nb-NO" smtClean="0"/>
              <a:t>02.01.2024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3429E78-AC78-43AA-B5FF-D79E5056057F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1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2" orient="horz" pos="689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sursbanken.kirken.no/nb-NO/digitalisering/nyheter-gammel/nyttige-kurs-i-team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56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987179"/>
            <a:ext cx="10944224" cy="1291472"/>
          </a:xfrm>
        </p:spPr>
        <p:txBody>
          <a:bodyPr/>
          <a:lstStyle/>
          <a:p>
            <a:r>
              <a:rPr lang="nb-NO"/>
              <a:t>Nye sikringstiltak rundt kirkens felles Microsoft 365-område</a:t>
            </a:r>
            <a:r>
              <a:rPr lang="nb-NO" dirty="0"/>
              <a:t> i januar og februar 2024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AD17414-7414-43A7-B70B-BB53194CB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329" y="4098042"/>
            <a:ext cx="10944224" cy="2347316"/>
          </a:xfrm>
        </p:spPr>
        <p:txBody>
          <a:bodyPr/>
          <a:lstStyle/>
          <a:p>
            <a:endParaRPr lang="nb-NO" sz="2000"/>
          </a:p>
          <a:p>
            <a:r>
              <a:rPr lang="nb-NO" sz="2800"/>
              <a:t>levert av Kirkepartner</a:t>
            </a:r>
            <a:endParaRPr lang="nb-NO" sz="160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A48BF46-6A78-82D9-0957-E53460293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Kirkerådet</a:t>
            </a:r>
          </a:p>
        </p:txBody>
      </p:sp>
    </p:spTree>
    <p:extLst>
      <p:ext uri="{BB962C8B-B14F-4D97-AF65-F5344CB8AC3E}">
        <p14:creationId xmlns:p14="http://schemas.microsoft.com/office/powerpoint/2010/main" val="378288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1AA223-FD47-1D59-A213-38EC8597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55" y="955228"/>
            <a:ext cx="4290142" cy="863600"/>
          </a:xfrm>
        </p:spPr>
        <p:txBody>
          <a:bodyPr/>
          <a:lstStyle/>
          <a:p>
            <a:r>
              <a:rPr lang="nb-NO" dirty="0"/>
              <a:t>Video om bruk av office.com ligger på Ressursbanken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172E14-6B34-30C3-5B7B-8828D3EE3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33" y="2620113"/>
            <a:ext cx="4569184" cy="467271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b-NO" sz="2400" dirty="0">
                <a:cs typeface="Arial"/>
              </a:rPr>
              <a:t>På </a:t>
            </a:r>
            <a:r>
              <a:rPr lang="nb-NO" sz="2400" dirty="0">
                <a:cs typeface="Arial"/>
                <a:hlinkClick r:id="rId3"/>
              </a:rPr>
              <a:t>Ressursbanken</a:t>
            </a:r>
            <a:r>
              <a:rPr lang="nb-NO" sz="2400" dirty="0">
                <a:cs typeface="Arial"/>
              </a:rPr>
              <a:t> finner du et kort kurs med informasjon om bruk av nettsiden office.com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A7C5B-3970-19E5-E134-AB06BE3D6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843" y="869323"/>
            <a:ext cx="6413244" cy="583842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901E34-4C64-5B5B-811D-4450D159120F}"/>
              </a:ext>
            </a:extLst>
          </p:cNvPr>
          <p:cNvSpPr/>
          <p:nvPr/>
        </p:nvSpPr>
        <p:spPr>
          <a:xfrm>
            <a:off x="5370490" y="6470560"/>
            <a:ext cx="2910625" cy="2382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A582538-3E59-CC82-7565-7713401A6CB4}"/>
              </a:ext>
            </a:extLst>
          </p:cNvPr>
          <p:cNvSpPr/>
          <p:nvPr/>
        </p:nvSpPr>
        <p:spPr>
          <a:xfrm>
            <a:off x="4214939" y="6345362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5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9D1A40-3CED-37D4-53B8-6F70E96A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6657"/>
            <a:ext cx="10944226" cy="863600"/>
          </a:xfrm>
        </p:spPr>
        <p:txBody>
          <a:bodyPr anchor="ctr">
            <a:normAutofit/>
          </a:bodyPr>
          <a:lstStyle/>
          <a:p>
            <a:r>
              <a:rPr lang="nb-NO" dirty="0"/>
              <a:t>Kirkens sikkerhet er vårt felles ansvar</a:t>
            </a:r>
          </a:p>
        </p:txBody>
      </p:sp>
      <p:graphicFrame>
        <p:nvGraphicFramePr>
          <p:cNvPr id="8" name="Plassholder for innhold 5">
            <a:extLst>
              <a:ext uri="{FF2B5EF4-FFF2-40B4-BE49-F238E27FC236}">
                <a16:creationId xmlns:a16="http://schemas.microsoft.com/office/drawing/2014/main" id="{0C9D3E46-40C9-9DEA-FAB9-0F8BE26D2D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887" y="1385888"/>
          <a:ext cx="10944226" cy="467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pe 6">
            <a:extLst>
              <a:ext uri="{FF2B5EF4-FFF2-40B4-BE49-F238E27FC236}">
                <a16:creationId xmlns:a16="http://schemas.microsoft.com/office/drawing/2014/main" id="{5F2DA65E-6CC2-2AC7-496E-234C3645D2E6}"/>
              </a:ext>
            </a:extLst>
          </p:cNvPr>
          <p:cNvGrpSpPr/>
          <p:nvPr/>
        </p:nvGrpSpPr>
        <p:grpSpPr>
          <a:xfrm>
            <a:off x="753553" y="2796724"/>
            <a:ext cx="866126" cy="691260"/>
            <a:chOff x="405153" y="1860748"/>
            <a:chExt cx="1104333" cy="1125855"/>
          </a:xfrm>
          <a:solidFill>
            <a:schemeClr val="accent2"/>
          </a:solidFill>
        </p:grpSpPr>
        <p:sp>
          <p:nvSpPr>
            <p:cNvPr id="9" name="Pil: høyre 8">
              <a:extLst>
                <a:ext uri="{FF2B5EF4-FFF2-40B4-BE49-F238E27FC236}">
                  <a16:creationId xmlns:a16="http://schemas.microsoft.com/office/drawing/2014/main" id="{7B757FC3-3CE3-B0A8-E282-8CEB2E26AF64}"/>
                </a:ext>
              </a:extLst>
            </p:cNvPr>
            <p:cNvSpPr/>
            <p:nvPr/>
          </p:nvSpPr>
          <p:spPr>
            <a:xfrm>
              <a:off x="754743" y="2228512"/>
              <a:ext cx="754743" cy="36954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0" name="Grafikk 9" descr="Linjepil: krumming mot klokken kontur">
              <a:extLst>
                <a:ext uri="{FF2B5EF4-FFF2-40B4-BE49-F238E27FC236}">
                  <a16:creationId xmlns:a16="http://schemas.microsoft.com/office/drawing/2014/main" id="{4C5B83D7-DF5E-8184-E41C-B613B730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5153" y="1860748"/>
              <a:ext cx="580686" cy="580686"/>
            </a:xfrm>
            <a:prstGeom prst="rect">
              <a:avLst/>
            </a:prstGeom>
          </p:spPr>
        </p:pic>
        <p:pic>
          <p:nvPicPr>
            <p:cNvPr id="11" name="Grafikk 10" descr="Linjepil: krumming mot klokken kontur">
              <a:extLst>
                <a:ext uri="{FF2B5EF4-FFF2-40B4-BE49-F238E27FC236}">
                  <a16:creationId xmlns:a16="http://schemas.microsoft.com/office/drawing/2014/main" id="{3E9F2719-B006-69EA-F4EE-9C6E1F14B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7487472">
              <a:off x="678266" y="2243489"/>
              <a:ext cx="615147" cy="580686"/>
            </a:xfrm>
            <a:prstGeom prst="rect">
              <a:avLst/>
            </a:prstGeom>
          </p:spPr>
        </p:pic>
        <p:pic>
          <p:nvPicPr>
            <p:cNvPr id="12" name="Grafikk 11" descr="Linjepil: krumming mot klokken kontur">
              <a:extLst>
                <a:ext uri="{FF2B5EF4-FFF2-40B4-BE49-F238E27FC236}">
                  <a16:creationId xmlns:a16="http://schemas.microsoft.com/office/drawing/2014/main" id="{B0E5DD99-F3BD-CF08-7B88-1FE68A339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1444763">
              <a:off x="468225" y="2405917"/>
              <a:ext cx="615147" cy="580686"/>
            </a:xfrm>
            <a:prstGeom prst="rect">
              <a:avLst/>
            </a:prstGeom>
          </p:spPr>
        </p:pic>
      </p:grpSp>
      <p:pic>
        <p:nvPicPr>
          <p:cNvPr id="4" name="Grafikk 3" descr="Advarsel kontur">
            <a:extLst>
              <a:ext uri="{FF2B5EF4-FFF2-40B4-BE49-F238E27FC236}">
                <a16:creationId xmlns:a16="http://schemas.microsoft.com/office/drawing/2014/main" id="{9FBA740D-47E9-CD3F-5594-51E1B673C6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8484" y="1530974"/>
            <a:ext cx="589525" cy="5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4BCE51C-239F-7B9E-177D-5ADCC564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70176"/>
            <a:ext cx="10944224" cy="2420938"/>
          </a:xfrm>
        </p:spPr>
        <p:txBody>
          <a:bodyPr/>
          <a:lstStyle/>
          <a:p>
            <a:r>
              <a:rPr lang="nb-NO" dirty="0">
                <a:ea typeface="+mn-lt"/>
                <a:cs typeface="+mn-lt"/>
              </a:rPr>
              <a:t>Nyhetsbrev gikk ut tirsdag 12. desember</a:t>
            </a:r>
            <a:br>
              <a:rPr lang="nb-NO" dirty="0">
                <a:ea typeface="+mn-lt"/>
                <a:cs typeface="+mn-lt"/>
              </a:rPr>
            </a:br>
            <a:br>
              <a:rPr lang="nb-NO" dirty="0">
                <a:ea typeface="+mn-lt"/>
                <a:cs typeface="+mn-lt"/>
              </a:rPr>
            </a:br>
            <a:r>
              <a:rPr lang="nb-NO" dirty="0">
                <a:ea typeface="+mn-lt"/>
                <a:cs typeface="+mn-lt"/>
              </a:rPr>
              <a:t>I tillegg vil </a:t>
            </a:r>
            <a:r>
              <a:rPr lang="en-US" dirty="0">
                <a:ea typeface="+mn-lt"/>
                <a:cs typeface="+mn-lt"/>
              </a:rPr>
              <a:t>b</a:t>
            </a:r>
            <a:r>
              <a:rPr lang="nb-NO" dirty="0"/>
              <a:t>rukere varsles direkte før sikringstiltaket aktiveres for dem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51B8DDC-972A-73CF-F64B-746F1DCDC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41043"/>
            <a:ext cx="10944225" cy="245586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…</a:t>
            </a:r>
            <a:r>
              <a:rPr lang="nb-NO" dirty="0">
                <a:ea typeface="+mn-lt"/>
                <a:cs typeface="+mn-lt"/>
              </a:rPr>
              <a:t>hvis de har en e-postadresse som slutter med @kirken.no eller @kyrkja.no.</a:t>
            </a:r>
          </a:p>
          <a:p>
            <a:endParaRPr lang="nb-NO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0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DB8C9A53-542E-40D7-B849-3CFABA07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Innhold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7C675289-CB6C-40D8-96C3-C32B0DD9B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718" y="1201112"/>
            <a:ext cx="5292725" cy="446799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nb-NO" sz="2400" dirty="0">
                <a:latin typeface="Calibri"/>
                <a:cs typeface="Calibri"/>
              </a:rPr>
              <a:t>Når iverksettes sikringstiltaket?</a:t>
            </a:r>
            <a:endParaRPr lang="en-US" dirty="0">
              <a:latin typeface="Calibri"/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Calibri"/>
                <a:ea typeface="Times New Roman" panose="02020603050405020304" pitchFamily="18" charset="0"/>
                <a:cs typeface="Calibri"/>
              </a:rPr>
              <a:t>Ordliste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Hvorfor er sikringstiltak nødvendig?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Calibri"/>
                <a:ea typeface="Times New Roman" panose="02020603050405020304" pitchFamily="18" charset="0"/>
                <a:cs typeface="Calibri"/>
              </a:rPr>
              <a:t>Hva går sikringstiltaket ut på?</a:t>
            </a:r>
            <a:endParaRPr lang="nb-NO" sz="2400" dirty="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Hvordan vil ulike brukergrupper merke endringen?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Calibri"/>
                <a:ea typeface="Times New Roman" panose="02020603050405020304" pitchFamily="18" charset="0"/>
                <a:cs typeface="Calibri"/>
              </a:rPr>
              <a:t>H</a:t>
            </a:r>
            <a:r>
              <a:rPr lang="nb-NO" sz="24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vordan jobber man innenfor sikringstiltaket?</a:t>
            </a:r>
            <a:r>
              <a:rPr lang="nb-NO" sz="24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</a:p>
          <a:p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effectLst/>
              <a:latin typeface="Times New Roman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4" name="Plassholder for bilde 3" descr="Et bilde som inneholder bærbar PC, person, datamaskin, innendørs&#10;&#10;Automatisk generert beskrivelse">
            <a:extLst>
              <a:ext uri="{FF2B5EF4-FFF2-40B4-BE49-F238E27FC236}">
                <a16:creationId xmlns:a16="http://schemas.microsoft.com/office/drawing/2014/main" id="{876F8557-D2C8-46EC-B689-DF4284BBDE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1220" r="212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2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9A8E3B-E8C1-1C1C-4BE4-56AC7779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Når iverksettes sikringstiltaket for brukerne?</a:t>
            </a:r>
            <a:endParaRPr lang="nb-NO" dirty="0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770CDC82-B442-6C90-652F-79B7A7AE7712}"/>
              </a:ext>
            </a:extLst>
          </p:cNvPr>
          <p:cNvGrpSpPr/>
          <p:nvPr/>
        </p:nvGrpSpPr>
        <p:grpSpPr>
          <a:xfrm>
            <a:off x="623887" y="1471364"/>
            <a:ext cx="11135637" cy="4399274"/>
            <a:chOff x="528181" y="1687674"/>
            <a:chExt cx="11135637" cy="4399274"/>
          </a:xfrm>
        </p:grpSpPr>
        <p:pic>
          <p:nvPicPr>
            <p:cNvPr id="4" name="Bilde 4" descr="Et bilde som inneholder Rektangel&#10;&#10;Automatisk generert beskrivelse">
              <a:extLst>
                <a:ext uri="{FF2B5EF4-FFF2-40B4-BE49-F238E27FC236}">
                  <a16:creationId xmlns:a16="http://schemas.microsoft.com/office/drawing/2014/main" id="{17894989-B3EA-2AD3-5898-6B4D17AEC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181" y="1687674"/>
              <a:ext cx="11135637" cy="4399274"/>
            </a:xfrm>
            <a:prstGeom prst="rect">
              <a:avLst/>
            </a:prstGeom>
          </p:spPr>
        </p:pic>
        <p:sp>
          <p:nvSpPr>
            <p:cNvPr id="3" name="Rektangel: avrundede hjørner 2">
              <a:extLst>
                <a:ext uri="{FF2B5EF4-FFF2-40B4-BE49-F238E27FC236}">
                  <a16:creationId xmlns:a16="http://schemas.microsoft.com/office/drawing/2014/main" id="{1A3C5E61-F8E1-64BA-5B56-5FF8D9153763}"/>
                </a:ext>
              </a:extLst>
            </p:cNvPr>
            <p:cNvSpPr/>
            <p:nvPr/>
          </p:nvSpPr>
          <p:spPr>
            <a:xfrm>
              <a:off x="623886" y="2084439"/>
              <a:ext cx="1903003" cy="3146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desember 2023</a:t>
              </a:r>
            </a:p>
          </p:txBody>
        </p:sp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0C266DA4-E5D2-D823-C570-23F34D090220}"/>
                </a:ext>
              </a:extLst>
            </p:cNvPr>
            <p:cNvSpPr/>
            <p:nvPr/>
          </p:nvSpPr>
          <p:spPr>
            <a:xfrm>
              <a:off x="623886" y="3185652"/>
              <a:ext cx="2827238" cy="1012722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 en mindre gruppe</a:t>
              </a:r>
            </a:p>
          </p:txBody>
        </p:sp>
        <p:sp>
          <p:nvSpPr>
            <p:cNvPr id="7" name="Rektangel: avrundede hjørner 6">
              <a:extLst>
                <a:ext uri="{FF2B5EF4-FFF2-40B4-BE49-F238E27FC236}">
                  <a16:creationId xmlns:a16="http://schemas.microsoft.com/office/drawing/2014/main" id="{7400BB08-2886-44D8-490F-21C06761E49E}"/>
                </a:ext>
              </a:extLst>
            </p:cNvPr>
            <p:cNvSpPr/>
            <p:nvPr/>
          </p:nvSpPr>
          <p:spPr>
            <a:xfrm>
              <a:off x="5898891" y="5004619"/>
              <a:ext cx="4346320" cy="95864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 alle brukere: Puljevis hver uke i løpet av januar og februar 2024</a:t>
              </a:r>
            </a:p>
          </p:txBody>
        </p:sp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7A2D241D-C201-9571-6820-311CD98DB530}"/>
                </a:ext>
              </a:extLst>
            </p:cNvPr>
            <p:cNvSpPr/>
            <p:nvPr/>
          </p:nvSpPr>
          <p:spPr>
            <a:xfrm>
              <a:off x="7314737" y="3534697"/>
              <a:ext cx="1903003" cy="314632"/>
            </a:xfrm>
            <a:prstGeom prst="roundRect">
              <a:avLst/>
            </a:prstGeom>
            <a:solidFill>
              <a:srgbClr val="C89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februar 2024</a:t>
              </a:r>
            </a:p>
          </p:txBody>
        </p:sp>
        <p:sp>
          <p:nvSpPr>
            <p:cNvPr id="9" name="Rektangel: avrundede hjørner 8">
              <a:extLst>
                <a:ext uri="{FF2B5EF4-FFF2-40B4-BE49-F238E27FC236}">
                  <a16:creationId xmlns:a16="http://schemas.microsoft.com/office/drawing/2014/main" id="{74793085-CE3A-651C-FB6D-B8D5A176776C}"/>
                </a:ext>
              </a:extLst>
            </p:cNvPr>
            <p:cNvSpPr/>
            <p:nvPr/>
          </p:nvSpPr>
          <p:spPr>
            <a:xfrm>
              <a:off x="3868531" y="2782530"/>
              <a:ext cx="1903003" cy="314632"/>
            </a:xfrm>
            <a:prstGeom prst="roundRect">
              <a:avLst/>
            </a:prstGeom>
            <a:solidFill>
              <a:srgbClr val="820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januar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20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C4CF95-BE7A-0070-68C5-01E70E92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Ordliste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B49CFF1-CC8F-6593-6C0B-1F7A600C458A}"/>
              </a:ext>
            </a:extLst>
          </p:cNvPr>
          <p:cNvGraphicFramePr/>
          <p:nvPr/>
        </p:nvGraphicFramePr>
        <p:xfrm>
          <a:off x="623887" y="964517"/>
          <a:ext cx="10850358" cy="522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02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1FABDB-AE45-45F6-9AC4-F4B1A8B8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4" y="392571"/>
            <a:ext cx="10765772" cy="441536"/>
          </a:xfrm>
        </p:spPr>
        <p:txBody>
          <a:bodyPr/>
          <a:lstStyle/>
          <a:p>
            <a:r>
              <a:rPr lang="nb-NO" dirty="0"/>
              <a:t>Hvorfor er sikringstiltaket nødvendig? 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10177661-86A5-873B-49B1-E39ED35FA6CB}"/>
              </a:ext>
            </a:extLst>
          </p:cNvPr>
          <p:cNvGrpSpPr/>
          <p:nvPr/>
        </p:nvGrpSpPr>
        <p:grpSpPr>
          <a:xfrm>
            <a:off x="802340" y="1355411"/>
            <a:ext cx="10587320" cy="4577302"/>
            <a:chOff x="802340" y="1355411"/>
            <a:chExt cx="10587320" cy="4577302"/>
          </a:xfrm>
        </p:grpSpPr>
        <p:pic>
          <p:nvPicPr>
            <p:cNvPr id="34" name="Bilde 34">
              <a:extLst>
                <a:ext uri="{FF2B5EF4-FFF2-40B4-BE49-F238E27FC236}">
                  <a16:creationId xmlns:a16="http://schemas.microsoft.com/office/drawing/2014/main" id="{95EA2906-F395-DFAD-2894-6777EFD45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341" y="1365148"/>
              <a:ext cx="10587319" cy="4567565"/>
            </a:xfrm>
            <a:prstGeom prst="rect">
              <a:avLst/>
            </a:prstGeom>
          </p:spPr>
        </p:pic>
        <p:sp>
          <p:nvSpPr>
            <p:cNvPr id="3" name="Rektangel: avrundede hjørner 2">
              <a:extLst>
                <a:ext uri="{FF2B5EF4-FFF2-40B4-BE49-F238E27FC236}">
                  <a16:creationId xmlns:a16="http://schemas.microsoft.com/office/drawing/2014/main" id="{8B38BD4D-AF58-A9D9-B6DF-D5F9756082D4}"/>
                </a:ext>
              </a:extLst>
            </p:cNvPr>
            <p:cNvSpPr/>
            <p:nvPr/>
          </p:nvSpPr>
          <p:spPr>
            <a:xfrm>
              <a:off x="3041374" y="1565123"/>
              <a:ext cx="8090452" cy="762527"/>
            </a:xfrm>
            <a:prstGeom prst="roundRect">
              <a:avLst/>
            </a:prstGeom>
            <a:solidFill>
              <a:srgbClr val="C40000"/>
            </a:solidFill>
            <a:ln>
              <a:solidFill>
                <a:srgbClr val="C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Liten kontroll på innhold som lastes ned på enheter uten Kirkens lokale skrivebord</a:t>
              </a:r>
            </a:p>
          </p:txBody>
        </p: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C42E54FE-FFBF-0FA6-C376-774D37752556}"/>
                </a:ext>
              </a:extLst>
            </p:cNvPr>
            <p:cNvGrpSpPr/>
            <p:nvPr/>
          </p:nvGrpSpPr>
          <p:grpSpPr>
            <a:xfrm>
              <a:off x="802340" y="1355411"/>
              <a:ext cx="10587319" cy="4567565"/>
              <a:chOff x="802340" y="1355411"/>
              <a:chExt cx="10587319" cy="4567565"/>
            </a:xfrm>
          </p:grpSpPr>
          <p:pic>
            <p:nvPicPr>
              <p:cNvPr id="4" name="Bilde 34">
                <a:extLst>
                  <a:ext uri="{FF2B5EF4-FFF2-40B4-BE49-F238E27FC236}">
                    <a16:creationId xmlns:a16="http://schemas.microsoft.com/office/drawing/2014/main" id="{D7DE3112-8BD4-5A8E-D144-1769D4E66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340" y="1355411"/>
                <a:ext cx="10587319" cy="4567565"/>
              </a:xfrm>
              <a:prstGeom prst="rect">
                <a:avLst/>
              </a:prstGeom>
            </p:spPr>
          </p:pic>
          <p:sp>
            <p:nvSpPr>
              <p:cNvPr id="5" name="Rektangel: avrundede hjørner 4">
                <a:extLst>
                  <a:ext uri="{FF2B5EF4-FFF2-40B4-BE49-F238E27FC236}">
                    <a16:creationId xmlns:a16="http://schemas.microsoft.com/office/drawing/2014/main" id="{D5DF2C7A-6C6E-8E92-3C6D-E25F3A92BA6D}"/>
                  </a:ext>
                </a:extLst>
              </p:cNvPr>
              <p:cNvSpPr/>
              <p:nvPr/>
            </p:nvSpPr>
            <p:spPr>
              <a:xfrm>
                <a:off x="3041373" y="1515427"/>
                <a:ext cx="8090452" cy="762527"/>
              </a:xfrm>
              <a:prstGeom prst="roundRect">
                <a:avLst/>
              </a:prstGeom>
              <a:solidFill>
                <a:srgbClr val="C40000"/>
              </a:solidFill>
              <a:ln>
                <a:solidFill>
                  <a:srgbClr val="C4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Liten kontroll på innhold som lastes ned på pc/mac uten Kirkens lokale skrivebord</a:t>
                </a:r>
              </a:p>
            </p:txBody>
          </p:sp>
        </p:grpSp>
        <p:sp>
          <p:nvSpPr>
            <p:cNvPr id="7" name="Rektangel: avrundede hjørner 6">
              <a:extLst>
                <a:ext uri="{FF2B5EF4-FFF2-40B4-BE49-F238E27FC236}">
                  <a16:creationId xmlns:a16="http://schemas.microsoft.com/office/drawing/2014/main" id="{D47250AA-E434-A6E6-9E05-3918231EACA8}"/>
                </a:ext>
              </a:extLst>
            </p:cNvPr>
            <p:cNvSpPr/>
            <p:nvPr/>
          </p:nvSpPr>
          <p:spPr>
            <a:xfrm>
              <a:off x="3060375" y="2579102"/>
              <a:ext cx="8090452" cy="932279"/>
            </a:xfrm>
            <a:prstGeom prst="roundRect">
              <a:avLst/>
            </a:prstGeom>
            <a:solidFill>
              <a:srgbClr val="EF1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Bruk av skygge-IT – altså privat e-post, </a:t>
              </a:r>
              <a:r>
                <a:rPr kumimoji="0" lang="nb-NO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Dropbox</a:t>
              </a:r>
              <a:r>
                <a:rPr kumimoji="0" lang="nb-NO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og lignende i stedet for arbeidsgivers løsninger – øker risikoen for informasjon på avveier  </a:t>
              </a:r>
            </a:p>
          </p:txBody>
        </p:sp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35A42910-88CC-6F58-8BA6-7D5EABCA91FC}"/>
                </a:ext>
              </a:extLst>
            </p:cNvPr>
            <p:cNvSpPr/>
            <p:nvPr/>
          </p:nvSpPr>
          <p:spPr>
            <a:xfrm>
              <a:off x="3041373" y="3659173"/>
              <a:ext cx="8090452" cy="932279"/>
            </a:xfrm>
            <a:prstGeom prst="roundRect">
              <a:avLst/>
            </a:prstGeom>
            <a:solidFill>
              <a:srgbClr val="E6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Økt risiko for skadevare/virus når ansatte jobber med </a:t>
              </a:r>
              <a:r>
                <a:rPr kumimoji="0" lang="nb-NO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fileri</a:t>
              </a:r>
              <a:r>
                <a:rPr kumimoji="0" lang="nb-NO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skrivebordsapplikasjoner</a:t>
              </a:r>
            </a:p>
          </p:txBody>
        </p:sp>
        <p:sp>
          <p:nvSpPr>
            <p:cNvPr id="9" name="Rektangel: avrundede hjørner 8">
              <a:extLst>
                <a:ext uri="{FF2B5EF4-FFF2-40B4-BE49-F238E27FC236}">
                  <a16:creationId xmlns:a16="http://schemas.microsoft.com/office/drawing/2014/main" id="{CD625F28-EB28-CE96-9190-D67E4A343582}"/>
                </a:ext>
              </a:extLst>
            </p:cNvPr>
            <p:cNvSpPr/>
            <p:nvPr/>
          </p:nvSpPr>
          <p:spPr>
            <a:xfrm>
              <a:off x="916934" y="2577934"/>
              <a:ext cx="1162878" cy="932279"/>
            </a:xfrm>
            <a:prstGeom prst="roundRect">
              <a:avLst/>
            </a:prstGeom>
            <a:solidFill>
              <a:srgbClr val="EF1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ktangel: avrundede hjørner 9">
              <a:extLst>
                <a:ext uri="{FF2B5EF4-FFF2-40B4-BE49-F238E27FC236}">
                  <a16:creationId xmlns:a16="http://schemas.microsoft.com/office/drawing/2014/main" id="{8528762B-DC2D-3D7C-CF65-7784ED3B3756}"/>
                </a:ext>
              </a:extLst>
            </p:cNvPr>
            <p:cNvSpPr/>
            <p:nvPr/>
          </p:nvSpPr>
          <p:spPr>
            <a:xfrm>
              <a:off x="886239" y="3678646"/>
              <a:ext cx="1162878" cy="932279"/>
            </a:xfrm>
            <a:prstGeom prst="roundRect">
              <a:avLst/>
            </a:prstGeom>
            <a:solidFill>
              <a:srgbClr val="E6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4" name="Grafikk 13" descr="Dødningehode kontur">
              <a:extLst>
                <a:ext uri="{FF2B5EF4-FFF2-40B4-BE49-F238E27FC236}">
                  <a16:creationId xmlns:a16="http://schemas.microsoft.com/office/drawing/2014/main" id="{DA4375F2-36FC-FDDE-16B4-18A1457BA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7457" y="3706262"/>
              <a:ext cx="914400" cy="914400"/>
            </a:xfrm>
            <a:prstGeom prst="rect">
              <a:avLst/>
            </a:prstGeom>
          </p:spPr>
        </p:pic>
        <p:pic>
          <p:nvPicPr>
            <p:cNvPr id="12" name="Grafikk 11" descr="Tilfeldig rekkefølge kontur">
              <a:extLst>
                <a:ext uri="{FF2B5EF4-FFF2-40B4-BE49-F238E27FC236}">
                  <a16:creationId xmlns:a16="http://schemas.microsoft.com/office/drawing/2014/main" id="{F932F8EF-461B-86FA-3DAA-B4C65CDAD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1173" y="2604238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Tittel 1">
            <a:extLst>
              <a:ext uri="{FF2B5EF4-FFF2-40B4-BE49-F238E27FC236}">
                <a16:creationId xmlns:a16="http://schemas.microsoft.com/office/drawing/2014/main" id="{A56968E6-CB9D-E492-65CC-3DBBB97A32F8}"/>
              </a:ext>
            </a:extLst>
          </p:cNvPr>
          <p:cNvSpPr txBox="1">
            <a:spLocks/>
          </p:cNvSpPr>
          <p:nvPr/>
        </p:nvSpPr>
        <p:spPr>
          <a:xfrm>
            <a:off x="916934" y="794398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Uten sikringstiltak er dette situasjonen:</a:t>
            </a:r>
          </a:p>
        </p:txBody>
      </p:sp>
    </p:spTree>
    <p:extLst>
      <p:ext uri="{BB962C8B-B14F-4D97-AF65-F5344CB8AC3E}">
        <p14:creationId xmlns:p14="http://schemas.microsoft.com/office/powerpoint/2010/main" val="28555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0067A3D0-A219-F96B-F992-6EE9ECB2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77" y="643731"/>
            <a:ext cx="10944226" cy="863600"/>
          </a:xfrm>
        </p:spPr>
        <p:txBody>
          <a:bodyPr/>
          <a:lstStyle/>
          <a:p>
            <a:r>
              <a:rPr lang="nb-NO" dirty="0"/>
              <a:t>Hva går sikringstiltaket ut på?</a:t>
            </a:r>
            <a:br>
              <a:rPr lang="nb-NO" dirty="0"/>
            </a:br>
            <a:br>
              <a:rPr lang="nb-NO" dirty="0"/>
            </a:br>
            <a:r>
              <a:rPr lang="nb-NO" sz="2400" dirty="0"/>
              <a:t>Sikringstiltaket gjelder</a:t>
            </a:r>
            <a:r>
              <a:rPr lang="nb-NO" sz="2400" b="0" dirty="0"/>
              <a:t> kun </a:t>
            </a:r>
            <a:r>
              <a:rPr lang="nb-NO" sz="2400" dirty="0"/>
              <a:t>tilgang til kirkens felles Microsoft 365-område</a:t>
            </a:r>
            <a:br>
              <a:rPr lang="nb-NO" sz="3200" dirty="0"/>
            </a:br>
            <a:endParaRPr lang="nb-NO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91340FE-3AC5-31D8-92BF-6BF704AE5F7D}"/>
              </a:ext>
            </a:extLst>
          </p:cNvPr>
          <p:cNvGraphicFramePr/>
          <p:nvPr/>
        </p:nvGraphicFramePr>
        <p:xfrm>
          <a:off x="373887" y="1602658"/>
          <a:ext cx="11194225" cy="476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Grafikk 18" descr="Forbudsskilt kontur">
            <a:extLst>
              <a:ext uri="{FF2B5EF4-FFF2-40B4-BE49-F238E27FC236}">
                <a16:creationId xmlns:a16="http://schemas.microsoft.com/office/drawing/2014/main" id="{4243941D-54CB-5371-CD71-2F35F74AD0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2061" y="1816103"/>
            <a:ext cx="1042416" cy="1042416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5B2CF374-A921-DB4D-E579-1A0681FDFE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2495" y="5013035"/>
            <a:ext cx="901548" cy="1042416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A1869712-EAD0-1E05-B539-0F89080116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4229" y="3599338"/>
            <a:ext cx="839148" cy="744404"/>
          </a:xfrm>
          <a:prstGeom prst="rect">
            <a:avLst/>
          </a:prstGeom>
        </p:spPr>
      </p:pic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839C4121-3E93-2956-902F-6EC3A53E7457}"/>
              </a:ext>
            </a:extLst>
          </p:cNvPr>
          <p:cNvSpPr/>
          <p:nvPr/>
        </p:nvSpPr>
        <p:spPr>
          <a:xfrm>
            <a:off x="2293528" y="4343742"/>
            <a:ext cx="182880" cy="132263"/>
          </a:xfrm>
          <a:prstGeom prst="roundRect">
            <a:avLst/>
          </a:prstGeom>
          <a:solidFill>
            <a:srgbClr val="820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8EA81C1-A406-C6F9-C36E-ECB90AE3A6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flipV="1">
            <a:off x="2476408" y="4224373"/>
            <a:ext cx="476312" cy="3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312CDA-CB3C-22E8-E0C6-C79E8DBE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vil ulike brukergrupper merke endringen?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BCFA32-8702-7292-7633-5B8FB41C2DCC}"/>
              </a:ext>
            </a:extLst>
          </p:cNvPr>
          <p:cNvGraphicFramePr/>
          <p:nvPr/>
        </p:nvGraphicFramePr>
        <p:xfrm>
          <a:off x="551457" y="894442"/>
          <a:ext cx="110166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fikk 4" descr="Skjerm kontur">
            <a:extLst>
              <a:ext uri="{FF2B5EF4-FFF2-40B4-BE49-F238E27FC236}">
                <a16:creationId xmlns:a16="http://schemas.microsoft.com/office/drawing/2014/main" id="{720D4779-E47A-B121-0F56-601A4BB905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-37796" b="-37796"/>
          <a:stretch/>
        </p:blipFill>
        <p:spPr>
          <a:xfrm>
            <a:off x="1108363" y="5018810"/>
            <a:ext cx="1856171" cy="18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EE4D8A-A5F4-3634-C2A1-83107712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Eksempel på hvordan sikringstiltaket vil merkes: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381147-523D-D4CF-D668-64BE472DA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242053"/>
            <a:ext cx="5560603" cy="4834282"/>
          </a:xfr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/>
          <a:p>
            <a:pPr marL="514350" indent="0">
              <a:buNone/>
            </a:pPr>
            <a:endParaRPr lang="nb-NO" sz="1800" b="1" dirty="0">
              <a:ea typeface="+mn-lt"/>
              <a:cs typeface="+mn-lt"/>
            </a:endParaRPr>
          </a:p>
          <a:p>
            <a:pPr marL="514350" indent="0">
              <a:buNone/>
            </a:pPr>
            <a:r>
              <a:rPr lang="nb-NO" sz="1800" b="1" dirty="0">
                <a:ea typeface="+mn-lt"/>
                <a:cs typeface="+mn-lt"/>
              </a:rPr>
              <a:t>På pc-er uten Kirkens lokale skrivebord:</a:t>
            </a:r>
            <a:endParaRPr lang="nb-NO" dirty="0"/>
          </a:p>
          <a:p>
            <a:pPr marL="514350" indent="0">
              <a:buNone/>
            </a:pPr>
            <a:r>
              <a:rPr lang="nb-NO" sz="1800" dirty="0">
                <a:ea typeface="+mn-lt"/>
                <a:cs typeface="+mn-lt"/>
              </a:rPr>
              <a:t>Ved forsøk på pålogging i skrivebordsapplikasjoner som Word, Excel og Teams vil du få en feilmelding. </a:t>
            </a:r>
            <a:endParaRPr lang="nb-NO" dirty="0">
              <a:ea typeface="+mn-lt"/>
              <a:cs typeface="+mn-lt"/>
            </a:endParaRPr>
          </a:p>
          <a:p>
            <a:pPr marL="514350" indent="0">
              <a:buNone/>
            </a:pPr>
            <a:r>
              <a:rPr lang="nb-NO" sz="1800" dirty="0">
                <a:ea typeface="+mn-lt"/>
                <a:cs typeface="+mn-lt"/>
              </a:rPr>
              <a:t>Heretter har du kun tilgang på programmene i Microsoft 365 via nettleser. Husk at dette også gjelder hvis du skal delta i Teams-møter med din @kirken.no eller @kyrkja.no-bruker.  </a:t>
            </a:r>
            <a:endParaRPr lang="nb-NO" dirty="0">
              <a:ea typeface="+mn-lt"/>
              <a:cs typeface="+mn-lt"/>
            </a:endParaRPr>
          </a:p>
          <a:p>
            <a:pPr marL="514350" indent="0">
              <a:buNone/>
            </a:pPr>
            <a:r>
              <a:rPr lang="nb-NO" sz="1800" dirty="0">
                <a:ea typeface="+mn-lt"/>
                <a:cs typeface="+mn-lt"/>
              </a:rPr>
              <a:t>Har du Kirkepartner Skrivebord (plattformen med VMware), kan du kun jobbe med skrivebordsapplikasjoner </a:t>
            </a:r>
            <a:r>
              <a:rPr lang="nb-NO" sz="1800" i="1" dirty="0">
                <a:ea typeface="+mn-lt"/>
                <a:cs typeface="+mn-lt"/>
              </a:rPr>
              <a:t>innenfor plattformen</a:t>
            </a:r>
            <a:r>
              <a:rPr lang="nb-NO" sz="1800" dirty="0">
                <a:ea typeface="+mn-lt"/>
                <a:cs typeface="+mn-lt"/>
              </a:rPr>
              <a:t>. </a:t>
            </a:r>
            <a:endParaRPr lang="nb-NO" dirty="0">
              <a:cs typeface="Arial"/>
            </a:endParaRPr>
          </a:p>
          <a:p>
            <a:pPr marL="285750" indent="0">
              <a:buNone/>
            </a:pPr>
            <a:endParaRPr lang="nb-NO" dirty="0">
              <a:cs typeface="Arial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99F0A99E-2014-8444-8506-E7C45EFEA651}"/>
              </a:ext>
            </a:extLst>
          </p:cNvPr>
          <p:cNvGrpSpPr/>
          <p:nvPr/>
        </p:nvGrpSpPr>
        <p:grpSpPr>
          <a:xfrm>
            <a:off x="6631398" y="3922508"/>
            <a:ext cx="4547880" cy="788874"/>
            <a:chOff x="3841247" y="1314112"/>
            <a:chExt cx="5272521" cy="914569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B3CD68C3-3FD1-69BD-8662-DBAF8B2B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1247" y="1363698"/>
              <a:ext cx="5196321" cy="815566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Grafikk 5" descr="Forbudsskilt kontur">
              <a:extLst>
                <a:ext uri="{FF2B5EF4-FFF2-40B4-BE49-F238E27FC236}">
                  <a16:creationId xmlns:a16="http://schemas.microsoft.com/office/drawing/2014/main" id="{54417193-5C9D-5AB7-7E47-AC76C74F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90521" y="1314281"/>
              <a:ext cx="914400" cy="914400"/>
            </a:xfrm>
            <a:prstGeom prst="rect">
              <a:avLst/>
            </a:prstGeom>
          </p:spPr>
        </p:pic>
        <p:pic>
          <p:nvPicPr>
            <p:cNvPr id="7" name="Grafikk 6" descr="Forbudsskilt kontur">
              <a:extLst>
                <a:ext uri="{FF2B5EF4-FFF2-40B4-BE49-F238E27FC236}">
                  <a16:creationId xmlns:a16="http://schemas.microsoft.com/office/drawing/2014/main" id="{6F5652A4-7FE5-D777-2B36-BF326639E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10523" y="1314112"/>
              <a:ext cx="914400" cy="914400"/>
            </a:xfrm>
            <a:prstGeom prst="rect">
              <a:avLst/>
            </a:prstGeom>
          </p:spPr>
        </p:pic>
        <p:pic>
          <p:nvPicPr>
            <p:cNvPr id="8" name="Grafikk 7" descr="Forbudsskilt kontur">
              <a:extLst>
                <a:ext uri="{FF2B5EF4-FFF2-40B4-BE49-F238E27FC236}">
                  <a16:creationId xmlns:a16="http://schemas.microsoft.com/office/drawing/2014/main" id="{DB41AC0F-EC22-3042-A4A8-C446011E1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84968" y="1314112"/>
              <a:ext cx="914400" cy="914400"/>
            </a:xfrm>
            <a:prstGeom prst="rect">
              <a:avLst/>
            </a:prstGeom>
          </p:spPr>
        </p:pic>
        <p:pic>
          <p:nvPicPr>
            <p:cNvPr id="9" name="Grafikk 8" descr="Forbudsskilt kontur">
              <a:extLst>
                <a:ext uri="{FF2B5EF4-FFF2-40B4-BE49-F238E27FC236}">
                  <a16:creationId xmlns:a16="http://schemas.microsoft.com/office/drawing/2014/main" id="{FFBF7522-4E36-21BC-93DA-2EB437CAD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99368" y="1314112"/>
              <a:ext cx="914400" cy="914400"/>
            </a:xfrm>
            <a:prstGeom prst="rect">
              <a:avLst/>
            </a:prstGeom>
          </p:spPr>
        </p:pic>
        <p:pic>
          <p:nvPicPr>
            <p:cNvPr id="10" name="Grafikk 9" descr="Forbudsskilt kontur">
              <a:extLst>
                <a:ext uri="{FF2B5EF4-FFF2-40B4-BE49-F238E27FC236}">
                  <a16:creationId xmlns:a16="http://schemas.microsoft.com/office/drawing/2014/main" id="{75C0E6BA-D6F4-5DC2-8573-1313C848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61185" y="1314112"/>
              <a:ext cx="914400" cy="914400"/>
            </a:xfrm>
            <a:prstGeom prst="rect">
              <a:avLst/>
            </a:prstGeom>
          </p:spPr>
        </p:pic>
      </p:grpSp>
      <p:pic>
        <p:nvPicPr>
          <p:cNvPr id="11" name="Bilde 10" descr="Et bilde som inneholder skjermbilde, tekst, Multimedieprogramvare, programvare&#10;&#10;Automatisk generert beskrivelse">
            <a:extLst>
              <a:ext uri="{FF2B5EF4-FFF2-40B4-BE49-F238E27FC236}">
                <a16:creationId xmlns:a16="http://schemas.microsoft.com/office/drawing/2014/main" id="{2B32045F-BD9F-2ACF-86C0-6AF977E87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397" y="5173437"/>
            <a:ext cx="4482153" cy="79110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9354F78-04C8-0A55-EEC6-98EC77AB2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523" y="1703431"/>
            <a:ext cx="2414621" cy="19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2AE313-9854-964E-117C-E83E3C41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6048"/>
            <a:ext cx="10944226" cy="863600"/>
          </a:xfrm>
        </p:spPr>
        <p:txBody>
          <a:bodyPr/>
          <a:lstStyle/>
          <a:p>
            <a:r>
              <a:rPr lang="nb-NO" dirty="0">
                <a:cs typeface="Arial"/>
              </a:rPr>
              <a:t>Bruk nettleser, logg inn på nettsiden office.com:</a:t>
            </a: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DD25DD3-3129-C6DD-E73B-58EC0E5D4724}"/>
              </a:ext>
            </a:extLst>
          </p:cNvPr>
          <p:cNvSpPr/>
          <p:nvPr/>
        </p:nvSpPr>
        <p:spPr>
          <a:xfrm>
            <a:off x="9341282" y="939871"/>
            <a:ext cx="2559877" cy="528761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Skjermbildet viser startsiden for Microsoft 365, med applikasjoner i venstremenyen.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Når du åpner et dokument, vil dokumentet åpne seg i nettleser.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På bildet ser du at Word, Teams, PowerPoint, Excel og Outlook er åpnet i nettleser i egne faner.</a:t>
            </a: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315755AF-B122-8C32-E97E-5E61A63FDBBF}"/>
              </a:ext>
            </a:extLst>
          </p:cNvPr>
          <p:cNvGrpSpPr/>
          <p:nvPr/>
        </p:nvGrpSpPr>
        <p:grpSpPr>
          <a:xfrm>
            <a:off x="484657" y="939871"/>
            <a:ext cx="8468376" cy="4831372"/>
            <a:chOff x="527187" y="961136"/>
            <a:chExt cx="8430591" cy="5270000"/>
          </a:xfrm>
        </p:grpSpPr>
        <p:pic>
          <p:nvPicPr>
            <p:cNvPr id="4" name="Bilde 4">
              <a:extLst>
                <a:ext uri="{FF2B5EF4-FFF2-40B4-BE49-F238E27FC236}">
                  <a16:creationId xmlns:a16="http://schemas.microsoft.com/office/drawing/2014/main" id="{6B92BC47-A447-2CAB-790B-36E1AD3E0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187" y="1020611"/>
              <a:ext cx="8430591" cy="5210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7DC45898-2EFE-BF67-6AAC-8B8774AA80C6}"/>
                </a:ext>
              </a:extLst>
            </p:cNvPr>
            <p:cNvSpPr/>
            <p:nvPr/>
          </p:nvSpPr>
          <p:spPr>
            <a:xfrm>
              <a:off x="528371" y="1961319"/>
              <a:ext cx="395356" cy="397344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3DF76711-F7E4-8BEC-3E31-DE0C6DBAE6B1}"/>
                </a:ext>
              </a:extLst>
            </p:cNvPr>
            <p:cNvSpPr/>
            <p:nvPr/>
          </p:nvSpPr>
          <p:spPr>
            <a:xfrm rot="-5400000">
              <a:off x="4341613" y="-1827520"/>
              <a:ext cx="351183" cy="592849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C6D23BE2-5FD0-E7C3-72E8-0ABC58252B02}"/>
                </a:ext>
              </a:extLst>
            </p:cNvPr>
            <p:cNvGrpSpPr/>
            <p:nvPr/>
          </p:nvGrpSpPr>
          <p:grpSpPr>
            <a:xfrm>
              <a:off x="2681178" y="1765697"/>
              <a:ext cx="6011768" cy="4012062"/>
              <a:chOff x="2789333" y="2064327"/>
              <a:chExt cx="6011768" cy="4012062"/>
            </a:xfrm>
          </p:grpSpPr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2B2C8DA0-5CA0-5379-D409-5AC5FBCFEA2E}"/>
                  </a:ext>
                </a:extLst>
              </p:cNvPr>
              <p:cNvSpPr/>
              <p:nvPr/>
            </p:nvSpPr>
            <p:spPr>
              <a:xfrm>
                <a:off x="6512305" y="3344756"/>
                <a:ext cx="542637" cy="1558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958225E4-2076-7EE1-53FF-8CCD288754BB}"/>
                  </a:ext>
                </a:extLst>
              </p:cNvPr>
              <p:cNvSpPr/>
              <p:nvPr/>
            </p:nvSpPr>
            <p:spPr>
              <a:xfrm>
                <a:off x="4016700" y="3325092"/>
                <a:ext cx="644237" cy="1558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D6B792C3-4C17-7CE3-3B4E-D85D066BE2B5}"/>
                  </a:ext>
                </a:extLst>
              </p:cNvPr>
              <p:cNvSpPr/>
              <p:nvPr/>
            </p:nvSpPr>
            <p:spPr>
              <a:xfrm>
                <a:off x="2789333" y="4714010"/>
                <a:ext cx="644237" cy="1558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DE87B840-5700-29CB-0BD3-60ED3A896222}"/>
                  </a:ext>
                </a:extLst>
              </p:cNvPr>
              <p:cNvSpPr/>
              <p:nvPr/>
            </p:nvSpPr>
            <p:spPr>
              <a:xfrm>
                <a:off x="4087296" y="4714010"/>
                <a:ext cx="847827" cy="1558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067DC626-1953-AF9A-C08A-72C2AF4AB90E}"/>
                  </a:ext>
                </a:extLst>
              </p:cNvPr>
              <p:cNvSpPr/>
              <p:nvPr/>
            </p:nvSpPr>
            <p:spPr>
              <a:xfrm>
                <a:off x="8297719" y="2064327"/>
                <a:ext cx="503382" cy="1697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905B9EF0-6A21-445D-EE2C-F2A395EAA978}"/>
                  </a:ext>
                </a:extLst>
              </p:cNvPr>
              <p:cNvSpPr/>
              <p:nvPr/>
            </p:nvSpPr>
            <p:spPr>
              <a:xfrm>
                <a:off x="7015614" y="5920525"/>
                <a:ext cx="475671" cy="155864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Rektangel: avrundede hjørner 13">
              <a:extLst>
                <a:ext uri="{FF2B5EF4-FFF2-40B4-BE49-F238E27FC236}">
                  <a16:creationId xmlns:a16="http://schemas.microsoft.com/office/drawing/2014/main" id="{9C2F331E-8BDD-4E9D-0595-A9BD2A97A40B}"/>
                </a:ext>
              </a:extLst>
            </p:cNvPr>
            <p:cNvSpPr/>
            <p:nvPr/>
          </p:nvSpPr>
          <p:spPr>
            <a:xfrm>
              <a:off x="1552956" y="4336026"/>
              <a:ext cx="1772459" cy="23521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ktangel: avrundede hjørner 14">
              <a:extLst>
                <a:ext uri="{FF2B5EF4-FFF2-40B4-BE49-F238E27FC236}">
                  <a16:creationId xmlns:a16="http://schemas.microsoft.com/office/drawing/2014/main" id="{0703D830-0A1C-D2E9-F0B6-BD83A1FCD26E}"/>
                </a:ext>
              </a:extLst>
            </p:cNvPr>
            <p:cNvSpPr/>
            <p:nvPr/>
          </p:nvSpPr>
          <p:spPr>
            <a:xfrm>
              <a:off x="4343412" y="4297771"/>
              <a:ext cx="1772459" cy="23521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955BA5A7-C03B-2B45-92A9-2B6C9C1FBEB7}"/>
                </a:ext>
              </a:extLst>
            </p:cNvPr>
            <p:cNvSpPr/>
            <p:nvPr/>
          </p:nvSpPr>
          <p:spPr>
            <a:xfrm>
              <a:off x="6496900" y="4354222"/>
              <a:ext cx="1772459" cy="23521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ktangel: avrundede hjørner 16">
              <a:extLst>
                <a:ext uri="{FF2B5EF4-FFF2-40B4-BE49-F238E27FC236}">
                  <a16:creationId xmlns:a16="http://schemas.microsoft.com/office/drawing/2014/main" id="{7296764C-6E68-3638-9B1C-F2C5C74F158D}"/>
                </a:ext>
              </a:extLst>
            </p:cNvPr>
            <p:cNvSpPr/>
            <p:nvPr/>
          </p:nvSpPr>
          <p:spPr>
            <a:xfrm>
              <a:off x="1565204" y="5582218"/>
              <a:ext cx="1772459" cy="23521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5BC09D5F-2E92-9804-0049-1BF6BFDE8E15}"/>
                </a:ext>
              </a:extLst>
            </p:cNvPr>
            <p:cNvSpPr/>
            <p:nvPr/>
          </p:nvSpPr>
          <p:spPr>
            <a:xfrm>
              <a:off x="8454396" y="1706431"/>
              <a:ext cx="503382" cy="25488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Rektangel: avrundede hjørner 18">
              <a:extLst>
                <a:ext uri="{FF2B5EF4-FFF2-40B4-BE49-F238E27FC236}">
                  <a16:creationId xmlns:a16="http://schemas.microsoft.com/office/drawing/2014/main" id="{1FF4F02C-D0B6-FD03-33D6-C041FE0B8C08}"/>
                </a:ext>
              </a:extLst>
            </p:cNvPr>
            <p:cNvSpPr/>
            <p:nvPr/>
          </p:nvSpPr>
          <p:spPr>
            <a:xfrm>
              <a:off x="6794090" y="1066792"/>
              <a:ext cx="589040" cy="132744"/>
            </a:xfrm>
            <a:prstGeom prst="roundRect">
              <a:avLst/>
            </a:prstGeom>
            <a:solidFill>
              <a:srgbClr val="DEE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Rektangel: avrundede hjørner 19">
              <a:extLst>
                <a:ext uri="{FF2B5EF4-FFF2-40B4-BE49-F238E27FC236}">
                  <a16:creationId xmlns:a16="http://schemas.microsoft.com/office/drawing/2014/main" id="{1AAF18B5-1306-A618-C63B-8A4EE12730CC}"/>
                </a:ext>
              </a:extLst>
            </p:cNvPr>
            <p:cNvSpPr/>
            <p:nvPr/>
          </p:nvSpPr>
          <p:spPr>
            <a:xfrm>
              <a:off x="3337663" y="1073168"/>
              <a:ext cx="569375" cy="126368"/>
            </a:xfrm>
            <a:prstGeom prst="roundRect">
              <a:avLst/>
            </a:prstGeom>
            <a:solidFill>
              <a:srgbClr val="DEE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ktangel: avrundede hjørner 20">
              <a:extLst>
                <a:ext uri="{FF2B5EF4-FFF2-40B4-BE49-F238E27FC236}">
                  <a16:creationId xmlns:a16="http://schemas.microsoft.com/office/drawing/2014/main" id="{CCBC4EAD-8A17-1530-4EAD-DA9BA25BD62C}"/>
                </a:ext>
              </a:extLst>
            </p:cNvPr>
            <p:cNvSpPr/>
            <p:nvPr/>
          </p:nvSpPr>
          <p:spPr>
            <a:xfrm>
              <a:off x="4238598" y="1066792"/>
              <a:ext cx="176086" cy="132744"/>
            </a:xfrm>
            <a:prstGeom prst="roundRect">
              <a:avLst/>
            </a:prstGeom>
            <a:solidFill>
              <a:srgbClr val="DEE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7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Dnk_tema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k_temamal" id="{1ACA8604-5579-41CD-9304-885726B3FB44}" vid="{126214F8-BE89-4604-AEA5-BE159E3D89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884</Words>
  <Application>Microsoft Office PowerPoint</Application>
  <PresentationFormat>Widescreen</PresentationFormat>
  <Paragraphs>89</Paragraphs>
  <Slides>12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Times New Roman</vt:lpstr>
      <vt:lpstr>Dnk_temamal</vt:lpstr>
      <vt:lpstr>Nye sikringstiltak rundt kirkens felles Microsoft 365-område i januar og februar 2024</vt:lpstr>
      <vt:lpstr>Innhold</vt:lpstr>
      <vt:lpstr>Når iverksettes sikringstiltaket for brukerne?</vt:lpstr>
      <vt:lpstr>Ordliste</vt:lpstr>
      <vt:lpstr>Hvorfor er sikringstiltaket nødvendig? </vt:lpstr>
      <vt:lpstr>Hva går sikringstiltaket ut på?  Sikringstiltaket gjelder kun tilgang til kirkens felles Microsoft 365-område </vt:lpstr>
      <vt:lpstr>Hvordan vil ulike brukergrupper merke endringen?</vt:lpstr>
      <vt:lpstr>Eksempel på hvordan sikringstiltaket vil merkes:</vt:lpstr>
      <vt:lpstr>Bruk nettleser, logg inn på nettsiden office.com:</vt:lpstr>
      <vt:lpstr>Video om bruk av office.com ligger på Ressursbanken</vt:lpstr>
      <vt:lpstr>Kirkens sikkerhet er vårt felles ansvar</vt:lpstr>
      <vt:lpstr>Nyhetsbrev gikk ut tirsdag 12. desember  I tillegg vil brukere varsles direkte før sikringstiltaket aktiveres for dem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sikringstiltak rundt kirkens felles Microsoft 365-område i januar og februar 2024</dc:title>
  <dc:creator>Anna Kaasen</dc:creator>
  <cp:lastModifiedBy>Anna Kaasen</cp:lastModifiedBy>
  <cp:revision>1</cp:revision>
  <dcterms:created xsi:type="dcterms:W3CDTF">2024-01-02T12:33:36Z</dcterms:created>
  <dcterms:modified xsi:type="dcterms:W3CDTF">2024-01-02T12:35:22Z</dcterms:modified>
  <cp:contentStatus>Endelig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