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</p:sldMasterIdLst>
  <p:notesMasterIdLst>
    <p:notesMasterId r:id="rId3"/>
  </p:notesMasterIdLst>
  <p:sldIdLst>
    <p:sldId id="262" r:id="rId2"/>
  </p:sldIdLst>
  <p:sldSz cx="10691813" cy="15119350"/>
  <p:notesSz cx="6669088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27" autoAdjust="0"/>
    <p:restoredTop sz="94444" autoAdjust="0"/>
  </p:normalViewPr>
  <p:slideViewPr>
    <p:cSldViewPr snapToGrid="0" snapToObjects="1">
      <p:cViewPr>
        <p:scale>
          <a:sx n="50" d="100"/>
          <a:sy n="50" d="100"/>
        </p:scale>
        <p:origin x="2664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159A-77F0-6E43-96C9-817D1458B682}" type="datetimeFigureOut">
              <a:rPr lang="nb-NO" smtClean="0"/>
              <a:t>19.02.2024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51063" y="1241425"/>
            <a:ext cx="236696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18DA-895D-8346-A72E-0F5BABE002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6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D18DA-895D-8346-A72E-0F5BABE0024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80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F9D8E254-3759-97AF-D5F4-28F318455D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925" y="1906588"/>
            <a:ext cx="10367963" cy="13033375"/>
          </a:xfrm>
        </p:spPr>
        <p:txBody>
          <a:bodyPr anchor="t"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 noProof="0"/>
              <a:t>Klikk på ikonet for å legge til et bilde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0986135A-D12B-404F-B1FE-33F4A2C0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9" y="3429000"/>
            <a:ext cx="8420100" cy="26707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80FA76B5-AAE4-4147-B5D5-1A121605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838" y="6237288"/>
            <a:ext cx="8420100" cy="132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25E8ECC-CDFA-9A9B-58D7-D9E2CC17C6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3838" y="988069"/>
            <a:ext cx="3852862" cy="30657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308669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B023992-9307-DCA5-0679-1B82DE6284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924" y="1906588"/>
            <a:ext cx="10367963" cy="13033375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5E48191-8002-6CB6-99E2-E82B22646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48338" y="559522"/>
            <a:ext cx="4165600" cy="711200"/>
          </a:xfrm>
          <a:prstGeom prst="rect">
            <a:avLst/>
          </a:prstGeom>
        </p:spPr>
      </p:pic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435F4608-E4EB-EB81-4AFB-0C77EFE9E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9" y="3429000"/>
            <a:ext cx="8420100" cy="26707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92E1674-FC95-5B41-4A85-76DA27A3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838" y="6237288"/>
            <a:ext cx="8420100" cy="132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40890509-F3D4-FAD3-FD17-7AF0FBE24F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7976" y="988069"/>
            <a:ext cx="3485962" cy="30657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1012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AAA787EA-47E3-90B9-A1CC-10750CA695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924" y="179388"/>
            <a:ext cx="10367963" cy="13034963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98E2AE5-9FF7-A1F9-BAEB-002395AA9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748338" y="13761379"/>
            <a:ext cx="4165600" cy="711200"/>
          </a:xfrm>
          <a:prstGeom prst="rect">
            <a:avLst/>
          </a:prstGeom>
        </p:spPr>
      </p:pic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071071C6-839E-AA9B-6B92-6BF11FB4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9" y="3429000"/>
            <a:ext cx="8420100" cy="26707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71FCBE4B-C119-8647-EDC1-8A28E67E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838" y="6237288"/>
            <a:ext cx="8420100" cy="132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B2AE871A-30E0-93EF-355B-AA7EBF8916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7976" y="14192796"/>
            <a:ext cx="3485962" cy="30657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4182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DC148CA5-66CC-5A75-2296-6E402F317CB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924" y="179388"/>
            <a:ext cx="10367963" cy="13034963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F911AFD-C30E-46DF-4F56-8B5D3AF4E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2163" y="13761379"/>
            <a:ext cx="4165600" cy="711200"/>
          </a:xfrm>
          <a:prstGeom prst="rect">
            <a:avLst/>
          </a:prstGeom>
        </p:spPr>
      </p:pic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451389ED-6F5C-604A-3C24-693A773C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9" y="3429000"/>
            <a:ext cx="8420100" cy="26707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EC9C0CA0-5C4F-2202-8284-B37168E8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838" y="6237288"/>
            <a:ext cx="8420100" cy="132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FC80BFFB-FF2D-4BAA-93F5-7D7DC0591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0592" y="14192796"/>
            <a:ext cx="3855313" cy="27978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206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D06ED719-C482-774A-BA13-C60583446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49650" y="424574"/>
            <a:ext cx="3594100" cy="1485900"/>
          </a:xfrm>
          <a:prstGeom prst="rect">
            <a:avLst/>
          </a:prstGeom>
        </p:spPr>
      </p:pic>
      <p:sp>
        <p:nvSpPr>
          <p:cNvPr id="10" name="Plassholder for bilde 2">
            <a:extLst>
              <a:ext uri="{FF2B5EF4-FFF2-40B4-BE49-F238E27FC236}">
                <a16:creationId xmlns:a16="http://schemas.microsoft.com/office/drawing/2014/main" id="{08AF3D86-B1F4-E125-50E6-0EE7C491A4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925" y="2540000"/>
            <a:ext cx="10367963" cy="12399963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3FB5D96F-67A0-63B9-924D-AF57B8C0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9" y="3429000"/>
            <a:ext cx="8420100" cy="26707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ECE29C98-9D34-9504-60B2-D493E038E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838" y="6237288"/>
            <a:ext cx="8420100" cy="132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B51347C-BAD0-1FE0-071D-299F4C3692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8890" y="1635635"/>
            <a:ext cx="4952639" cy="306577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1191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2">
            <a:extLst>
              <a:ext uri="{FF2B5EF4-FFF2-40B4-BE49-F238E27FC236}">
                <a16:creationId xmlns:a16="http://schemas.microsoft.com/office/drawing/2014/main" id="{36E5C5FD-C8B4-F275-B857-67ECC6F608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2718" y="213473"/>
            <a:ext cx="10367963" cy="12205581"/>
          </a:xfrm>
        </p:spPr>
        <p:txBody>
          <a:bodyPr/>
          <a:lstStyle>
            <a:lvl1pPr>
              <a:defRPr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4005564-D153-4864-BB36-9BB532A51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548856" y="13071236"/>
            <a:ext cx="3594100" cy="1485900"/>
          </a:xfrm>
          <a:prstGeom prst="rect">
            <a:avLst/>
          </a:prstGeom>
        </p:spPr>
      </p:pic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D792D125-E87D-1C47-C1F0-90761144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9" y="3429000"/>
            <a:ext cx="8420100" cy="26707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Klikk for å redigere tittelstil</a:t>
            </a:r>
            <a:endParaRPr lang="nn-NO" noProof="0" dirty="0"/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39D5861A-321F-F545-C1F6-77BC6E97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3838" y="6237288"/>
            <a:ext cx="8420100" cy="132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Klikk for å redigere tekststiler i malen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239C45CA-5D97-975F-E85E-A22DA158FE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68890" y="14261067"/>
            <a:ext cx="4952639" cy="306577"/>
          </a:xfrm>
        </p:spPr>
        <p:txBody>
          <a:bodyPr/>
          <a:lstStyle>
            <a:lvl1pPr algn="ctr">
              <a:defRPr sz="1800"/>
            </a:lvl1pPr>
          </a:lstStyle>
          <a:p>
            <a:pPr lvl="0"/>
            <a:r>
              <a:rPr lang="nb-NO" dirty="0"/>
              <a:t>Sett inn enhetsnavn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2074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AF269B3-BEF0-E04A-9125-2E284FBAE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838" y="3429000"/>
            <a:ext cx="8414383" cy="267071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69DAFA-A756-634F-8F62-44B8D41CD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838" y="6237287"/>
            <a:ext cx="8420100" cy="13223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06DF703-CB3D-F849-8893-ABA9B1F65F5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807640" y="559522"/>
            <a:ext cx="41656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9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5" r:id="rId3"/>
    <p:sldLayoutId id="2147483744" r:id="rId4"/>
    <p:sldLayoutId id="2147483746" r:id="rId5"/>
    <p:sldLayoutId id="2147483747" r:id="rId6"/>
  </p:sldLayoutIdLst>
  <p:hf sldNum="0" hdr="0" ftr="0" dt="0"/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801929" rtl="0" eaLnBrk="1" latinLnBrk="0" hangingPunct="1">
        <a:lnSpc>
          <a:spcPct val="100000"/>
        </a:lnSpc>
        <a:spcBef>
          <a:spcPts val="877"/>
        </a:spcBef>
        <a:spcAft>
          <a:spcPts val="263"/>
        </a:spcAft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100000"/>
        </a:lnSpc>
        <a:spcBef>
          <a:spcPts val="439"/>
        </a:spcBef>
        <a:spcAft>
          <a:spcPts val="263"/>
        </a:spcAft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100000"/>
        </a:lnSpc>
        <a:spcBef>
          <a:spcPts val="439"/>
        </a:spcBef>
        <a:spcAft>
          <a:spcPts val="263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100000"/>
        </a:lnSpc>
        <a:spcBef>
          <a:spcPts val="439"/>
        </a:spcBef>
        <a:spcAft>
          <a:spcPts val="263"/>
        </a:spcAft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100000"/>
        </a:lnSpc>
        <a:spcBef>
          <a:spcPts val="439"/>
        </a:spcBef>
        <a:spcAft>
          <a:spcPts val="263"/>
        </a:spcAft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941" userDrawn="1">
          <p15:clr>
            <a:srgbClr val="F26B43"/>
          </p15:clr>
        </p15:guide>
        <p15:guide id="3" pos="102" userDrawn="1">
          <p15:clr>
            <a:srgbClr val="F26B43"/>
          </p15:clr>
        </p15:guide>
        <p15:guide id="4" pos="6633" userDrawn="1">
          <p15:clr>
            <a:srgbClr val="F26B43"/>
          </p15:clr>
        </p15:guide>
        <p15:guide id="6" orient="horz" pos="9411" userDrawn="1">
          <p15:clr>
            <a:srgbClr val="F26B43"/>
          </p15:clr>
        </p15:guide>
        <p15:guide id="7" orient="horz" pos="1179" userDrawn="1">
          <p15:clr>
            <a:srgbClr val="F26B43"/>
          </p15:clr>
        </p15:guide>
        <p15:guide id="8" orient="horz" pos="113" userDrawn="1">
          <p15:clr>
            <a:srgbClr val="F26B43"/>
          </p15:clr>
        </p15:guide>
        <p15:guide id="9" pos="499" userDrawn="1">
          <p15:clr>
            <a:srgbClr val="F26B43"/>
          </p15:clr>
        </p15:guide>
        <p15:guide id="10" pos="3368" userDrawn="1">
          <p15:clr>
            <a:srgbClr val="F26B43"/>
          </p15:clr>
        </p15:guide>
        <p15:guide id="12" orient="horz" pos="576" userDrawn="1">
          <p15:clr>
            <a:srgbClr val="F26B43"/>
          </p15:clr>
        </p15:guide>
        <p15:guide id="13" orient="horz" pos="2160">
          <p15:clr>
            <a:srgbClr val="F26B43"/>
          </p15:clr>
        </p15:guide>
        <p15:guide id="14" pos="6245" userDrawn="1">
          <p15:clr>
            <a:srgbClr val="F26B43"/>
          </p15:clr>
        </p15:guide>
        <p15:guide id="15" orient="horz" pos="8324" userDrawn="1">
          <p15:clr>
            <a:srgbClr val="F26B43"/>
          </p15:clr>
        </p15:guide>
        <p15:guide id="16" orient="horz" pos="8894" userDrawn="1">
          <p15:clr>
            <a:srgbClr val="F26B43"/>
          </p15:clr>
        </p15:guide>
        <p15:guide id="17" orient="horz" pos="8005" userDrawn="1">
          <p15:clr>
            <a:srgbClr val="F26B43"/>
          </p15:clr>
        </p15:guide>
        <p15:guide id="18" orient="horz" pos="7823" userDrawn="1">
          <p15:clr>
            <a:srgbClr val="F26B43"/>
          </p15:clr>
        </p15:guide>
        <p15:guide id="19" orient="horz" pos="1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30996346-B91A-1B5A-1D50-AB4DB34C91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" b="1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2D479336-C00A-9448-BB76-E77CBD5DF8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603E454-7D6F-CD74-A0CD-D1E08308666A}"/>
              </a:ext>
            </a:extLst>
          </p:cNvPr>
          <p:cNvSpPr txBox="1">
            <a:spLocks/>
          </p:cNvSpPr>
          <p:nvPr/>
        </p:nvSpPr>
        <p:spPr>
          <a:xfrm>
            <a:off x="1493839" y="862607"/>
            <a:ext cx="4998401" cy="153039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801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Fredsbøn</a:t>
            </a:r>
            <a:r>
              <a:rPr lang="nb-NO" sz="5400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en-US" sz="5400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0DEA33E-803C-5058-18D6-3C0FFB090F02}"/>
              </a:ext>
            </a:extLst>
          </p:cNvPr>
          <p:cNvSpPr txBox="1">
            <a:spLocks/>
          </p:cNvSpPr>
          <p:nvPr/>
        </p:nvSpPr>
        <p:spPr>
          <a:xfrm>
            <a:off x="1493839" y="8928843"/>
            <a:ext cx="6521752" cy="17259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 dirty="0" err="1">
                <a:solidFill>
                  <a:schemeClr val="bg1"/>
                </a:solidFill>
                <a:latin typeface="Nunito Sans" pitchFamily="2" charset="0"/>
              </a:rPr>
              <a:t>Uroleg</a:t>
            </a:r>
            <a:r>
              <a:rPr lang="nb-NO" sz="2400" b="1" dirty="0">
                <a:solidFill>
                  <a:schemeClr val="bg1"/>
                </a:solidFill>
                <a:latin typeface="Nunito Sans" pitchFamily="2" charset="0"/>
              </a:rPr>
              <a:t>? Du er </a:t>
            </a:r>
            <a:r>
              <a:rPr lang="nb-NO" sz="2400" b="1" dirty="0" err="1">
                <a:solidFill>
                  <a:schemeClr val="bg1"/>
                </a:solidFill>
                <a:latin typeface="Nunito Sans" pitchFamily="2" charset="0"/>
              </a:rPr>
              <a:t>ikkje</a:t>
            </a:r>
            <a:r>
              <a:rPr lang="nb-NO" sz="2400" b="1" dirty="0">
                <a:solidFill>
                  <a:schemeClr val="bg1"/>
                </a:solidFill>
                <a:latin typeface="Nunito Sans" pitchFamily="2" charset="0"/>
              </a:rPr>
              <a:t> aleine. </a:t>
            </a:r>
            <a:br>
              <a:rPr lang="nb-NO" sz="2400" dirty="0">
                <a:solidFill>
                  <a:schemeClr val="bg1"/>
                </a:solidFill>
                <a:latin typeface="Nunito Sans" pitchFamily="2" charset="0"/>
              </a:rPr>
            </a:br>
            <a:br>
              <a:rPr lang="nb-NO" sz="2400" dirty="0">
                <a:solidFill>
                  <a:schemeClr val="bg1"/>
                </a:solidFill>
                <a:latin typeface="Nunito Sans" pitchFamily="2" charset="0"/>
              </a:rPr>
            </a:br>
            <a:r>
              <a:rPr lang="nb-NO" sz="2400" dirty="0">
                <a:solidFill>
                  <a:schemeClr val="bg1"/>
                </a:solidFill>
                <a:latin typeface="Nunito Sans" pitchFamily="2" charset="0"/>
              </a:rPr>
              <a:t>Derfor samlast vi </a:t>
            </a:r>
            <a:r>
              <a:rPr lang="nb-NO" sz="2400" dirty="0" err="1">
                <a:solidFill>
                  <a:schemeClr val="bg1"/>
                </a:solidFill>
                <a:latin typeface="Nunito Sans" pitchFamily="2" charset="0"/>
              </a:rPr>
              <a:t>no</a:t>
            </a:r>
            <a:r>
              <a:rPr lang="nb-NO" sz="2400" dirty="0">
                <a:solidFill>
                  <a:schemeClr val="bg1"/>
                </a:solidFill>
                <a:latin typeface="Nunito Sans" pitchFamily="2" charset="0"/>
              </a:rPr>
              <a:t> til </a:t>
            </a:r>
            <a:r>
              <a:rPr lang="nb-NO" sz="2400" dirty="0" err="1">
                <a:solidFill>
                  <a:schemeClr val="bg1"/>
                </a:solidFill>
                <a:latin typeface="Nunito Sans" pitchFamily="2" charset="0"/>
              </a:rPr>
              <a:t>bøn</a:t>
            </a:r>
            <a:r>
              <a:rPr lang="nb-NO" sz="2400" dirty="0">
                <a:solidFill>
                  <a:schemeClr val="bg1"/>
                </a:solidFill>
                <a:latin typeface="Nunito Sans" pitchFamily="2" charset="0"/>
              </a:rPr>
              <a:t> for fred kvar veke over heile landet. Her er det rom for deg. Søk </a:t>
            </a:r>
            <a:r>
              <a:rPr lang="nb-NO" sz="2400" i="1" dirty="0">
                <a:solidFill>
                  <a:schemeClr val="bg1"/>
                </a:solidFill>
                <a:latin typeface="Nunito Sans" pitchFamily="2" charset="0"/>
              </a:rPr>
              <a:t>Fredsbønn</a:t>
            </a:r>
            <a:r>
              <a:rPr lang="nb-NO" sz="2400" dirty="0">
                <a:solidFill>
                  <a:schemeClr val="bg1"/>
                </a:solidFill>
                <a:latin typeface="Nunito Sans" pitchFamily="2" charset="0"/>
              </a:rPr>
              <a:t> på skjerikyrkja.no for </a:t>
            </a:r>
            <a:r>
              <a:rPr lang="nb-NO" sz="2400" dirty="0" err="1">
                <a:solidFill>
                  <a:schemeClr val="bg1"/>
                </a:solidFill>
                <a:latin typeface="Nunito Sans" pitchFamily="2" charset="0"/>
              </a:rPr>
              <a:t>meir</a:t>
            </a:r>
            <a:r>
              <a:rPr lang="nb-NO" sz="2400" dirty="0">
                <a:solidFill>
                  <a:schemeClr val="bg1"/>
                </a:solidFill>
                <a:latin typeface="Nunito Sans" pitchFamily="2" charset="0"/>
              </a:rPr>
              <a:t> informasjon.</a:t>
            </a:r>
          </a:p>
          <a:p>
            <a:endParaRPr lang="nb-NO" sz="2400" dirty="0">
              <a:solidFill>
                <a:schemeClr val="bg1"/>
              </a:solidFill>
              <a:latin typeface="Nunito Sans" pitchFamily="2" charset="0"/>
            </a:endParaRPr>
          </a:p>
          <a:p>
            <a:endParaRPr lang="en-US" sz="2400" dirty="0">
              <a:solidFill>
                <a:schemeClr val="bg1"/>
              </a:solidFill>
              <a:latin typeface="Nunito Sans" pitchFamily="2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A263156-FF58-27B2-BDE8-25E08F5D4CFB}"/>
              </a:ext>
            </a:extLst>
          </p:cNvPr>
          <p:cNvSpPr txBox="1">
            <a:spLocks/>
          </p:cNvSpPr>
          <p:nvPr/>
        </p:nvSpPr>
        <p:spPr>
          <a:xfrm>
            <a:off x="1493839" y="3029825"/>
            <a:ext cx="4054201" cy="13223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01929" rtl="0" eaLnBrk="1" latinLnBrk="0" hangingPunct="1">
              <a:lnSpc>
                <a:spcPct val="100000"/>
              </a:lnSpc>
              <a:spcBef>
                <a:spcPts val="877"/>
              </a:spcBef>
              <a:spcAft>
                <a:spcPts val="263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1447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2411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7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03375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4340" indent="-200482" algn="l" defTabSz="801929" rtl="0" eaLnBrk="1" latinLnBrk="0" hangingPunct="1">
              <a:lnSpc>
                <a:spcPct val="100000"/>
              </a:lnSpc>
              <a:spcBef>
                <a:spcPts val="439"/>
              </a:spcBef>
              <a:spcAft>
                <a:spcPts val="263"/>
              </a:spcAft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800" b="1" dirty="0" err="1">
                <a:solidFill>
                  <a:schemeClr val="bg1"/>
                </a:solidFill>
                <a:latin typeface="Nunito Sans Black" pitchFamily="2" charset="0"/>
              </a:rPr>
              <a:t>Namn</a:t>
            </a:r>
            <a:r>
              <a:rPr lang="nb-NO" sz="2800" b="1" dirty="0">
                <a:solidFill>
                  <a:schemeClr val="bg1"/>
                </a:solidFill>
                <a:latin typeface="Nunito Sans Black" pitchFamily="2" charset="0"/>
              </a:rPr>
              <a:t> </a:t>
            </a:r>
            <a:r>
              <a:rPr lang="nb-NO" sz="2800" b="1" dirty="0" err="1">
                <a:solidFill>
                  <a:schemeClr val="bg1"/>
                </a:solidFill>
                <a:latin typeface="Nunito Sans Black" pitchFamily="2" charset="0"/>
              </a:rPr>
              <a:t>kyrkje</a:t>
            </a:r>
            <a:endParaRPr lang="nb-NO" sz="2800" b="1" dirty="0">
              <a:solidFill>
                <a:schemeClr val="bg1"/>
              </a:solidFill>
              <a:latin typeface="Nunito Sans Black" pitchFamily="2" charset="0"/>
            </a:endParaRPr>
          </a:p>
          <a:p>
            <a:r>
              <a:rPr lang="nb-NO" sz="2800" b="1" dirty="0">
                <a:solidFill>
                  <a:schemeClr val="bg1"/>
                </a:solidFill>
                <a:latin typeface="Nunito Sans Black" pitchFamily="2" charset="0"/>
              </a:rPr>
              <a:t>Kvar onsdag fram til påske </a:t>
            </a:r>
            <a:r>
              <a:rPr lang="nb-NO" sz="2800" b="1" dirty="0" err="1">
                <a:solidFill>
                  <a:schemeClr val="bg1"/>
                </a:solidFill>
                <a:latin typeface="Nunito Sans Black" pitchFamily="2" charset="0"/>
              </a:rPr>
              <a:t>kl</a:t>
            </a:r>
            <a:r>
              <a:rPr lang="nb-NO" sz="2800" b="1" dirty="0">
                <a:solidFill>
                  <a:schemeClr val="bg1"/>
                </a:solidFill>
                <a:latin typeface="Nunito Sans Black" pitchFamily="2" charset="0"/>
              </a:rPr>
              <a:t> </a:t>
            </a:r>
            <a:r>
              <a:rPr lang="nb-NO" sz="2800" b="1" dirty="0" err="1">
                <a:solidFill>
                  <a:schemeClr val="bg1"/>
                </a:solidFill>
                <a:latin typeface="Nunito Sans Black" pitchFamily="2" charset="0"/>
              </a:rPr>
              <a:t>xx.xx</a:t>
            </a:r>
            <a:endParaRPr lang="nb-NO" sz="2800" b="1" dirty="0">
              <a:solidFill>
                <a:schemeClr val="bg1"/>
              </a:solidFill>
              <a:latin typeface="Nunito Sans Black" pitchFamily="2" charset="0"/>
            </a:endParaRPr>
          </a:p>
          <a:p>
            <a:endParaRPr lang="nb-NO" sz="2800" b="1" dirty="0">
              <a:solidFill>
                <a:schemeClr val="bg1"/>
              </a:solidFill>
              <a:latin typeface="Nunito Sans Black" pitchFamily="2" charset="0"/>
            </a:endParaRPr>
          </a:p>
          <a:p>
            <a:endParaRPr lang="en-US" b="1" dirty="0">
              <a:solidFill>
                <a:schemeClr val="bg1"/>
              </a:solidFill>
              <a:latin typeface="Nunito Sans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182732"/>
      </p:ext>
    </p:extLst>
  </p:cSld>
  <p:clrMapOvr>
    <a:masterClrMapping/>
  </p:clrMapOvr>
</p:sld>
</file>

<file path=ppt/theme/theme1.xml><?xml version="1.0" encoding="utf-8"?>
<a:theme xmlns:a="http://schemas.openxmlformats.org/drawingml/2006/main" name="Dnk A3 plakatmal">
  <a:themeElements>
    <a:clrScheme name="Den norske kirke 1">
      <a:dk1>
        <a:srgbClr val="000000"/>
      </a:dk1>
      <a:lt1>
        <a:srgbClr val="FFFFFF"/>
      </a:lt1>
      <a:dk2>
        <a:srgbClr val="670019"/>
      </a:dk2>
      <a:lt2>
        <a:srgbClr val="EBE6D6"/>
      </a:lt2>
      <a:accent1>
        <a:srgbClr val="D90000"/>
      </a:accent1>
      <a:accent2>
        <a:srgbClr val="D9A605"/>
      </a:accent2>
      <a:accent3>
        <a:srgbClr val="82027E"/>
      </a:accent3>
      <a:accent4>
        <a:srgbClr val="C89BCB"/>
      </a:accent4>
      <a:accent5>
        <a:srgbClr val="4CAB27"/>
      </a:accent5>
      <a:accent6>
        <a:srgbClr val="1D7853"/>
      </a:accent6>
      <a:hlink>
        <a:srgbClr val="D90000"/>
      </a:hlink>
      <a:folHlink>
        <a:srgbClr val="66001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nk_mal A3 plakat_NN med enhetsnavn.pptx" id="{A0A18B57-D39C-1646-B739-35F8699234B2}" vid="{5C5F782C-9F40-3E40-BCBA-A66F229F250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Dnk_mal A3 plakat_NN med enhetsnavn</Template>
  <TotalTime>4</TotalTime>
  <Words>53</Words>
  <Application>Microsoft Office PowerPoint</Application>
  <PresentationFormat>Egendefinert</PresentationFormat>
  <Paragraphs>5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Nunito Sans</vt:lpstr>
      <vt:lpstr>Nunito Sans Black</vt:lpstr>
      <vt:lpstr>Dnk A3 plakatmal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Heidi Olsen</dc:creator>
  <cp:lastModifiedBy>Heidi Olsen</cp:lastModifiedBy>
  <cp:revision>1</cp:revision>
  <cp:lastPrinted>2018-06-26T11:36:47Z</cp:lastPrinted>
  <dcterms:created xsi:type="dcterms:W3CDTF">2024-02-19T07:49:02Z</dcterms:created>
  <dcterms:modified xsi:type="dcterms:W3CDTF">2024-02-19T07:53:06Z</dcterms:modified>
</cp:coreProperties>
</file>