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3" r:id="rId4"/>
  </p:sldMasterIdLst>
  <p:notesMasterIdLst>
    <p:notesMasterId r:id="rId6"/>
  </p:notesMasterIdLst>
  <p:sldIdLst>
    <p:sldId id="262" r:id="rId5"/>
  </p:sldIdLst>
  <p:sldSz cx="10691813" cy="15119350"/>
  <p:notesSz cx="6669088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C9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0"/>
    <p:restoredTop sz="98351"/>
  </p:normalViewPr>
  <p:slideViewPr>
    <p:cSldViewPr snapToGrid="0" snapToObjects="1">
      <p:cViewPr varScale="1">
        <p:scale>
          <a:sx n="49" d="100"/>
          <a:sy n="49" d="100"/>
        </p:scale>
        <p:origin x="59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6" d="100"/>
        <a:sy n="13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idi Olsen" userId="80cebf77-0b98-49bd-8a60-bd9ba05b8566" providerId="ADAL" clId="{AB7B0A36-5780-4630-8591-03FC999E1B3F}"/>
    <pc:docChg chg="undo custSel modSld">
      <pc:chgData name="Heidi Olsen" userId="80cebf77-0b98-49bd-8a60-bd9ba05b8566" providerId="ADAL" clId="{AB7B0A36-5780-4630-8591-03FC999E1B3F}" dt="2024-02-16T14:36:28.895" v="72" actId="14100"/>
      <pc:docMkLst>
        <pc:docMk/>
      </pc:docMkLst>
      <pc:sldChg chg="modSp mod">
        <pc:chgData name="Heidi Olsen" userId="80cebf77-0b98-49bd-8a60-bd9ba05b8566" providerId="ADAL" clId="{AB7B0A36-5780-4630-8591-03FC999E1B3F}" dt="2024-02-16T14:36:28.895" v="72" actId="14100"/>
        <pc:sldMkLst>
          <pc:docMk/>
          <pc:sldMk cId="2307182732" sldId="262"/>
        </pc:sldMkLst>
        <pc:spChg chg="mod">
          <ac:chgData name="Heidi Olsen" userId="80cebf77-0b98-49bd-8a60-bd9ba05b8566" providerId="ADAL" clId="{AB7B0A36-5780-4630-8591-03FC999E1B3F}" dt="2024-02-16T14:36:21.315" v="61" actId="1076"/>
          <ac:spMkLst>
            <pc:docMk/>
            <pc:sldMk cId="2307182732" sldId="262"/>
            <ac:spMk id="10" creationId="{E76D2BDA-809C-3078-2D8E-FA3D6EB0134B}"/>
          </ac:spMkLst>
        </pc:spChg>
        <pc:spChg chg="mod">
          <ac:chgData name="Heidi Olsen" userId="80cebf77-0b98-49bd-8a60-bd9ba05b8566" providerId="ADAL" clId="{AB7B0A36-5780-4630-8591-03FC999E1B3F}" dt="2024-02-16T14:36:28.895" v="72" actId="14100"/>
          <ac:spMkLst>
            <pc:docMk/>
            <pc:sldMk cId="2307182732" sldId="262"/>
            <ac:spMk id="15" creationId="{7957F7C7-17CF-9A60-91DC-F7E0DCFE2B14}"/>
          </ac:spMkLst>
        </pc:spChg>
        <pc:spChg chg="mod">
          <ac:chgData name="Heidi Olsen" userId="80cebf77-0b98-49bd-8a60-bd9ba05b8566" providerId="ADAL" clId="{AB7B0A36-5780-4630-8591-03FC999E1B3F}" dt="2024-02-16T14:36:17.349" v="60" actId="1076"/>
          <ac:spMkLst>
            <pc:docMk/>
            <pc:sldMk cId="2307182732" sldId="262"/>
            <ac:spMk id="17" creationId="{FF7A458C-D7F9-927D-8367-2C58780C35FA}"/>
          </ac:spMkLst>
        </pc:spChg>
        <pc:picChg chg="mod">
          <ac:chgData name="Heidi Olsen" userId="80cebf77-0b98-49bd-8a60-bd9ba05b8566" providerId="ADAL" clId="{AB7B0A36-5780-4630-8591-03FC999E1B3F}" dt="2024-02-16T14:36:12.622" v="59" actId="1076"/>
          <ac:picMkLst>
            <pc:docMk/>
            <pc:sldMk cId="2307182732" sldId="262"/>
            <ac:picMk id="11" creationId="{33F54DD4-E910-0F29-D776-8F9575AC28F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2159A-77F0-6E43-96C9-817D1458B682}" type="datetimeFigureOut">
              <a:rPr lang="nb-NO" smtClean="0"/>
              <a:t>16.02.2024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151063" y="1241425"/>
            <a:ext cx="236696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18DA-895D-8346-A72E-0F5BABE002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96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1pPr>
    <a:lvl2pPr marL="646527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2pPr>
    <a:lvl3pPr marL="1293053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3pPr>
    <a:lvl4pPr marL="1939580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4pPr>
    <a:lvl5pPr marL="2586106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5pPr>
    <a:lvl6pPr marL="3232633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6pPr>
    <a:lvl7pPr marL="3879159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7pPr>
    <a:lvl8pPr marL="4525686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8pPr>
    <a:lvl9pPr marL="5172212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2D18DA-895D-8346-A72E-0F5BABE0024C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4805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bilde 2">
            <a:extLst>
              <a:ext uri="{FF2B5EF4-FFF2-40B4-BE49-F238E27FC236}">
                <a16:creationId xmlns:a16="http://schemas.microsoft.com/office/drawing/2014/main" id="{F9D8E254-3759-97AF-D5F4-28F318455D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1925" y="1906588"/>
            <a:ext cx="10367963" cy="13033375"/>
          </a:xfrm>
        </p:spPr>
        <p:txBody>
          <a:bodyPr anchor="t"/>
          <a:lstStyle>
            <a:lvl1pPr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8" name="Plassholder for tittel 1">
            <a:extLst>
              <a:ext uri="{FF2B5EF4-FFF2-40B4-BE49-F238E27FC236}">
                <a16:creationId xmlns:a16="http://schemas.microsoft.com/office/drawing/2014/main" id="{0986135A-D12B-404F-B1FE-33F4A2C0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839" y="3429000"/>
            <a:ext cx="8420100" cy="26707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Plassholder for tekst 2">
            <a:extLst>
              <a:ext uri="{FF2B5EF4-FFF2-40B4-BE49-F238E27FC236}">
                <a16:creationId xmlns:a16="http://schemas.microsoft.com/office/drawing/2014/main" id="{80FA76B5-AAE4-4147-B5D5-1A121605B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3838" y="6237288"/>
            <a:ext cx="8420100" cy="13223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C689AD29-CD34-B562-8AE0-EDB3E9D5F2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93838" y="988069"/>
            <a:ext cx="3852862" cy="306577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nb-NO" dirty="0"/>
              <a:t>Sett inn enhetsnavn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30866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B023992-9307-DCA5-0679-1B82DE6284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1924" y="1906588"/>
            <a:ext cx="10367963" cy="13033375"/>
          </a:xfrm>
        </p:spPr>
        <p:txBody>
          <a:bodyPr/>
          <a:lstStyle>
            <a:lvl1pPr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1" name="Plassholder for tittel 1">
            <a:extLst>
              <a:ext uri="{FF2B5EF4-FFF2-40B4-BE49-F238E27FC236}">
                <a16:creationId xmlns:a16="http://schemas.microsoft.com/office/drawing/2014/main" id="{66119D7A-E008-7192-0C5F-0EA068BF4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839" y="3429000"/>
            <a:ext cx="8420100" cy="26707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03E625AE-2006-8E90-4AEC-F674C4D8D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3838" y="6237288"/>
            <a:ext cx="8420100" cy="13223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95E48191-8002-6CB6-99E2-E82B226464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984758" y="559522"/>
            <a:ext cx="4165600" cy="711200"/>
          </a:xfrm>
          <a:prstGeom prst="rect">
            <a:avLst/>
          </a:prstGeom>
        </p:spPr>
      </p:pic>
      <p:sp>
        <p:nvSpPr>
          <p:cNvPr id="8" name="Plassholder for tekst 2">
            <a:extLst>
              <a:ext uri="{FF2B5EF4-FFF2-40B4-BE49-F238E27FC236}">
                <a16:creationId xmlns:a16="http://schemas.microsoft.com/office/drawing/2014/main" id="{5C87A6E7-E5FE-3F5E-41AC-72E3954EB7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64396" y="988069"/>
            <a:ext cx="3249542" cy="282653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nb-NO" dirty="0"/>
              <a:t>Sett inn enhetsnavn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610122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2">
            <a:extLst>
              <a:ext uri="{FF2B5EF4-FFF2-40B4-BE49-F238E27FC236}">
                <a16:creationId xmlns:a16="http://schemas.microsoft.com/office/drawing/2014/main" id="{AAA787EA-47E3-90B9-A1CC-10750CA695F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1924" y="179388"/>
            <a:ext cx="10367963" cy="13034963"/>
          </a:xfrm>
        </p:spPr>
        <p:txBody>
          <a:bodyPr/>
          <a:lstStyle>
            <a:lvl1pPr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2" name="Plassholder for tittel 1">
            <a:extLst>
              <a:ext uri="{FF2B5EF4-FFF2-40B4-BE49-F238E27FC236}">
                <a16:creationId xmlns:a16="http://schemas.microsoft.com/office/drawing/2014/main" id="{EEDB7936-758A-23B1-C264-764732E3B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839" y="3429000"/>
            <a:ext cx="8420100" cy="26707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3" name="Plassholder for tekst 2">
            <a:extLst>
              <a:ext uri="{FF2B5EF4-FFF2-40B4-BE49-F238E27FC236}">
                <a16:creationId xmlns:a16="http://schemas.microsoft.com/office/drawing/2014/main" id="{89C58895-7F3A-D9D3-55D6-CEF95F4FB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3838" y="6237288"/>
            <a:ext cx="8420100" cy="13223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398E2AE5-9FF7-A1F9-BAEB-002395AA93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984758" y="13761379"/>
            <a:ext cx="4165600" cy="711200"/>
          </a:xfrm>
          <a:prstGeom prst="rect">
            <a:avLst/>
          </a:prstGeom>
        </p:spPr>
      </p:pic>
      <p:sp>
        <p:nvSpPr>
          <p:cNvPr id="8" name="Plassholder for tekst 2">
            <a:extLst>
              <a:ext uri="{FF2B5EF4-FFF2-40B4-BE49-F238E27FC236}">
                <a16:creationId xmlns:a16="http://schemas.microsoft.com/office/drawing/2014/main" id="{2A5538EE-7F08-A907-DAFA-1081F1DF06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64396" y="14187476"/>
            <a:ext cx="3249542" cy="285104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nb-NO" dirty="0"/>
              <a:t>Sett inn enhetsnavn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54182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2">
            <a:extLst>
              <a:ext uri="{FF2B5EF4-FFF2-40B4-BE49-F238E27FC236}">
                <a16:creationId xmlns:a16="http://schemas.microsoft.com/office/drawing/2014/main" id="{DC148CA5-66CC-5A75-2296-6E402F317C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1924" y="179388"/>
            <a:ext cx="10367963" cy="13034963"/>
          </a:xfrm>
        </p:spPr>
        <p:txBody>
          <a:bodyPr/>
          <a:lstStyle>
            <a:lvl1pPr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2" name="Plassholder for tittel 1">
            <a:extLst>
              <a:ext uri="{FF2B5EF4-FFF2-40B4-BE49-F238E27FC236}">
                <a16:creationId xmlns:a16="http://schemas.microsoft.com/office/drawing/2014/main" id="{B0535D0A-9AE0-2247-6359-B6E8728D6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839" y="3429000"/>
            <a:ext cx="8420100" cy="26707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3" name="Plassholder for tekst 2">
            <a:extLst>
              <a:ext uri="{FF2B5EF4-FFF2-40B4-BE49-F238E27FC236}">
                <a16:creationId xmlns:a16="http://schemas.microsoft.com/office/drawing/2014/main" id="{DEF01F3C-D965-6A28-10AB-6B9B24C77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3838" y="6237288"/>
            <a:ext cx="8420100" cy="13223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0F911AFD-C30E-46DF-4F56-8B5D3AF4E7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2163" y="13761379"/>
            <a:ext cx="4165600" cy="711200"/>
          </a:xfrm>
          <a:prstGeom prst="rect">
            <a:avLst/>
          </a:prstGeom>
        </p:spPr>
      </p:pic>
      <p:sp>
        <p:nvSpPr>
          <p:cNvPr id="8" name="Plassholder for tekst 2">
            <a:extLst>
              <a:ext uri="{FF2B5EF4-FFF2-40B4-BE49-F238E27FC236}">
                <a16:creationId xmlns:a16="http://schemas.microsoft.com/office/drawing/2014/main" id="{3F3A2FF2-914E-86DD-E5B2-33C19924A7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90592" y="14192796"/>
            <a:ext cx="3855313" cy="279783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nb-NO" dirty="0"/>
              <a:t>Sett inn enhetsnavn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02060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D06ED719-C482-774A-BA13-C605834461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49650" y="424574"/>
            <a:ext cx="3594100" cy="1485900"/>
          </a:xfrm>
          <a:prstGeom prst="rect">
            <a:avLst/>
          </a:prstGeom>
        </p:spPr>
      </p:pic>
      <p:sp>
        <p:nvSpPr>
          <p:cNvPr id="10" name="Plassholder for bilde 2">
            <a:extLst>
              <a:ext uri="{FF2B5EF4-FFF2-40B4-BE49-F238E27FC236}">
                <a16:creationId xmlns:a16="http://schemas.microsoft.com/office/drawing/2014/main" id="{08AF3D86-B1F4-E125-50E6-0EE7C491A4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1925" y="2540000"/>
            <a:ext cx="10367963" cy="12399963"/>
          </a:xfrm>
        </p:spPr>
        <p:txBody>
          <a:bodyPr/>
          <a:lstStyle>
            <a:lvl1pPr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1" name="Plassholder for tittel 1">
            <a:extLst>
              <a:ext uri="{FF2B5EF4-FFF2-40B4-BE49-F238E27FC236}">
                <a16:creationId xmlns:a16="http://schemas.microsoft.com/office/drawing/2014/main" id="{C73FD096-B19F-4FC1-E054-C04602CE9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839" y="3429000"/>
            <a:ext cx="8420100" cy="26707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8E0813F0-51C7-DCFB-D31B-5ABDB6107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3838" y="6237288"/>
            <a:ext cx="8420100" cy="13223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tekst 2">
            <a:extLst>
              <a:ext uri="{FF2B5EF4-FFF2-40B4-BE49-F238E27FC236}">
                <a16:creationId xmlns:a16="http://schemas.microsoft.com/office/drawing/2014/main" id="{1536A0BB-07CD-D6D7-27C4-519F7728EB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68890" y="1635635"/>
            <a:ext cx="4952639" cy="306577"/>
          </a:xfrm>
        </p:spPr>
        <p:txBody>
          <a:bodyPr/>
          <a:lstStyle>
            <a:lvl1pPr algn="ctr">
              <a:defRPr sz="1800"/>
            </a:lvl1pPr>
          </a:lstStyle>
          <a:p>
            <a:pPr lvl="0"/>
            <a:r>
              <a:rPr lang="nb-NO" dirty="0"/>
              <a:t>Sett inn enhetsnavn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51191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2">
            <a:extLst>
              <a:ext uri="{FF2B5EF4-FFF2-40B4-BE49-F238E27FC236}">
                <a16:creationId xmlns:a16="http://schemas.microsoft.com/office/drawing/2014/main" id="{36E5C5FD-C8B4-F275-B857-67ECC6F608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2718" y="213473"/>
            <a:ext cx="10367963" cy="12205581"/>
          </a:xfrm>
        </p:spPr>
        <p:txBody>
          <a:bodyPr/>
          <a:lstStyle>
            <a:lvl1pPr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2" name="Plassholder for tittel 1">
            <a:extLst>
              <a:ext uri="{FF2B5EF4-FFF2-40B4-BE49-F238E27FC236}">
                <a16:creationId xmlns:a16="http://schemas.microsoft.com/office/drawing/2014/main" id="{FE5174B4-B31A-3C4F-6CA4-1C01CDC70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839" y="3429000"/>
            <a:ext cx="8420100" cy="26707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3" name="Plassholder for tekst 2">
            <a:extLst>
              <a:ext uri="{FF2B5EF4-FFF2-40B4-BE49-F238E27FC236}">
                <a16:creationId xmlns:a16="http://schemas.microsoft.com/office/drawing/2014/main" id="{B8660B74-1CF0-E159-685F-7F136B511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3838" y="6237288"/>
            <a:ext cx="8420100" cy="13223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4005564-D153-4864-BB36-9BB532A511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49650" y="13075122"/>
            <a:ext cx="3594100" cy="1485900"/>
          </a:xfrm>
          <a:prstGeom prst="rect">
            <a:avLst/>
          </a:prstGeom>
        </p:spPr>
      </p:pic>
      <p:sp>
        <p:nvSpPr>
          <p:cNvPr id="8" name="Plassholder for tekst 2">
            <a:extLst>
              <a:ext uri="{FF2B5EF4-FFF2-40B4-BE49-F238E27FC236}">
                <a16:creationId xmlns:a16="http://schemas.microsoft.com/office/drawing/2014/main" id="{C8BD4B03-DD5E-FB12-E327-0EE169088B6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68890" y="14261067"/>
            <a:ext cx="4952639" cy="306577"/>
          </a:xfrm>
        </p:spPr>
        <p:txBody>
          <a:bodyPr/>
          <a:lstStyle>
            <a:lvl1pPr algn="ctr">
              <a:defRPr sz="1800"/>
            </a:lvl1pPr>
          </a:lstStyle>
          <a:p>
            <a:pPr lvl="0"/>
            <a:r>
              <a:rPr lang="nb-NO" dirty="0"/>
              <a:t>Sett inn enhetsnavn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52074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AF269B3-BEF0-E04A-9125-2E284FBAE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838" y="3429000"/>
            <a:ext cx="8414383" cy="26707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F69DAFA-A756-634F-8F62-44B8D41CD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3838" y="6237287"/>
            <a:ext cx="8420100" cy="13223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506DF703-CB3D-F849-8893-ABA9B1F65F5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807640" y="559522"/>
            <a:ext cx="41656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09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5" r:id="rId3"/>
    <p:sldLayoutId id="2147483744" r:id="rId4"/>
    <p:sldLayoutId id="2147483746" r:id="rId5"/>
    <p:sldLayoutId id="2147483747" r:id="rId6"/>
  </p:sldLayoutIdLst>
  <p:hf sldNum="0" hdr="0" ftr="0" dt="0"/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801929" rtl="0" eaLnBrk="1" latinLnBrk="0" hangingPunct="1">
        <a:lnSpc>
          <a:spcPct val="100000"/>
        </a:lnSpc>
        <a:spcBef>
          <a:spcPts val="877"/>
        </a:spcBef>
        <a:spcAft>
          <a:spcPts val="263"/>
        </a:spcAft>
        <a:buFont typeface="Arial" panose="020B0604020202020204" pitchFamily="34" charset="0"/>
        <a:buNone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100000"/>
        </a:lnSpc>
        <a:spcBef>
          <a:spcPts val="439"/>
        </a:spcBef>
        <a:spcAft>
          <a:spcPts val="263"/>
        </a:spcAft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100000"/>
        </a:lnSpc>
        <a:spcBef>
          <a:spcPts val="439"/>
        </a:spcBef>
        <a:spcAft>
          <a:spcPts val="263"/>
        </a:spcAft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100000"/>
        </a:lnSpc>
        <a:spcBef>
          <a:spcPts val="439"/>
        </a:spcBef>
        <a:spcAft>
          <a:spcPts val="263"/>
        </a:spcAft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100000"/>
        </a:lnSpc>
        <a:spcBef>
          <a:spcPts val="439"/>
        </a:spcBef>
        <a:spcAft>
          <a:spcPts val="263"/>
        </a:spcAft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762" userDrawn="1">
          <p15:clr>
            <a:srgbClr val="F26B43"/>
          </p15:clr>
        </p15:guide>
        <p15:guide id="2" pos="941" userDrawn="1">
          <p15:clr>
            <a:srgbClr val="F26B43"/>
          </p15:clr>
        </p15:guide>
        <p15:guide id="3" pos="102" userDrawn="1">
          <p15:clr>
            <a:srgbClr val="F26B43"/>
          </p15:clr>
        </p15:guide>
        <p15:guide id="4" pos="6633" userDrawn="1">
          <p15:clr>
            <a:srgbClr val="F26B43"/>
          </p15:clr>
        </p15:guide>
        <p15:guide id="6" orient="horz" pos="9411" userDrawn="1">
          <p15:clr>
            <a:srgbClr val="F26B43"/>
          </p15:clr>
        </p15:guide>
        <p15:guide id="7" orient="horz" pos="1179" userDrawn="1">
          <p15:clr>
            <a:srgbClr val="F26B43"/>
          </p15:clr>
        </p15:guide>
        <p15:guide id="8" orient="horz" pos="113" userDrawn="1">
          <p15:clr>
            <a:srgbClr val="F26B43"/>
          </p15:clr>
        </p15:guide>
        <p15:guide id="9" pos="499" userDrawn="1">
          <p15:clr>
            <a:srgbClr val="F26B43"/>
          </p15:clr>
        </p15:guide>
        <p15:guide id="10" pos="3368" userDrawn="1">
          <p15:clr>
            <a:srgbClr val="F26B43"/>
          </p15:clr>
        </p15:guide>
        <p15:guide id="12" orient="horz" pos="576" userDrawn="1">
          <p15:clr>
            <a:srgbClr val="F26B43"/>
          </p15:clr>
        </p15:guide>
        <p15:guide id="13" orient="horz" pos="2160">
          <p15:clr>
            <a:srgbClr val="F26B43"/>
          </p15:clr>
        </p15:guide>
        <p15:guide id="14" pos="6245" userDrawn="1">
          <p15:clr>
            <a:srgbClr val="F26B43"/>
          </p15:clr>
        </p15:guide>
        <p15:guide id="15" orient="horz" pos="8324" userDrawn="1">
          <p15:clr>
            <a:srgbClr val="F26B43"/>
          </p15:clr>
        </p15:guide>
        <p15:guide id="16" orient="horz" pos="8894" userDrawn="1">
          <p15:clr>
            <a:srgbClr val="F26B43"/>
          </p15:clr>
        </p15:guide>
        <p15:guide id="17" orient="horz" pos="8005" userDrawn="1">
          <p15:clr>
            <a:srgbClr val="F26B43"/>
          </p15:clr>
        </p15:guide>
        <p15:guide id="18" orient="horz" pos="7823" userDrawn="1">
          <p15:clr>
            <a:srgbClr val="F26B43"/>
          </p15:clr>
        </p15:guide>
        <p15:guide id="19" orient="horz" pos="15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3F54DD4-E910-0F29-D776-8F9575AC28F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8348" b="8348"/>
          <a:stretch/>
        </p:blipFill>
        <p:spPr>
          <a:xfrm>
            <a:off x="162718" y="176897"/>
            <a:ext cx="10367963" cy="12205581"/>
          </a:xfrm>
          <a:prstGeom prst="rect">
            <a:avLst/>
          </a:prstGeom>
          <a:noFill/>
        </p:spPr>
      </p:pic>
      <p:sp>
        <p:nvSpPr>
          <p:cNvPr id="15" name="Title 2">
            <a:extLst>
              <a:ext uri="{FF2B5EF4-FFF2-40B4-BE49-F238E27FC236}">
                <a16:creationId xmlns:a16="http://schemas.microsoft.com/office/drawing/2014/main" id="{7957F7C7-17CF-9A60-91DC-F7E0DCFE2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839" y="862607"/>
            <a:ext cx="4998401" cy="1530397"/>
          </a:xfrm>
        </p:spPr>
        <p:txBody>
          <a:bodyPr/>
          <a:lstStyle/>
          <a:p>
            <a:pPr algn="l"/>
            <a:r>
              <a:rPr lang="nb-NO" sz="5400" i="1" dirty="0">
                <a:solidFill>
                  <a:schemeClr val="bg1"/>
                </a:solidFill>
                <a:latin typeface="Georgia" panose="02040502050405020303" pitchFamily="18" charset="0"/>
              </a:rPr>
              <a:t>Fredsbønn </a:t>
            </a:r>
            <a:endParaRPr lang="en-US" sz="5400" i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FF7A458C-D7F9-927D-8367-2C58780C3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3839" y="8928843"/>
            <a:ext cx="6521752" cy="1725966"/>
          </a:xfrm>
        </p:spPr>
        <p:txBody>
          <a:bodyPr/>
          <a:lstStyle/>
          <a:p>
            <a:r>
              <a:rPr lang="nb-NO" sz="2400" b="1" i="0" dirty="0">
                <a:solidFill>
                  <a:schemeClr val="bg1"/>
                </a:solidFill>
                <a:effectLst/>
                <a:latin typeface="Nunito Sans" pitchFamily="2" charset="0"/>
              </a:rPr>
              <a:t>Urolig? Du er ikke alene. </a:t>
            </a:r>
            <a:br>
              <a:rPr lang="nb-NO" sz="2400" b="0" i="0" dirty="0">
                <a:solidFill>
                  <a:schemeClr val="bg1"/>
                </a:solidFill>
                <a:effectLst/>
                <a:latin typeface="Nunito Sans" pitchFamily="2" charset="0"/>
              </a:rPr>
            </a:br>
            <a:br>
              <a:rPr lang="nb-NO" sz="2400" b="0" i="0" dirty="0">
                <a:solidFill>
                  <a:schemeClr val="bg1"/>
                </a:solidFill>
                <a:effectLst/>
                <a:latin typeface="Nunito Sans" pitchFamily="2" charset="0"/>
              </a:rPr>
            </a:br>
            <a:r>
              <a:rPr lang="nb-NO" sz="2400" b="0" i="0" dirty="0">
                <a:solidFill>
                  <a:schemeClr val="bg1"/>
                </a:solidFill>
                <a:effectLst/>
                <a:latin typeface="Nunito Sans" pitchFamily="2" charset="0"/>
              </a:rPr>
              <a:t>Derfor samles vi nå til bønn for fred hver uke over hele landet. Her er det rom for deg. Søk </a:t>
            </a:r>
            <a:r>
              <a:rPr lang="nb-NO" sz="2400" b="0" i="1" dirty="0">
                <a:solidFill>
                  <a:schemeClr val="bg1"/>
                </a:solidFill>
                <a:effectLst/>
                <a:latin typeface="Nunito Sans" pitchFamily="2" charset="0"/>
              </a:rPr>
              <a:t>Fredsbønn</a:t>
            </a:r>
            <a:r>
              <a:rPr lang="nb-NO" sz="2400" b="0" i="0" dirty="0">
                <a:solidFill>
                  <a:schemeClr val="bg1"/>
                </a:solidFill>
                <a:effectLst/>
                <a:latin typeface="Nunito Sans" pitchFamily="2" charset="0"/>
              </a:rPr>
              <a:t> på skjerikirken.no for mer informasjon.</a:t>
            </a:r>
          </a:p>
          <a:p>
            <a:endParaRPr lang="nb-NO" sz="2400" dirty="0">
              <a:solidFill>
                <a:schemeClr val="bg1"/>
              </a:solidFill>
              <a:latin typeface="Nunito Sans" pitchFamily="2" charset="0"/>
            </a:endParaRPr>
          </a:p>
          <a:p>
            <a:endParaRPr lang="en-US" sz="2400" dirty="0">
              <a:solidFill>
                <a:schemeClr val="bg1"/>
              </a:solidFill>
              <a:latin typeface="Nunito Sans" pitchFamily="2" charset="0"/>
            </a:endParaRP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57D6BF2E-BCE9-5B13-4EB7-1FD5C7900B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868890" y="14261067"/>
            <a:ext cx="4952639" cy="306577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76D2BDA-809C-3078-2D8E-FA3D6EB0134B}"/>
              </a:ext>
            </a:extLst>
          </p:cNvPr>
          <p:cNvSpPr txBox="1">
            <a:spLocks/>
          </p:cNvSpPr>
          <p:nvPr/>
        </p:nvSpPr>
        <p:spPr>
          <a:xfrm>
            <a:off x="1493839" y="3029825"/>
            <a:ext cx="4054201" cy="13223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801929" rtl="0" eaLnBrk="1" latinLnBrk="0" hangingPunct="1">
              <a:lnSpc>
                <a:spcPct val="100000"/>
              </a:lnSpc>
              <a:spcBef>
                <a:spcPts val="877"/>
              </a:spcBef>
              <a:spcAft>
                <a:spcPts val="263"/>
              </a:spcAft>
              <a:buFont typeface="Arial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1447" indent="-200482" algn="l" defTabSz="801929" rtl="0" eaLnBrk="1" latinLnBrk="0" hangingPunct="1">
              <a:lnSpc>
                <a:spcPct val="100000"/>
              </a:lnSpc>
              <a:spcBef>
                <a:spcPts val="439"/>
              </a:spcBef>
              <a:spcAft>
                <a:spcPts val="263"/>
              </a:spcAft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2411" indent="-200482" algn="l" defTabSz="801929" rtl="0" eaLnBrk="1" latinLnBrk="0" hangingPunct="1">
              <a:lnSpc>
                <a:spcPct val="100000"/>
              </a:lnSpc>
              <a:spcBef>
                <a:spcPts val="439"/>
              </a:spcBef>
              <a:spcAft>
                <a:spcPts val="263"/>
              </a:spcAft>
              <a:buFont typeface="Arial" panose="020B0604020202020204" pitchFamily="34" charset="0"/>
              <a:buChar char="•"/>
              <a:defRPr sz="17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03375" indent="-200482" algn="l" defTabSz="801929" rtl="0" eaLnBrk="1" latinLnBrk="0" hangingPunct="1">
              <a:lnSpc>
                <a:spcPct val="100000"/>
              </a:lnSpc>
              <a:spcBef>
                <a:spcPts val="439"/>
              </a:spcBef>
              <a:spcAft>
                <a:spcPts val="263"/>
              </a:spcAft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4340" indent="-200482" algn="l" defTabSz="801929" rtl="0" eaLnBrk="1" latinLnBrk="0" hangingPunct="1">
              <a:lnSpc>
                <a:spcPct val="100000"/>
              </a:lnSpc>
              <a:spcBef>
                <a:spcPts val="439"/>
              </a:spcBef>
              <a:spcAft>
                <a:spcPts val="263"/>
              </a:spcAft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05304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06269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07233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08197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800" b="1" dirty="0">
                <a:solidFill>
                  <a:schemeClr val="bg1"/>
                </a:solidFill>
                <a:latin typeface="Nunito Sans Black" pitchFamily="2" charset="0"/>
              </a:rPr>
              <a:t>Navn kirke</a:t>
            </a:r>
          </a:p>
          <a:p>
            <a:r>
              <a:rPr lang="nb-NO" sz="2800" b="1" dirty="0">
                <a:solidFill>
                  <a:schemeClr val="bg1"/>
                </a:solidFill>
                <a:latin typeface="Nunito Sans Black" pitchFamily="2" charset="0"/>
              </a:rPr>
              <a:t>Hver onsdag frem til påske </a:t>
            </a:r>
            <a:r>
              <a:rPr lang="nb-NO" sz="2800" b="1" dirty="0" err="1">
                <a:solidFill>
                  <a:schemeClr val="bg1"/>
                </a:solidFill>
                <a:latin typeface="Nunito Sans Black" pitchFamily="2" charset="0"/>
              </a:rPr>
              <a:t>kl</a:t>
            </a:r>
            <a:r>
              <a:rPr lang="nb-NO" sz="2800" b="1" dirty="0">
                <a:solidFill>
                  <a:schemeClr val="bg1"/>
                </a:solidFill>
                <a:latin typeface="Nunito Sans Black" pitchFamily="2" charset="0"/>
              </a:rPr>
              <a:t> </a:t>
            </a:r>
            <a:r>
              <a:rPr lang="nb-NO" sz="2800" b="1" dirty="0" err="1">
                <a:solidFill>
                  <a:schemeClr val="bg1"/>
                </a:solidFill>
                <a:latin typeface="Nunito Sans Black" pitchFamily="2" charset="0"/>
              </a:rPr>
              <a:t>xx.xx</a:t>
            </a:r>
            <a:endParaRPr lang="nb-NO" sz="2800" b="1" dirty="0">
              <a:solidFill>
                <a:schemeClr val="bg1"/>
              </a:solidFill>
              <a:latin typeface="Nunito Sans Black" pitchFamily="2" charset="0"/>
            </a:endParaRPr>
          </a:p>
          <a:p>
            <a:endParaRPr lang="nb-NO" sz="2800" b="1" dirty="0">
              <a:solidFill>
                <a:schemeClr val="bg1"/>
              </a:solidFill>
              <a:latin typeface="Nunito Sans Black" pitchFamily="2" charset="0"/>
            </a:endParaRPr>
          </a:p>
          <a:p>
            <a:endParaRPr lang="en-US" b="1" dirty="0">
              <a:solidFill>
                <a:schemeClr val="bg1"/>
              </a:solidFill>
              <a:latin typeface="Nunito Sans Blac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182732"/>
      </p:ext>
    </p:extLst>
  </p:cSld>
  <p:clrMapOvr>
    <a:masterClrMapping/>
  </p:clrMapOvr>
</p:sld>
</file>

<file path=ppt/theme/theme1.xml><?xml version="1.0" encoding="utf-8"?>
<a:theme xmlns:a="http://schemas.openxmlformats.org/drawingml/2006/main" name="Dnk A3 plakatmal">
  <a:themeElements>
    <a:clrScheme name="Den norske kirke 1">
      <a:dk1>
        <a:srgbClr val="000000"/>
      </a:dk1>
      <a:lt1>
        <a:srgbClr val="FFFFFF"/>
      </a:lt1>
      <a:dk2>
        <a:srgbClr val="670019"/>
      </a:dk2>
      <a:lt2>
        <a:srgbClr val="EBE6D6"/>
      </a:lt2>
      <a:accent1>
        <a:srgbClr val="D90000"/>
      </a:accent1>
      <a:accent2>
        <a:srgbClr val="D9A605"/>
      </a:accent2>
      <a:accent3>
        <a:srgbClr val="82027E"/>
      </a:accent3>
      <a:accent4>
        <a:srgbClr val="C89BCB"/>
      </a:accent4>
      <a:accent5>
        <a:srgbClr val="4CAB27"/>
      </a:accent5>
      <a:accent6>
        <a:srgbClr val="1D7853"/>
      </a:accent6>
      <a:hlink>
        <a:srgbClr val="D90000"/>
      </a:hlink>
      <a:folHlink>
        <a:srgbClr val="66001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Dnk_mal A3 plakat_BM med enhetsnavn.pptx" id="{5473ABAA-AE2A-4A48-AD34-A2F543F7B0B2}" vid="{4533EEA7-EFFB-7540-80E1-C4856C0A1EB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39a45f2-dc30-45af-b3c3-de9ae91fb091" xsi:nil="true"/>
    <lcf76f155ced4ddcb4097134ff3c332f xmlns="32946dd1-e5f8-475a-968c-85e3847873f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8C06B2710C1F94C92751F3336F24CAB" ma:contentTypeVersion="18" ma:contentTypeDescription="Opprett et nytt dokument." ma:contentTypeScope="" ma:versionID="d68c9a168b6ea15c3732c75f007c0c75">
  <xsd:schema xmlns:xsd="http://www.w3.org/2001/XMLSchema" xmlns:xs="http://www.w3.org/2001/XMLSchema" xmlns:p="http://schemas.microsoft.com/office/2006/metadata/properties" xmlns:ns2="32946dd1-e5f8-475a-968c-85e3847873f6" xmlns:ns3="839a45f2-dc30-45af-b3c3-de9ae91fb091" targetNamespace="http://schemas.microsoft.com/office/2006/metadata/properties" ma:root="true" ma:fieldsID="33ccf3939329f6b33e789daa27cda462" ns2:_="" ns3:_="">
    <xsd:import namespace="32946dd1-e5f8-475a-968c-85e3847873f6"/>
    <xsd:import namespace="839a45f2-dc30-45af-b3c3-de9ae91fb0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946dd1-e5f8-475a-968c-85e3847873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92c3bd9a-26a3-4ee9-bdab-dea0288039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9a45f2-dc30-45af-b3c3-de9ae91fb09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b0b4f44-7f2e-401d-87b5-caec248b9e88}" ma:internalName="TaxCatchAll" ma:showField="CatchAllData" ma:web="839a45f2-dc30-45af-b3c3-de9ae91fb0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7E786D-4212-4953-832A-7EB3F0A05CF0}">
  <ds:schemaRefs>
    <ds:schemaRef ds:uri="http://schemas.microsoft.com/office/2006/metadata/properties"/>
    <ds:schemaRef ds:uri="http://schemas.microsoft.com/office/infopath/2007/PartnerControls"/>
    <ds:schemaRef ds:uri="839a45f2-dc30-45af-b3c3-de9ae91fb091"/>
    <ds:schemaRef ds:uri="32946dd1-e5f8-475a-968c-85e3847873f6"/>
  </ds:schemaRefs>
</ds:datastoreItem>
</file>

<file path=customXml/itemProps2.xml><?xml version="1.0" encoding="utf-8"?>
<ds:datastoreItem xmlns:ds="http://schemas.openxmlformats.org/officeDocument/2006/customXml" ds:itemID="{0A6F229F-F98C-42FE-8BE6-A0BC05C875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A0D348-A9E8-4D4A-8C23-D44D0FFC7A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946dd1-e5f8-475a-968c-85e3847873f6"/>
    <ds:schemaRef ds:uri="839a45f2-dc30-45af-b3c3-de9ae91fb0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Dnk_mal A3 plakat_BM med enhetsnavn</Template>
  <TotalTime>1438</TotalTime>
  <Words>53</Words>
  <Application>Microsoft Office PowerPoint</Application>
  <PresentationFormat>Egendefinert</PresentationFormat>
  <Paragraphs>5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Nunito Sans</vt:lpstr>
      <vt:lpstr>Nunito Sans Black</vt:lpstr>
      <vt:lpstr>Dnk A3 plakatmal</vt:lpstr>
      <vt:lpstr>Fredsbønn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Bønn for fred </dc:title>
  <dc:creator>Heidi Olsen</dc:creator>
  <cp:lastModifiedBy>Heidi Olsen</cp:lastModifiedBy>
  <cp:revision>1</cp:revision>
  <cp:lastPrinted>2018-06-26T11:36:47Z</cp:lastPrinted>
  <dcterms:created xsi:type="dcterms:W3CDTF">2024-02-15T14:35:30Z</dcterms:created>
  <dcterms:modified xsi:type="dcterms:W3CDTF">2024-02-16T14:36:39Z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0x010100D8C06B2710C1F94C92751F3336F24CAB</vt:lpwstr>
  </property>
</Properties>
</file>