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257" r:id="rId5"/>
    <p:sldId id="258" r:id="rId6"/>
    <p:sldId id="259" r:id="rId7"/>
    <p:sldId id="275" r:id="rId8"/>
    <p:sldId id="261" r:id="rId9"/>
    <p:sldId id="267" r:id="rId10"/>
    <p:sldId id="268" r:id="rId11"/>
    <p:sldId id="269" r:id="rId12"/>
    <p:sldId id="262" r:id="rId13"/>
    <p:sldId id="2561" r:id="rId14"/>
    <p:sldId id="2562" r:id="rId15"/>
    <p:sldId id="2563" r:id="rId16"/>
    <p:sldId id="2564" r:id="rId17"/>
    <p:sldId id="277" r:id="rId18"/>
    <p:sldId id="2565" r:id="rId19"/>
    <p:sldId id="263" r:id="rId20"/>
    <p:sldId id="276" r:id="rId21"/>
    <p:sldId id="270" r:id="rId22"/>
    <p:sldId id="271" r:id="rId23"/>
    <p:sldId id="274" r:id="rId24"/>
    <p:sldId id="273" r:id="rId25"/>
    <p:sldId id="272" r:id="rId26"/>
    <p:sldId id="260" r:id="rId27"/>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7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4DEB9-65E1-4B44-AF4C-AAD34F3590E0}" v="46" dt="2026-02-12T10:17:40.904"/>
    <p1510:client id="{90FAA6A4-2F90-4023-98EB-D8D98C103B70}" v="1" dt="2026-02-12T08:49:58.928"/>
    <p1510:client id="{A392185F-CBC7-F8C2-FFE5-B8A362D29FB9}" v="93" dt="2026-02-12T07:36:56.038"/>
    <p1510:client id="{BC4716AB-1730-2367-B0FA-500AD1676BE9}" v="16" dt="2026-02-12T08:59:43.473"/>
    <p1510:client id="{E423BB6A-285C-B930-413F-02E3EA28308F}" v="29" dt="2026-02-11T14:29:43.66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44" y="2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6AAC931-83C2-D84A-8052-05B401C126A2}"/>
              </a:ext>
            </a:extLst>
          </p:cNvPr>
          <p:cNvSpPr>
            <a:spLocks noGrp="1"/>
          </p:cNvSpPr>
          <p:nvPr>
            <p:ph type="hdr" sz="quarter"/>
          </p:nvPr>
        </p:nvSpPr>
        <p:spPr>
          <a:xfrm>
            <a:off x="848258" y="651171"/>
            <a:ext cx="5456114" cy="284224"/>
          </a:xfrm>
          <a:prstGeom prst="rect">
            <a:avLst/>
          </a:prstGeom>
        </p:spPr>
        <p:txBody>
          <a:bodyPr vert="horz" lIns="0" tIns="0" rIns="0" bIns="0" rtlCol="0"/>
          <a:lstStyle>
            <a:lvl1pPr algn="l">
              <a:defRPr sz="1200"/>
            </a:lvl1pPr>
          </a:lstStyle>
          <a:p>
            <a:endParaRPr lang="nb-NO" sz="1050" b="1"/>
          </a:p>
        </p:txBody>
      </p:sp>
      <p:sp>
        <p:nvSpPr>
          <p:cNvPr id="3" name="Plassholder for dato 2">
            <a:extLst>
              <a:ext uri="{FF2B5EF4-FFF2-40B4-BE49-F238E27FC236}">
                <a16:creationId xmlns:a16="http://schemas.microsoft.com/office/drawing/2014/main" id="{6EC343C9-69AF-4248-884B-D0BA474107B6}"/>
              </a:ext>
            </a:extLst>
          </p:cNvPr>
          <p:cNvSpPr>
            <a:spLocks noGrp="1"/>
          </p:cNvSpPr>
          <p:nvPr>
            <p:ph type="dt" sz="quarter" idx="1"/>
          </p:nvPr>
        </p:nvSpPr>
        <p:spPr>
          <a:xfrm>
            <a:off x="5443950" y="9427257"/>
            <a:ext cx="860421" cy="193946"/>
          </a:xfrm>
          <a:prstGeom prst="rect">
            <a:avLst/>
          </a:prstGeom>
        </p:spPr>
        <p:txBody>
          <a:bodyPr vert="horz" lIns="0" tIns="0" rIns="0" bIns="0" rtlCol="0" anchor="t"/>
          <a:lstStyle>
            <a:lvl1pPr algn="r">
              <a:defRPr sz="1200"/>
            </a:lvl1pPr>
          </a:lstStyle>
          <a:p>
            <a:fld id="{4E0461F7-D857-C446-A98B-4029FE3B4E9C}" type="datetimeFigureOut">
              <a:rPr lang="nb-NO" sz="800" smtClean="0">
                <a:solidFill>
                  <a:schemeClr val="accent1">
                    <a:lumMod val="75000"/>
                  </a:schemeClr>
                </a:solidFill>
              </a:rPr>
              <a:t>12.02.2026</a:t>
            </a:fld>
            <a:endParaRPr lang="nb-NO" sz="800">
              <a:solidFill>
                <a:schemeClr val="accent1">
                  <a:lumMod val="75000"/>
                </a:schemeClr>
              </a:solidFill>
            </a:endParaRPr>
          </a:p>
        </p:txBody>
      </p:sp>
      <p:sp>
        <p:nvSpPr>
          <p:cNvPr id="4" name="Plassholder for bunntekst 3">
            <a:extLst>
              <a:ext uri="{FF2B5EF4-FFF2-40B4-BE49-F238E27FC236}">
                <a16:creationId xmlns:a16="http://schemas.microsoft.com/office/drawing/2014/main" id="{4B63DACA-4D38-9949-A817-0FED2F622276}"/>
              </a:ext>
            </a:extLst>
          </p:cNvPr>
          <p:cNvSpPr>
            <a:spLocks noGrp="1"/>
          </p:cNvSpPr>
          <p:nvPr>
            <p:ph type="ftr" sz="quarter" idx="2"/>
          </p:nvPr>
        </p:nvSpPr>
        <p:spPr>
          <a:xfrm>
            <a:off x="486223" y="9428584"/>
            <a:ext cx="4859501" cy="193946"/>
          </a:xfrm>
          <a:prstGeom prst="rect">
            <a:avLst/>
          </a:prstGeom>
        </p:spPr>
        <p:txBody>
          <a:bodyPr vert="horz" lIns="0" tIns="0" rIns="0" bIns="0" rtlCol="0" anchor="t"/>
          <a:lstStyle>
            <a:lvl1pPr algn="l">
              <a:defRPr sz="1200"/>
            </a:lvl1pPr>
          </a:lstStyle>
          <a:p>
            <a:endParaRPr lang="nb-NO" sz="800">
              <a:solidFill>
                <a:schemeClr val="accent1">
                  <a:lumMod val="75000"/>
                </a:schemeClr>
              </a:solidFill>
            </a:endParaRPr>
          </a:p>
        </p:txBody>
      </p:sp>
      <p:sp>
        <p:nvSpPr>
          <p:cNvPr id="5" name="Plassholder for lysbildenummer 4">
            <a:extLst>
              <a:ext uri="{FF2B5EF4-FFF2-40B4-BE49-F238E27FC236}">
                <a16:creationId xmlns:a16="http://schemas.microsoft.com/office/drawing/2014/main" id="{A18E8236-640B-574F-81E2-680AC6868A65}"/>
              </a:ext>
            </a:extLst>
          </p:cNvPr>
          <p:cNvSpPr>
            <a:spLocks noGrp="1"/>
          </p:cNvSpPr>
          <p:nvPr>
            <p:ph type="sldNum" sz="quarter" idx="3"/>
          </p:nvPr>
        </p:nvSpPr>
        <p:spPr>
          <a:xfrm>
            <a:off x="6402596" y="9428584"/>
            <a:ext cx="255639" cy="193946"/>
          </a:xfrm>
          <a:prstGeom prst="rect">
            <a:avLst/>
          </a:prstGeom>
        </p:spPr>
        <p:txBody>
          <a:bodyPr vert="horz" lIns="0" tIns="0" rIns="0" bIns="0" rtlCol="0" anchor="t"/>
          <a:lstStyle>
            <a:lvl1pPr algn="r">
              <a:defRPr sz="1200"/>
            </a:lvl1pPr>
          </a:lstStyle>
          <a:p>
            <a:pPr algn="l"/>
            <a:fld id="{6BEA7848-70C2-8844-A54F-DF108F0BB837}" type="slidenum">
              <a:rPr lang="nb-NO" sz="800" smtClean="0">
                <a:solidFill>
                  <a:schemeClr val="accent1">
                    <a:lumMod val="75000"/>
                  </a:schemeClr>
                </a:solidFill>
              </a:rPr>
              <a:pPr algn="l"/>
              <a:t>‹#›</a:t>
            </a:fld>
            <a:endParaRPr lang="nb-NO" sz="800">
              <a:solidFill>
                <a:schemeClr val="accent1">
                  <a:lumMod val="75000"/>
                </a:schemeClr>
              </a:solidFill>
            </a:endParaRPr>
          </a:p>
        </p:txBody>
      </p:sp>
      <p:pic>
        <p:nvPicPr>
          <p:cNvPr id="6" name="Bilde 5">
            <a:extLst>
              <a:ext uri="{FF2B5EF4-FFF2-40B4-BE49-F238E27FC236}">
                <a16:creationId xmlns:a16="http://schemas.microsoft.com/office/drawing/2014/main" id="{77C369A1-D51D-6E4D-BB6C-6E9A038EA8C5}"/>
              </a:ext>
            </a:extLst>
          </p:cNvPr>
          <p:cNvPicPr>
            <a:picLocks noChangeAspect="1"/>
          </p:cNvPicPr>
          <p:nvPr/>
        </p:nvPicPr>
        <p:blipFill>
          <a:blip r:embed="rId2"/>
          <a:stretch>
            <a:fillRect/>
          </a:stretch>
        </p:blipFill>
        <p:spPr>
          <a:xfrm>
            <a:off x="493303" y="249028"/>
            <a:ext cx="1959053" cy="357600"/>
          </a:xfrm>
          <a:prstGeom prst="rect">
            <a:avLst/>
          </a:prstGeom>
        </p:spPr>
      </p:pic>
    </p:spTree>
    <p:extLst>
      <p:ext uri="{BB962C8B-B14F-4D97-AF65-F5344CB8AC3E}">
        <p14:creationId xmlns:p14="http://schemas.microsoft.com/office/powerpoint/2010/main" val="3010838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27665F2-632E-A346-BAA5-478D1F57DD21}"/>
              </a:ext>
            </a:extLst>
          </p:cNvPr>
          <p:cNvSpPr>
            <a:spLocks noGrp="1"/>
          </p:cNvSpPr>
          <p:nvPr>
            <p:ph type="hdr" sz="quarter"/>
          </p:nvPr>
        </p:nvSpPr>
        <p:spPr>
          <a:xfrm>
            <a:off x="1034722" y="651171"/>
            <a:ext cx="5083186" cy="284224"/>
          </a:xfrm>
          <a:prstGeom prst="rect">
            <a:avLst/>
          </a:prstGeom>
        </p:spPr>
        <p:txBody>
          <a:bodyPr vert="horz" lIns="0" tIns="0" rIns="0" bIns="0" rtlCol="0"/>
          <a:lstStyle>
            <a:lvl1pPr algn="l">
              <a:defRPr sz="1200" b="1"/>
            </a:lvl1pPr>
          </a:lstStyle>
          <a:p>
            <a:endParaRPr lang="nb-NO" sz="1050"/>
          </a:p>
        </p:txBody>
      </p:sp>
      <p:sp>
        <p:nvSpPr>
          <p:cNvPr id="9" name="Plassholder for dato 2">
            <a:extLst>
              <a:ext uri="{FF2B5EF4-FFF2-40B4-BE49-F238E27FC236}">
                <a16:creationId xmlns:a16="http://schemas.microsoft.com/office/drawing/2014/main" id="{60965A70-FF2D-5841-BF99-6324283CD9F0}"/>
              </a:ext>
            </a:extLst>
          </p:cNvPr>
          <p:cNvSpPr>
            <a:spLocks noGrp="1"/>
          </p:cNvSpPr>
          <p:nvPr>
            <p:ph type="dt" sz="quarter" idx="1"/>
          </p:nvPr>
        </p:nvSpPr>
        <p:spPr>
          <a:xfrm>
            <a:off x="5292990" y="9427257"/>
            <a:ext cx="824917" cy="193946"/>
          </a:xfrm>
          <a:prstGeom prst="rect">
            <a:avLst/>
          </a:prstGeom>
        </p:spPr>
        <p:txBody>
          <a:bodyPr vert="horz" lIns="0" tIns="0" rIns="0" bIns="0" rtlCol="0" anchor="t"/>
          <a:lstStyle>
            <a:lvl1pPr algn="r">
              <a:defRPr sz="1200">
                <a:solidFill>
                  <a:schemeClr val="accent1">
                    <a:lumMod val="75000"/>
                  </a:schemeClr>
                </a:solidFill>
              </a:defRPr>
            </a:lvl1pPr>
          </a:lstStyle>
          <a:p>
            <a:fld id="{4E0461F7-D857-C446-A98B-4029FE3B4E9C}" type="datetimeFigureOut">
              <a:rPr lang="nb-NO" sz="800" smtClean="0"/>
              <a:pPr/>
              <a:t>12.02.2026</a:t>
            </a:fld>
            <a:endParaRPr lang="nb-NO" sz="800"/>
          </a:p>
        </p:txBody>
      </p:sp>
      <p:sp>
        <p:nvSpPr>
          <p:cNvPr id="10" name="Plassholder for bunntekst 3">
            <a:extLst>
              <a:ext uri="{FF2B5EF4-FFF2-40B4-BE49-F238E27FC236}">
                <a16:creationId xmlns:a16="http://schemas.microsoft.com/office/drawing/2014/main" id="{260AEE78-88AD-C347-8A68-F5ADB6C8E0DC}"/>
              </a:ext>
            </a:extLst>
          </p:cNvPr>
          <p:cNvSpPr>
            <a:spLocks noGrp="1"/>
          </p:cNvSpPr>
          <p:nvPr>
            <p:ph type="ftr" sz="quarter" idx="4"/>
          </p:nvPr>
        </p:nvSpPr>
        <p:spPr>
          <a:xfrm>
            <a:off x="679768" y="9428584"/>
            <a:ext cx="4496924" cy="193946"/>
          </a:xfrm>
          <a:prstGeom prst="rect">
            <a:avLst/>
          </a:prstGeom>
        </p:spPr>
        <p:txBody>
          <a:bodyPr vert="horz" lIns="0" tIns="0" rIns="0" bIns="0" rtlCol="0" anchor="t"/>
          <a:lstStyle>
            <a:lvl1pPr algn="l">
              <a:defRPr sz="1200">
                <a:solidFill>
                  <a:schemeClr val="accent1">
                    <a:lumMod val="75000"/>
                  </a:schemeClr>
                </a:solidFill>
              </a:defRPr>
            </a:lvl1pPr>
          </a:lstStyle>
          <a:p>
            <a:endParaRPr lang="nb-NO" sz="800"/>
          </a:p>
        </p:txBody>
      </p:sp>
      <p:sp>
        <p:nvSpPr>
          <p:cNvPr id="11" name="Plassholder for lysbildenummer 4">
            <a:extLst>
              <a:ext uri="{FF2B5EF4-FFF2-40B4-BE49-F238E27FC236}">
                <a16:creationId xmlns:a16="http://schemas.microsoft.com/office/drawing/2014/main" id="{2585FC08-3B3A-7B42-976B-D13CB1357FEF}"/>
              </a:ext>
            </a:extLst>
          </p:cNvPr>
          <p:cNvSpPr>
            <a:spLocks noGrp="1"/>
          </p:cNvSpPr>
          <p:nvPr>
            <p:ph type="sldNum" sz="quarter" idx="5"/>
          </p:nvPr>
        </p:nvSpPr>
        <p:spPr>
          <a:xfrm>
            <a:off x="6209251" y="9428584"/>
            <a:ext cx="245091" cy="193946"/>
          </a:xfrm>
          <a:prstGeom prst="rect">
            <a:avLst/>
          </a:prstGeom>
        </p:spPr>
        <p:txBody>
          <a:bodyPr vert="horz" lIns="0" tIns="0" rIns="0" bIns="0" rtlCol="0" anchor="t"/>
          <a:lstStyle>
            <a:lvl1pPr algn="r">
              <a:defRPr sz="1200">
                <a:solidFill>
                  <a:schemeClr val="accent1">
                    <a:lumMod val="75000"/>
                  </a:schemeClr>
                </a:solidFill>
              </a:defRPr>
            </a:lvl1pPr>
          </a:lstStyle>
          <a:p>
            <a:pPr algn="l"/>
            <a:fld id="{6BEA7848-70C2-8844-A54F-DF108F0BB837}" type="slidenum">
              <a:rPr lang="nb-NO" sz="800" smtClean="0"/>
              <a:pPr algn="l"/>
              <a:t>‹#›</a:t>
            </a:fld>
            <a:endParaRPr lang="nb-NO" sz="800"/>
          </a:p>
        </p:txBody>
      </p:sp>
      <p:pic>
        <p:nvPicPr>
          <p:cNvPr id="12" name="Bilde 11">
            <a:extLst>
              <a:ext uri="{FF2B5EF4-FFF2-40B4-BE49-F238E27FC236}">
                <a16:creationId xmlns:a16="http://schemas.microsoft.com/office/drawing/2014/main" id="{786F8879-4E63-1949-A1E8-EC597C6FD3E0}"/>
              </a:ext>
            </a:extLst>
          </p:cNvPr>
          <p:cNvPicPr>
            <a:picLocks noChangeAspect="1"/>
          </p:cNvPicPr>
          <p:nvPr/>
        </p:nvPicPr>
        <p:blipFill>
          <a:blip r:embed="rId2"/>
          <a:stretch>
            <a:fillRect/>
          </a:stretch>
        </p:blipFill>
        <p:spPr>
          <a:xfrm>
            <a:off x="679767" y="249028"/>
            <a:ext cx="1959053" cy="357600"/>
          </a:xfrm>
          <a:prstGeom prst="rect">
            <a:avLst/>
          </a:prstGeom>
        </p:spPr>
      </p:pic>
    </p:spTree>
    <p:extLst>
      <p:ext uri="{BB962C8B-B14F-4D97-AF65-F5344CB8AC3E}">
        <p14:creationId xmlns:p14="http://schemas.microsoft.com/office/powerpoint/2010/main" val="377129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a:t>
            </a:fld>
            <a:endParaRPr lang="nb-NO" sz="800"/>
          </a:p>
        </p:txBody>
      </p:sp>
    </p:spTree>
    <p:extLst>
      <p:ext uri="{BB962C8B-B14F-4D97-AF65-F5344CB8AC3E}">
        <p14:creationId xmlns:p14="http://schemas.microsoft.com/office/powerpoint/2010/main" val="420619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Ungdoms møte med kirken, Relasjonenes betydning</a:t>
            </a:r>
          </a:p>
        </p:txBody>
      </p:sp>
      <p:sp>
        <p:nvSpPr>
          <p:cNvPr id="4" name="Slide Number Placeholder 3"/>
          <p:cNvSpPr>
            <a:spLocks noGrp="1"/>
          </p:cNvSpPr>
          <p:nvPr>
            <p:ph type="sldNum" sz="quarter" idx="5"/>
          </p:nvPr>
        </p:nvSpPr>
        <p:spPr/>
        <p:txBody>
          <a:bodyPr/>
          <a:lstStyle/>
          <a:p>
            <a:fld id="{BFAE6739-28A0-4643-BC60-FB70A360BF87}" type="slidenum">
              <a:t>10</a:t>
            </a:fld>
            <a:endParaRPr lang="en-US"/>
          </a:p>
        </p:txBody>
      </p:sp>
    </p:spTree>
    <p:extLst>
      <p:ext uri="{BB962C8B-B14F-4D97-AF65-F5344CB8AC3E}">
        <p14:creationId xmlns:p14="http://schemas.microsoft.com/office/powerpoint/2010/main" val="57207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Ungdoms møte med kirken foregår i hovedsak gjennom konfirmasjonstiden, leirer og enkelte ungdomsarrangementer, noe som gjør disse arenaene til viktige kontaktpunkter for rekruttering til kirkelig tjeneste. Forskning viser imidlertid at selv om dette gir kirken et betydelig potensial, brukes ungdomsarbeidet i liten grad strategisk til å skape nysgjerrighet for kirkelige yrker. Mange ungdommer rapporterer at de knapt får informasjon om hva en prest, diakon, kateket eller kirkemusiker faktisk gjør i praksis, og dermed mister kirken en naturlig anledning til å vise frem bredden i sine profesjoner. Det er også tydelig at selv om ungdom ofte har positive opplevelser knyttet til leirer og fellesskap, oppstår det sjelden rom for samtaler om mulige karriereveier innen kirken. Et annet viktig funn er betydningen av relasjoner. Ungdom påvirkes sterkt av voksne de opplever som trygge, inspirerende og nærværende, men mange ansatte i kirken har begrenset kontakt med ungdom utover konfirmasjonsundervisningen, som ofte oppleves formell og lite personlig. Dette svekker muligheten for å bygge den type relasjon som kan åpne for nysgjerrighet rundt kirkelige yrker. Samlet sett viser funnene at ungdomsarbeidet har et stort, men uutnyttet potensial: det er en naturlig arena hvor kirken når bredt ut, men dagens praksis skaper få innganger for rekruttering. Ved å arbeide mer helhetlig, tydelig og relasjonsorientert i møte med ungdom kan kirken åpne for nye muligheter i rekrutteringsarbeidet og styrke sin tilstedeværelse blant unge som står ved viktige utdanningsvalg.</a:t>
            </a:r>
          </a:p>
        </p:txBody>
      </p:sp>
      <p:sp>
        <p:nvSpPr>
          <p:cNvPr id="4" name="Slide Number Placeholder 3"/>
          <p:cNvSpPr>
            <a:spLocks noGrp="1"/>
          </p:cNvSpPr>
          <p:nvPr>
            <p:ph type="sldNum" sz="quarter" idx="5"/>
          </p:nvPr>
        </p:nvSpPr>
        <p:spPr/>
        <p:txBody>
          <a:bodyPr/>
          <a:lstStyle/>
          <a:p>
            <a:fld id="{BFAE6739-28A0-4643-BC60-FB70A360BF87}" type="slidenum">
              <a:t>11</a:t>
            </a:fld>
            <a:endParaRPr lang="en-US"/>
          </a:p>
        </p:txBody>
      </p:sp>
    </p:spTree>
    <p:extLst>
      <p:ext uri="{BB962C8B-B14F-4D97-AF65-F5344CB8AC3E}">
        <p14:creationId xmlns:p14="http://schemas.microsoft.com/office/powerpoint/2010/main" val="171972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Relasjoner spiller en avgjørende rolle i ungdoms vurderinger av kirkelige yrker, og forskning viser at personlig kontakt er en av de sterkeste driverne for interesse. Når ungdom kjenner en prest, kateket eller annen kirkelig ansatt, får de både et mer realistisk og et mer nyansert bilde av hva yrket innebærer. Dette øker sannsynligheten for at de vil vurdere kirkelig utdanning, både fordi de får innsikt i arbeidshverdagen og fordi de ser yrket levd ut av en person de har tillit til. Samtidig peker forskningen på at mange kirkelige ansatte i liten grad er til stede i ungdoms miljøer utover konfirmasjonsopplegget. Dette gjør det vanskelig å etablere den typen uformelle samtaler som ofte ligger til grunn for inspirerende yrkesvalg. I mange tilfeller kommer også ungdoms første møte med kirkelige profesjoner i form av det de opplever som autoritetsroller, noe som kan skape distanse heller enn nysgjerrighet. Relasjonsbygging krever tid, kontinuitet og genuint nærvær – faktorer som ofte ikke er lagt til rette for i dagens arbeidsstruktur. Ungdomsarbeidets store mulighet ligger nettopp i å tilby arenaer der trygge voksne kan være tett på unge over tid, som på leirer, helgesamlinger og ledertrening. Når relasjoner først etableres, gir de grobunn for naturlige samtaler om framtid, utdanningsvalg og troens plass i livet. Dette understreker at rekruttering ikke først og fremst handler om informasjon, men om å skape møter der ungdom blir sett, utfordret og inspirert av rollemodeller de har tillit til. Å styrke relasjonskompetansen og øke nærværet i ungdomsmiljøer fremstår derfor som sentrale grep i rekrutteringsarbeidet.</a:t>
            </a:r>
          </a:p>
        </p:txBody>
      </p:sp>
      <p:sp>
        <p:nvSpPr>
          <p:cNvPr id="4" name="Slide Number Placeholder 3"/>
          <p:cNvSpPr>
            <a:spLocks noGrp="1"/>
          </p:cNvSpPr>
          <p:nvPr>
            <p:ph type="sldNum" sz="quarter" idx="5"/>
          </p:nvPr>
        </p:nvSpPr>
        <p:spPr/>
        <p:txBody>
          <a:bodyPr/>
          <a:lstStyle/>
          <a:p>
            <a:fld id="{BFAE6739-28A0-4643-BC60-FB70A360BF87}" type="slidenum">
              <a:t>12</a:t>
            </a:fld>
            <a:endParaRPr lang="en-US"/>
          </a:p>
        </p:txBody>
      </p:sp>
    </p:spTree>
    <p:extLst>
      <p:ext uri="{BB962C8B-B14F-4D97-AF65-F5344CB8AC3E}">
        <p14:creationId xmlns:p14="http://schemas.microsoft.com/office/powerpoint/2010/main" val="19292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Et av de mest markante funnene i forskningen er at ungdom generelt har svært lav kjennskap til hva kirkelige profesjoner innebærer. Selv om mange har deltatt på konfirmasjonsundervisning eller kirkelige arrangementer, opplever de likevel at de mangler innsikt i arbeidshverdagen til prester, diakoner, kateketer eller kirkemusikere. De fleste beskriver profesjonene med stereotype eller svært forenklede bilder: presten er den som taler i kirken, kateketen jobber med konfirmanter, diakonen hjelper mennesker i vanskelige livssituasjoner, og kirkemusikeren spiller orgel. Dette gir et begrenset inntrykk og reflekterer lite av den moderne og komplekse arbeidshverdagen disse yrkene faktisk har. Studier viser også at ungdom ofte tror at man må ha et sterkt religiøst kall for å jobbe i kirken, noe som bidrar til at mange ikke ser fagene som relevante for seg selv, selv om de kunne ha trivdes med arbeidsoppgavene. I tillegg uttrykker mange at de ikke kjenner til hvilke studieløp som fører til kirkelige profesjoner, eller hvilke arbeidsmuligheter som finnes. Når ungdom ikke vet nok om hva et yrke innebærer, blir det naturlig nok heller ikke vurdert blant deres videre utdanningsvalg. Denne mangelen på kjennskap er ikke et uttrykk for negativitet mot kirken, men et resultat av at informasjon om fagene ikke når frem på en tydelig og tilgjengelig måte. Dermed blir det viktig for kirken å styrke synligheten og formidle et bredere og mer realistisk bilde av profesjonenes innhold og samfunnsbetydning.</a:t>
            </a:r>
          </a:p>
        </p:txBody>
      </p:sp>
      <p:sp>
        <p:nvSpPr>
          <p:cNvPr id="4" name="Slide Number Placeholder 3"/>
          <p:cNvSpPr>
            <a:spLocks noGrp="1"/>
          </p:cNvSpPr>
          <p:nvPr>
            <p:ph type="sldNum" sz="quarter" idx="5"/>
          </p:nvPr>
        </p:nvSpPr>
        <p:spPr/>
        <p:txBody>
          <a:bodyPr/>
          <a:lstStyle/>
          <a:p>
            <a:fld id="{BFAE6739-28A0-4643-BC60-FB70A360BF87}" type="slidenum">
              <a:t>13</a:t>
            </a:fld>
            <a:endParaRPr lang="en-US"/>
          </a:p>
        </p:txBody>
      </p:sp>
    </p:spTree>
    <p:extLst>
      <p:ext uri="{BB962C8B-B14F-4D97-AF65-F5344CB8AC3E}">
        <p14:creationId xmlns:p14="http://schemas.microsoft.com/office/powerpoint/2010/main" val="23266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14</a:t>
            </a:fld>
            <a:endParaRPr lang="nb-NO" sz="800"/>
          </a:p>
        </p:txBody>
      </p:sp>
    </p:spTree>
    <p:extLst>
      <p:ext uri="{BB962C8B-B14F-4D97-AF65-F5344CB8AC3E}">
        <p14:creationId xmlns:p14="http://schemas.microsoft.com/office/powerpoint/2010/main" val="263259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15</a:t>
            </a:fld>
            <a:endParaRPr lang="nb-NO" sz="800"/>
          </a:p>
        </p:txBody>
      </p:sp>
    </p:spTree>
    <p:extLst>
      <p:ext uri="{BB962C8B-B14F-4D97-AF65-F5344CB8AC3E}">
        <p14:creationId xmlns:p14="http://schemas.microsoft.com/office/powerpoint/2010/main" val="289502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16</a:t>
            </a:fld>
            <a:endParaRPr lang="nb-NO" sz="800"/>
          </a:p>
        </p:txBody>
      </p:sp>
    </p:spTree>
    <p:extLst>
      <p:ext uri="{BB962C8B-B14F-4D97-AF65-F5344CB8AC3E}">
        <p14:creationId xmlns:p14="http://schemas.microsoft.com/office/powerpoint/2010/main" val="380967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Arial"/>
              </a:rPr>
              <a:t>Kjapt riss av siste års satsing og dagens organisering av arbeidet</a:t>
            </a:r>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17</a:t>
            </a:fld>
            <a:endParaRPr lang="nb-NO" sz="800"/>
          </a:p>
        </p:txBody>
      </p:sp>
    </p:spTree>
    <p:extLst>
      <p:ext uri="{BB962C8B-B14F-4D97-AF65-F5344CB8AC3E}">
        <p14:creationId xmlns:p14="http://schemas.microsoft.com/office/powerpoint/2010/main" val="411250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PIN-koden ble vedtatt som del av rekrutteringsstrategien på Kirkemøtet 2021</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Svært mange ansatte i kirken fikk i sin tid en avgjørende, personlig oppfordring til å søke kirkelig utdanning. Forskning viser at sjansen for at ungdommer velger kirkelig utdanning øker når de blir eksponert for og involvert i ansattes yrkeskunnskap og fagkompetanse. Ungdom må få anledning til å bli kjent med ansatte for å kunne identifisere seg med deres valg av utdanning og yrke.</a:t>
            </a:r>
          </a:p>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18</a:t>
            </a:fld>
            <a:endParaRPr lang="nb-NO" sz="800"/>
          </a:p>
        </p:txBody>
      </p:sp>
    </p:spTree>
    <p:extLst>
      <p:ext uri="{BB962C8B-B14F-4D97-AF65-F5344CB8AC3E}">
        <p14:creationId xmlns:p14="http://schemas.microsoft.com/office/powerpoint/2010/main" val="2714352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Løfter</a:t>
            </a:r>
            <a:r>
              <a:rPr lang="en-US">
                <a:latin typeface="Calibri"/>
                <a:ea typeface="Calibri"/>
                <a:cs typeface="Calibri"/>
              </a:rPr>
              <a:t> </a:t>
            </a:r>
            <a:r>
              <a:rPr lang="en-US" err="1">
                <a:latin typeface="Calibri"/>
                <a:ea typeface="Calibri"/>
                <a:cs typeface="Calibri"/>
              </a:rPr>
              <a:t>fram</a:t>
            </a:r>
            <a:r>
              <a:rPr lang="en-US">
                <a:latin typeface="Calibri"/>
                <a:ea typeface="Calibri"/>
                <a:cs typeface="Calibri"/>
              </a:rPr>
              <a:t> alle </a:t>
            </a:r>
            <a:r>
              <a:rPr lang="en-US" err="1">
                <a:latin typeface="Calibri"/>
                <a:ea typeface="Calibri"/>
                <a:cs typeface="Calibri"/>
              </a:rPr>
              <a:t>kirkefaglige</a:t>
            </a:r>
            <a:r>
              <a:rPr lang="en-US">
                <a:latin typeface="Calibri"/>
                <a:ea typeface="Calibri"/>
                <a:cs typeface="Calibri"/>
              </a:rPr>
              <a:t> </a:t>
            </a:r>
            <a:r>
              <a:rPr lang="en-US" err="1">
                <a:latin typeface="Calibri"/>
                <a:ea typeface="Calibri"/>
                <a:cs typeface="Calibri"/>
              </a:rPr>
              <a:t>yrkene</a:t>
            </a:r>
            <a:r>
              <a:rPr lang="en-US">
                <a:latin typeface="Calibri"/>
                <a:ea typeface="Calibri"/>
                <a:cs typeface="Calibri"/>
              </a:rPr>
              <a:t>, </a:t>
            </a:r>
            <a:r>
              <a:rPr lang="en-US" err="1">
                <a:latin typeface="Calibri"/>
                <a:ea typeface="Calibri"/>
                <a:cs typeface="Calibri"/>
              </a:rPr>
              <a:t>selv</a:t>
            </a:r>
            <a:r>
              <a:rPr lang="en-US">
                <a:latin typeface="Calibri"/>
                <a:ea typeface="Calibri"/>
                <a:cs typeface="Calibri"/>
              </a:rPr>
              <a:t> om </a:t>
            </a:r>
            <a:r>
              <a:rPr lang="en-US" err="1">
                <a:latin typeface="Calibri"/>
                <a:ea typeface="Calibri"/>
                <a:cs typeface="Calibri"/>
              </a:rPr>
              <a:t>kantorutdanningen</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søknadsfrist</a:t>
            </a:r>
            <a:r>
              <a:rPr lang="en-US">
                <a:latin typeface="Calibri"/>
                <a:ea typeface="Calibri"/>
                <a:cs typeface="Calibri"/>
              </a:rPr>
              <a:t> 15. </a:t>
            </a:r>
            <a:r>
              <a:rPr lang="en-US" err="1">
                <a:latin typeface="Calibri"/>
                <a:ea typeface="Calibri"/>
                <a:cs typeface="Calibri"/>
              </a:rPr>
              <a:t>Desember</a:t>
            </a:r>
            <a:r>
              <a:rPr lang="en-US">
                <a:latin typeface="Calibri"/>
                <a:ea typeface="Calibri"/>
                <a:cs typeface="Calibri"/>
              </a:rPr>
              <a:t>. Egen </a:t>
            </a:r>
            <a:r>
              <a:rPr lang="en-US" err="1">
                <a:latin typeface="Calibri"/>
                <a:ea typeface="Calibri"/>
                <a:cs typeface="Calibri"/>
              </a:rPr>
              <a:t>kampanje</a:t>
            </a:r>
            <a:r>
              <a:rPr lang="en-US">
                <a:latin typeface="Calibri"/>
                <a:ea typeface="Calibri"/>
                <a:cs typeface="Calibri"/>
              </a:rPr>
              <a:t> </a:t>
            </a:r>
            <a:r>
              <a:rPr lang="en-US" err="1">
                <a:latin typeface="Calibri"/>
                <a:ea typeface="Calibri"/>
                <a:cs typeface="Calibri"/>
              </a:rPr>
              <a:t>før</a:t>
            </a:r>
            <a:r>
              <a:rPr lang="en-US">
                <a:latin typeface="Calibri"/>
                <a:ea typeface="Calibri"/>
                <a:cs typeface="Calibri"/>
              </a:rPr>
              <a:t> </a:t>
            </a:r>
            <a:r>
              <a:rPr lang="en-US" err="1">
                <a:latin typeface="Calibri"/>
                <a:ea typeface="Calibri"/>
                <a:cs typeface="Calibri"/>
              </a:rPr>
              <a:t>jul</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kantor</a:t>
            </a:r>
            <a:r>
              <a:rPr lang="en-US">
                <a:latin typeface="Calibri"/>
                <a:ea typeface="Calibri"/>
                <a:cs typeface="Calibri"/>
              </a:rPr>
              <a:t>/</a:t>
            </a:r>
            <a:r>
              <a:rPr lang="en-US" err="1">
                <a:latin typeface="Calibri"/>
                <a:ea typeface="Calibri"/>
                <a:cs typeface="Calibri"/>
              </a:rPr>
              <a:t>kirkemusiker</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pPr algn="l"/>
            <a:fld id="{6BEA7848-70C2-8844-A54F-DF108F0BB837}" type="slidenum">
              <a:rPr lang="nb-NO" sz="800" smtClean="0"/>
              <a:pPr algn="l"/>
              <a:t>19</a:t>
            </a:fld>
            <a:endParaRPr lang="nb-NO" sz="800"/>
          </a:p>
        </p:txBody>
      </p:sp>
    </p:spTree>
    <p:extLst>
      <p:ext uri="{BB962C8B-B14F-4D97-AF65-F5344CB8AC3E}">
        <p14:creationId xmlns:p14="http://schemas.microsoft.com/office/powerpoint/2010/main" val="392063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a:t>
            </a:fld>
            <a:endParaRPr lang="nb-NO" sz="800"/>
          </a:p>
        </p:txBody>
      </p:sp>
    </p:spTree>
    <p:extLst>
      <p:ext uri="{BB962C8B-B14F-4D97-AF65-F5344CB8AC3E}">
        <p14:creationId xmlns:p14="http://schemas.microsoft.com/office/powerpoint/2010/main" val="138525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20</a:t>
            </a:fld>
            <a:endParaRPr lang="nb-NO" sz="800"/>
          </a:p>
        </p:txBody>
      </p:sp>
    </p:spTree>
    <p:extLst>
      <p:ext uri="{BB962C8B-B14F-4D97-AF65-F5344CB8AC3E}">
        <p14:creationId xmlns:p14="http://schemas.microsoft.com/office/powerpoint/2010/main" val="369474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21</a:t>
            </a:fld>
            <a:endParaRPr lang="nb-NO" sz="800"/>
          </a:p>
        </p:txBody>
      </p:sp>
    </p:spTree>
    <p:extLst>
      <p:ext uri="{BB962C8B-B14F-4D97-AF65-F5344CB8AC3E}">
        <p14:creationId xmlns:p14="http://schemas.microsoft.com/office/powerpoint/2010/main" val="3496659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22</a:t>
            </a:fld>
            <a:endParaRPr lang="nb-NO" sz="800"/>
          </a:p>
        </p:txBody>
      </p:sp>
    </p:spTree>
    <p:extLst>
      <p:ext uri="{BB962C8B-B14F-4D97-AF65-F5344CB8AC3E}">
        <p14:creationId xmlns:p14="http://schemas.microsoft.com/office/powerpoint/2010/main" val="1881705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23</a:t>
            </a:fld>
            <a:endParaRPr lang="nb-NO" sz="800"/>
          </a:p>
        </p:txBody>
      </p:sp>
    </p:spTree>
    <p:extLst>
      <p:ext uri="{BB962C8B-B14F-4D97-AF65-F5344CB8AC3E}">
        <p14:creationId xmlns:p14="http://schemas.microsoft.com/office/powerpoint/2010/main" val="370962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a:t>
            </a:fld>
            <a:endParaRPr lang="nb-NO" sz="800"/>
          </a:p>
        </p:txBody>
      </p:sp>
    </p:spTree>
    <p:extLst>
      <p:ext uri="{BB962C8B-B14F-4D97-AF65-F5344CB8AC3E}">
        <p14:creationId xmlns:p14="http://schemas.microsoft.com/office/powerpoint/2010/main" val="231204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Rekrutteringstrakten, fra saksorienteringen til KM-saken i 2021, etter arbeid i prosjektet og PWC-rapporten Hvordan kan Den norske kirke bli mer attraktiv som arbeidsgiver?</a:t>
            </a:r>
          </a:p>
          <a:p>
            <a:endParaRPr lang="nb-NO">
              <a:cs typeface="Arial"/>
            </a:endParaRP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4</a:t>
            </a:fld>
            <a:endParaRPr lang="nb-NO" sz="800"/>
          </a:p>
        </p:txBody>
      </p:sp>
    </p:spTree>
    <p:extLst>
      <p:ext uri="{BB962C8B-B14F-4D97-AF65-F5344CB8AC3E}">
        <p14:creationId xmlns:p14="http://schemas.microsoft.com/office/powerpoint/2010/main" val="434983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5</a:t>
            </a:fld>
            <a:endParaRPr lang="nb-NO" sz="800"/>
          </a:p>
        </p:txBody>
      </p:sp>
    </p:spTree>
    <p:extLst>
      <p:ext uri="{BB962C8B-B14F-4D97-AF65-F5344CB8AC3E}">
        <p14:creationId xmlns:p14="http://schemas.microsoft.com/office/powerpoint/2010/main" val="1223551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6</a:t>
            </a:fld>
            <a:endParaRPr lang="nb-NO" sz="800"/>
          </a:p>
        </p:txBody>
      </p:sp>
    </p:spTree>
    <p:extLst>
      <p:ext uri="{BB962C8B-B14F-4D97-AF65-F5344CB8AC3E}">
        <p14:creationId xmlns:p14="http://schemas.microsoft.com/office/powerpoint/2010/main" val="87814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7</a:t>
            </a:fld>
            <a:endParaRPr lang="nb-NO" sz="800"/>
          </a:p>
        </p:txBody>
      </p:sp>
    </p:spTree>
    <p:extLst>
      <p:ext uri="{BB962C8B-B14F-4D97-AF65-F5344CB8AC3E}">
        <p14:creationId xmlns:p14="http://schemas.microsoft.com/office/powerpoint/2010/main" val="94966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8</a:t>
            </a:fld>
            <a:endParaRPr lang="nb-NO" sz="800"/>
          </a:p>
        </p:txBody>
      </p:sp>
    </p:spTree>
    <p:extLst>
      <p:ext uri="{BB962C8B-B14F-4D97-AF65-F5344CB8AC3E}">
        <p14:creationId xmlns:p14="http://schemas.microsoft.com/office/powerpoint/2010/main" val="151924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9</a:t>
            </a:fld>
            <a:endParaRPr lang="nb-NO" sz="800"/>
          </a:p>
        </p:txBody>
      </p:sp>
    </p:spTree>
    <p:extLst>
      <p:ext uri="{BB962C8B-B14F-4D97-AF65-F5344CB8AC3E}">
        <p14:creationId xmlns:p14="http://schemas.microsoft.com/office/powerpoint/2010/main" val="1045730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12.02.2026</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userDrawn="1"/>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12.02.2026</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12.02.2026</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370FB8C5-4E46-0144-92C5-637BD509B61A}"/>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12.02.2026</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52F79A17-B5DF-8C4E-84DB-E96DE20FF6B6}"/>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12.02.2026</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12.02.2026</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12.02.2026</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userDrawn="1"/>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12.02.2026</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userDrawn="1"/>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12.02.2026</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userDrawn="1"/>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12.02.2026</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12.02.2026</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12.02.2026</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12.02.2026</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12.02.2026</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12.02.2026</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12.02.2026</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userDrawn="1"/>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userDrawn="1"/>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12.02.2026</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12.02.2026</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12.02.2026</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Sett inn tekst </a:t>
            </a:r>
            <a:r>
              <a:rPr lang="nb-NO" noProof="0" err="1"/>
              <a:t>f.eks</a:t>
            </a:r>
            <a:r>
              <a:rPr lang="nb-NO" noProof="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12.02.2026</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12.02.2026</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12.02.2026</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2">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4BE01F4-F5E6-FB52-8FEA-5927DFC8AA7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4EC6DA0-2CB8-AFC5-DB06-AB9235983979}"/>
              </a:ext>
            </a:extLst>
          </p:cNvPr>
          <p:cNvSpPr>
            <a:spLocks noGrp="1"/>
          </p:cNvSpPr>
          <p:nvPr>
            <p:ph type="title"/>
          </p:nvPr>
        </p:nvSpPr>
        <p:spPr>
          <a:xfrm>
            <a:off x="457200" y="2968607"/>
            <a:ext cx="8932653" cy="3450568"/>
          </a:xfrm>
        </p:spPr>
        <p:txBody>
          <a:bodyPr rtlCol="0" anchor="b">
            <a:normAutofit/>
          </a:bodyPr>
          <a:lstStyle>
            <a:lvl1pPr>
              <a:lnSpc>
                <a:spcPct val="80000"/>
              </a:lnSpc>
              <a:defRPr sz="6600" cap="all" baseline="0">
                <a:solidFill>
                  <a:schemeClr val="tx2">
                    <a:lumMod val="90000"/>
                    <a:alpha val="65000"/>
                  </a:schemeClr>
                </a:solidFill>
              </a:defRPr>
            </a:lvl1pPr>
          </a:lstStyle>
          <a:p>
            <a:pPr rtl="0"/>
            <a:r>
              <a:rPr lang="nb-no"/>
              <a:t>Klikk for å redigere tittelstil i malen</a:t>
            </a:r>
            <a:endParaRPr lang="en-US"/>
          </a:p>
        </p:txBody>
      </p:sp>
      <p:sp>
        <p:nvSpPr>
          <p:cNvPr id="3" name="Plassholder for tekst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rtlCol="0">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nb-no"/>
              <a:t>Klikk for å redigere tekststiler i malen</a:t>
            </a:r>
          </a:p>
        </p:txBody>
      </p:sp>
      <p:sp>
        <p:nvSpPr>
          <p:cNvPr id="5" name="Plassholder for bunntekst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rtlCol="0"/>
          <a:lstStyle>
            <a:lvl1pPr>
              <a:defRPr>
                <a:solidFill>
                  <a:schemeClr val="tx2"/>
                </a:solidFill>
              </a:defRPr>
            </a:lvl1pPr>
          </a:lstStyle>
          <a:p>
            <a:pPr rtl="0"/>
            <a:r>
              <a:rPr lang="nb-no"/>
              <a:t>Eksempelbunntekst</a:t>
            </a:r>
          </a:p>
        </p:txBody>
      </p:sp>
      <p:sp>
        <p:nvSpPr>
          <p:cNvPr id="4" name="Plassholder for dato 3">
            <a:extLst>
              <a:ext uri="{FF2B5EF4-FFF2-40B4-BE49-F238E27FC236}">
                <a16:creationId xmlns:a16="http://schemas.microsoft.com/office/drawing/2014/main" id="{E58CD507-925C-84B3-8F49-9F3B91209D8F}"/>
              </a:ext>
            </a:extLst>
          </p:cNvPr>
          <p:cNvSpPr>
            <a:spLocks noGrp="1"/>
          </p:cNvSpPr>
          <p:nvPr>
            <p:ph type="dt" sz="half" idx="10"/>
          </p:nvPr>
        </p:nvSpPr>
        <p:spPr/>
        <p:txBody>
          <a:bodyPr rtlCol="0"/>
          <a:lstStyle>
            <a:lvl1pPr>
              <a:defRPr>
                <a:solidFill>
                  <a:schemeClr val="tx2"/>
                </a:solidFill>
              </a:defRPr>
            </a:lvl1pPr>
          </a:lstStyle>
          <a:p>
            <a:pPr rtl="0"/>
            <a:r>
              <a:rPr lang="en-US"/>
              <a:t>11.08.2025</a:t>
            </a:r>
          </a:p>
        </p:txBody>
      </p:sp>
      <p:sp>
        <p:nvSpPr>
          <p:cNvPr id="6" name="Plassholder for lysbildenumm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rtlCol="0"/>
          <a:lstStyle>
            <a:lvl1pPr>
              <a:defRPr>
                <a:solidFill>
                  <a:schemeClr val="tx2"/>
                </a:solidFill>
              </a:defRPr>
            </a:lvl1pPr>
          </a:lstStyle>
          <a:p>
            <a:pPr rtl="0"/>
            <a:fld id="{DDF60B60-82CA-4BB9-BA6E-A62FADF2374B}" type="slidenum">
              <a:rPr lang="en-US" smtClean="0"/>
              <a:t>‹#›</a:t>
            </a:fld>
            <a:endParaRPr lang="en-US"/>
          </a:p>
        </p:txBody>
      </p:sp>
      <p:cxnSp>
        <p:nvCxnSpPr>
          <p:cNvPr id="7" name="Rett linje 6">
            <a:extLst>
              <a:ext uri="{FF2B5EF4-FFF2-40B4-BE49-F238E27FC236}">
                <a16:creationId xmlns:a16="http://schemas.microsoft.com/office/drawing/2014/main" id="{9BFA0DE8-9E4B-D747-CB64-14B8DEDC02EA}"/>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795FFB35-3AE5-1BED-838E-1C6BC98721B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089316"/>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nnhold med bilde 16">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8" cy="1225485"/>
          </a:xfrm>
        </p:spPr>
        <p:txBody>
          <a:bodyPr rtlCol="0" anchor="t"/>
          <a:lstStyle/>
          <a:p>
            <a:pPr rtl="0"/>
            <a:r>
              <a:rPr lang="nb-no"/>
              <a:t>Klikk for å redigere tittelstil i malen</a:t>
            </a:r>
            <a:endParaRPr lang="en-US"/>
          </a:p>
        </p:txBody>
      </p:sp>
      <p:sp>
        <p:nvSpPr>
          <p:cNvPr id="19" name="Plassholder for bilde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2182"/>
            <a:ext cx="5758172" cy="4546457"/>
          </a:xfrm>
          <a:blipFill dpi="0" rotWithShape="1">
            <a:blip r:embed="rId2">
              <a:alphaModFix amt="80000"/>
            </a:blip>
            <a:srcRect/>
            <a:stretch>
              <a:fillRect/>
            </a:stretch>
          </a:blipFill>
        </p:spPr>
        <p:txBody>
          <a:bodyPr rtlCol="0"/>
          <a:lstStyle>
            <a:lvl1pPr marL="0" indent="0">
              <a:buNone/>
              <a:defRPr/>
            </a:lvl1pPr>
          </a:lstStyle>
          <a:p>
            <a:pPr rtl="0"/>
            <a:r>
              <a:rPr lang="nb-no"/>
              <a:t> </a:t>
            </a:r>
          </a:p>
        </p:txBody>
      </p:sp>
      <p:sp>
        <p:nvSpPr>
          <p:cNvPr id="3" name="Plassholder for innhold 2">
            <a:extLst>
              <a:ext uri="{FF2B5EF4-FFF2-40B4-BE49-F238E27FC236}">
                <a16:creationId xmlns:a16="http://schemas.microsoft.com/office/drawing/2014/main" id="{00327223-CF88-A3FD-E8DF-370D7C19B1B6}"/>
              </a:ext>
            </a:extLst>
          </p:cNvPr>
          <p:cNvSpPr>
            <a:spLocks noGrp="1"/>
          </p:cNvSpPr>
          <p:nvPr>
            <p:ph idx="1"/>
          </p:nvPr>
        </p:nvSpPr>
        <p:spPr>
          <a:xfrm>
            <a:off x="6176142" y="377072"/>
            <a:ext cx="5558655" cy="5797484"/>
          </a:xfrm>
        </p:spPr>
        <p:txBody>
          <a:bodyPr rtlCol="0"/>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endParaRPr lang="en-US"/>
          </a:p>
        </p:txBody>
      </p:sp>
      <p:sp>
        <p:nvSpPr>
          <p:cNvPr id="5" name="Plassholder for bunntekst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rtlCol="0"/>
          <a:lstStyle/>
          <a:p>
            <a:pPr rtl="0"/>
            <a:r>
              <a:rPr lang="nb-no"/>
              <a:t>Eksempelbunntekst</a:t>
            </a:r>
          </a:p>
        </p:txBody>
      </p:sp>
      <p:sp>
        <p:nvSpPr>
          <p:cNvPr id="4" name="Plassholder for dato 3">
            <a:extLst>
              <a:ext uri="{FF2B5EF4-FFF2-40B4-BE49-F238E27FC236}">
                <a16:creationId xmlns:a16="http://schemas.microsoft.com/office/drawing/2014/main" id="{ADC28223-FDFF-908F-158A-3401127BA5C7}"/>
              </a:ext>
            </a:extLst>
          </p:cNvPr>
          <p:cNvSpPr>
            <a:spLocks noGrp="1"/>
          </p:cNvSpPr>
          <p:nvPr>
            <p:ph type="dt" sz="half" idx="10"/>
          </p:nvPr>
        </p:nvSpPr>
        <p:spPr/>
        <p:txBody>
          <a:bodyPr rtlCol="0"/>
          <a:lstStyle/>
          <a:p>
            <a:pPr rtl="0"/>
            <a:r>
              <a:rPr lang="en-US"/>
              <a:t>11.08.2025</a:t>
            </a:r>
          </a:p>
        </p:txBody>
      </p:sp>
      <p:sp>
        <p:nvSpPr>
          <p:cNvPr id="6" name="Plassholder for lysbildenumm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rtlCol="0"/>
          <a:lstStyle/>
          <a:p>
            <a:pPr rtl="0"/>
            <a:fld id="{DDF60B60-82CA-4BB9-BA6E-A62FADF2374B}" type="slidenum">
              <a:rPr lang="en-US" smtClean="0"/>
              <a:t>‹#›</a:t>
            </a:fld>
            <a:endParaRPr lang="en-US"/>
          </a:p>
        </p:txBody>
      </p:sp>
      <p:cxnSp>
        <p:nvCxnSpPr>
          <p:cNvPr id="14" name="Rett linje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Rett linje 6">
            <a:extLst>
              <a:ext uri="{FF2B5EF4-FFF2-40B4-BE49-F238E27FC236}">
                <a16:creationId xmlns:a16="http://schemas.microsoft.com/office/drawing/2014/main" id="{B57362BC-3CD1-D6F5-CB9B-B2AAD7EAD176}"/>
              </a:ext>
            </a:extLst>
          </p:cNvPr>
          <p:cNvCxnSpPr>
            <a:cxnSpLocks/>
          </p:cNvCxnSpPr>
          <p:nvPr/>
        </p:nvCxnSpPr>
        <p:spPr>
          <a:xfrm>
            <a:off x="575817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0F4F50A3-1136-13EC-E499-F6DDCBFE375F}"/>
              </a:ext>
            </a:extLst>
          </p:cNvPr>
          <p:cNvCxnSpPr>
            <a:cxnSpLocks/>
          </p:cNvCxnSpPr>
          <p:nvPr/>
        </p:nvCxnSpPr>
        <p:spPr>
          <a:xfrm flipH="1">
            <a:off x="0" y="1842182"/>
            <a:ext cx="5758174"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271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nnhold med bilde 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58AB8C-6B7B-EBD3-4D71-F5150448D3B6}"/>
              </a:ext>
            </a:extLst>
          </p:cNvPr>
          <p:cNvSpPr>
            <a:spLocks noGrp="1"/>
          </p:cNvSpPr>
          <p:nvPr>
            <p:ph type="title"/>
          </p:nvPr>
        </p:nvSpPr>
        <p:spPr>
          <a:xfrm>
            <a:off x="457200" y="680728"/>
            <a:ext cx="7281067" cy="1005840"/>
          </a:xfrm>
        </p:spPr>
        <p:txBody>
          <a:bodyPr rtlCol="0"/>
          <a:lstStyle/>
          <a:p>
            <a:pPr rtl="0"/>
            <a:r>
              <a:rPr lang="nb-no"/>
              <a:t>Klikk for å redigere tittelstil i malen</a:t>
            </a:r>
            <a:endParaRPr lang="en-US"/>
          </a:p>
        </p:txBody>
      </p:sp>
      <p:sp>
        <p:nvSpPr>
          <p:cNvPr id="3" name="Plassholder for innhold 2">
            <a:extLst>
              <a:ext uri="{FF2B5EF4-FFF2-40B4-BE49-F238E27FC236}">
                <a16:creationId xmlns:a16="http://schemas.microsoft.com/office/drawing/2014/main" id="{00327223-CF88-A3FD-E8DF-370D7C19B1B6}"/>
              </a:ext>
            </a:extLst>
          </p:cNvPr>
          <p:cNvSpPr>
            <a:spLocks noGrp="1"/>
          </p:cNvSpPr>
          <p:nvPr>
            <p:ph idx="1"/>
          </p:nvPr>
        </p:nvSpPr>
        <p:spPr>
          <a:xfrm>
            <a:off x="457200" y="1823728"/>
            <a:ext cx="7281061" cy="4423855"/>
          </a:xfrm>
        </p:spPr>
        <p:txBody>
          <a:bodyPr rtlCol="0"/>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endParaRPr lang="en-US"/>
          </a:p>
        </p:txBody>
      </p:sp>
      <p:sp>
        <p:nvSpPr>
          <p:cNvPr id="19" name="Plassholder for bilde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195489" y="-6369"/>
            <a:ext cx="3996512" cy="6398066"/>
          </a:xfrm>
          <a:blipFill dpi="0" rotWithShape="1">
            <a:blip r:embed="rId2">
              <a:alphaModFix amt="80000"/>
            </a:blip>
            <a:srcRect/>
            <a:stretch>
              <a:fillRect/>
            </a:stretch>
          </a:blipFill>
        </p:spPr>
        <p:txBody>
          <a:bodyPr rtlCol="0"/>
          <a:lstStyle>
            <a:lvl1pPr marL="0" indent="0">
              <a:buNone/>
              <a:defRPr/>
            </a:lvl1pPr>
          </a:lstStyle>
          <a:p>
            <a:pPr rtl="0"/>
            <a:r>
              <a:rPr lang="nb-no"/>
              <a:t> </a:t>
            </a:r>
          </a:p>
        </p:txBody>
      </p:sp>
      <p:sp>
        <p:nvSpPr>
          <p:cNvPr id="5" name="Plassholder for bunntekst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rtlCol="0"/>
          <a:lstStyle/>
          <a:p>
            <a:pPr rtl="0"/>
            <a:r>
              <a:rPr lang="nb-no"/>
              <a:t>Eksempelbunntekst</a:t>
            </a:r>
          </a:p>
        </p:txBody>
      </p:sp>
      <p:sp>
        <p:nvSpPr>
          <p:cNvPr id="4" name="Plassholder for dato 3">
            <a:extLst>
              <a:ext uri="{FF2B5EF4-FFF2-40B4-BE49-F238E27FC236}">
                <a16:creationId xmlns:a16="http://schemas.microsoft.com/office/drawing/2014/main" id="{ADC28223-FDFF-908F-158A-3401127BA5C7}"/>
              </a:ext>
            </a:extLst>
          </p:cNvPr>
          <p:cNvSpPr>
            <a:spLocks noGrp="1"/>
          </p:cNvSpPr>
          <p:nvPr>
            <p:ph type="dt" sz="half" idx="10"/>
          </p:nvPr>
        </p:nvSpPr>
        <p:spPr/>
        <p:txBody>
          <a:bodyPr rtlCol="0"/>
          <a:lstStyle/>
          <a:p>
            <a:pPr rtl="0"/>
            <a:r>
              <a:rPr lang="en-US"/>
              <a:t>11.08.2025</a:t>
            </a:r>
          </a:p>
        </p:txBody>
      </p:sp>
      <p:sp>
        <p:nvSpPr>
          <p:cNvPr id="6" name="Plassholder for lysbildenumm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rtlCol="0"/>
          <a:lstStyle/>
          <a:p>
            <a:pPr rtl="0"/>
            <a:fld id="{DDF60B60-82CA-4BB9-BA6E-A62FADF2374B}" type="slidenum">
              <a:rPr lang="en-US" smtClean="0"/>
              <a:t>‹#›</a:t>
            </a:fld>
            <a:endParaRPr lang="en-US"/>
          </a:p>
        </p:txBody>
      </p:sp>
      <p:cxnSp>
        <p:nvCxnSpPr>
          <p:cNvPr id="14" name="Rett linje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254AC9C-312D-B8D1-5D04-C0CE07B464DB}"/>
              </a:ext>
            </a:extLst>
          </p:cNvPr>
          <p:cNvCxnSpPr>
            <a:cxnSpLocks/>
          </p:cNvCxnSpPr>
          <p:nvPr/>
        </p:nvCxnSpPr>
        <p:spPr>
          <a:xfrm>
            <a:off x="818828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275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12.02.2026</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12.02.2026</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12.02.2026</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12.02.2026</a:t>
            </a:fld>
            <a:endParaRPr lang="nb-NO"/>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9C2D23-5413-0C4E-90E8-570584B1AF6C}"/>
              </a:ext>
            </a:extLst>
          </p:cNvPr>
          <p:cNvPicPr>
            <a:picLocks noChangeAspect="1"/>
          </p:cNvPicPr>
          <p:nvPr userDrawn="1"/>
        </p:nvPicPr>
        <p:blipFill>
          <a:blip r:embed="rId39"/>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3816" userDrawn="1">
          <p15:clr>
            <a:srgbClr val="F26B43"/>
          </p15:clr>
        </p15:guide>
        <p15:guide id="6" orient="horz" pos="4150" userDrawn="1">
          <p15:clr>
            <a:srgbClr val="F26B43"/>
          </p15:clr>
        </p15:guide>
        <p15:guide id="7" orient="horz" pos="873" userDrawn="1">
          <p15:clr>
            <a:srgbClr val="F26B43"/>
          </p15:clr>
        </p15:guide>
        <p15:guide id="8" orient="horz" pos="142" userDrawn="1">
          <p15:clr>
            <a:srgbClr val="F26B43"/>
          </p15:clr>
        </p15:guide>
        <p15:guide id="9" pos="3727" userDrawn="1">
          <p15:clr>
            <a:srgbClr val="F26B43"/>
          </p15:clr>
        </p15:guide>
        <p15:guide id="10" pos="3953" userDrawn="1">
          <p15:clr>
            <a:srgbClr val="F26B43"/>
          </p15:clr>
        </p15:guide>
        <p15:guide id="12" orient="horz" pos="689"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bhttps:/design.kirken.no/document/73?q=rekruttering"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ressursbanken.kirken.no/nb-NO/kommunikasjon/overordnet/jobbikirken/"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www.kirken.no/jobbikirke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shorts/9IfTdnhW-nA"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905D13E-4397-444D-9D72-5C288C66AEB1}"/>
              </a:ext>
            </a:extLst>
          </p:cNvPr>
          <p:cNvSpPr>
            <a:spLocks noGrp="1"/>
          </p:cNvSpPr>
          <p:nvPr>
            <p:ph type="dt" sz="half" idx="10"/>
          </p:nvPr>
        </p:nvSpPr>
        <p:spPr/>
        <p:txBody>
          <a:bodyPr/>
          <a:lstStyle/>
          <a:p>
            <a:fld id="{5153172C-E5A6-B547-B606-488AA18D1FD3}" type="datetime1">
              <a:rPr lang="nb-NO" smtClean="0"/>
              <a:t>12.02.2026</a:t>
            </a:fld>
            <a:endParaRPr lang="nb-NO"/>
          </a:p>
        </p:txBody>
      </p:sp>
      <p:sp>
        <p:nvSpPr>
          <p:cNvPr id="3" name="Plassholder for lysbildenummer 2">
            <a:extLst>
              <a:ext uri="{FF2B5EF4-FFF2-40B4-BE49-F238E27FC236}">
                <a16:creationId xmlns:a16="http://schemas.microsoft.com/office/drawing/2014/main" id="{B679592F-5F76-D64B-A0E4-DF3D27B7FCEC}"/>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46D5D829-711E-0548-8041-4A9647446129}"/>
              </a:ext>
            </a:extLst>
          </p:cNvPr>
          <p:cNvSpPr>
            <a:spLocks noGrp="1"/>
          </p:cNvSpPr>
          <p:nvPr>
            <p:ph type="ctrTitle"/>
          </p:nvPr>
        </p:nvSpPr>
        <p:spPr>
          <a:xfrm>
            <a:off x="623888" y="2653904"/>
            <a:ext cx="10944224" cy="1266932"/>
          </a:xfrm>
        </p:spPr>
        <p:txBody>
          <a:bodyPr/>
          <a:lstStyle/>
          <a:p>
            <a:r>
              <a:rPr lang="nb-NO" dirty="0"/>
              <a:t>       Rekrutteringskampanje 2026 – </a:t>
            </a:r>
            <a:r>
              <a:rPr lang="nb-NO" dirty="0" err="1"/>
              <a:t>kommunikasjonswebinar</a:t>
            </a:r>
            <a:r>
              <a:rPr lang="nb-NO" dirty="0"/>
              <a:t>                                     </a:t>
            </a:r>
          </a:p>
        </p:txBody>
      </p:sp>
      <p:sp>
        <p:nvSpPr>
          <p:cNvPr id="5" name="Undertittel 4">
            <a:extLst>
              <a:ext uri="{FF2B5EF4-FFF2-40B4-BE49-F238E27FC236}">
                <a16:creationId xmlns:a16="http://schemas.microsoft.com/office/drawing/2014/main" id="{615BE1ED-A39E-F642-8DF4-7022C7B8A2C6}"/>
              </a:ext>
            </a:extLst>
          </p:cNvPr>
          <p:cNvSpPr>
            <a:spLocks noGrp="1"/>
          </p:cNvSpPr>
          <p:nvPr>
            <p:ph type="subTitle" idx="1"/>
          </p:nvPr>
        </p:nvSpPr>
        <p:spPr>
          <a:xfrm>
            <a:off x="623888" y="4364182"/>
            <a:ext cx="10944224" cy="1693718"/>
          </a:xfrm>
        </p:spPr>
        <p:txBody>
          <a:bodyPr/>
          <a:lstStyle/>
          <a:p>
            <a:endParaRPr lang="nb-NO"/>
          </a:p>
        </p:txBody>
      </p:sp>
      <p:sp>
        <p:nvSpPr>
          <p:cNvPr id="6" name="Plassholder for tekst 5">
            <a:extLst>
              <a:ext uri="{FF2B5EF4-FFF2-40B4-BE49-F238E27FC236}">
                <a16:creationId xmlns:a16="http://schemas.microsoft.com/office/drawing/2014/main" id="{6B2BC670-A605-BC4C-A9CA-3BD897D717B8}"/>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3826382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F2E42D-7C42-8C53-E85E-AC89F42AC9C7}"/>
              </a:ext>
            </a:extLst>
          </p:cNvPr>
          <p:cNvSpPr>
            <a:spLocks noGrp="1"/>
          </p:cNvSpPr>
          <p:nvPr>
            <p:ph type="ftr" sz="quarter" idx="11"/>
          </p:nvPr>
        </p:nvSpPr>
        <p:spPr>
          <a:xfrm>
            <a:off x="457200" y="6445997"/>
            <a:ext cx="3751081" cy="365125"/>
          </a:xfrm>
        </p:spPr>
        <p:txBody>
          <a:bodyPr anchor="ctr">
            <a:normAutofit/>
          </a:bodyPr>
          <a:lstStyle/>
          <a:p>
            <a:pPr rtl="0">
              <a:spcAft>
                <a:spcPts val="600"/>
              </a:spcAft>
            </a:pPr>
            <a:r>
              <a:rPr lang="nb-no"/>
              <a:t>Eksempelbunntekst</a:t>
            </a:r>
          </a:p>
        </p:txBody>
      </p:sp>
      <p:sp>
        <p:nvSpPr>
          <p:cNvPr id="5" name="Date Placeholder 4">
            <a:extLst>
              <a:ext uri="{FF2B5EF4-FFF2-40B4-BE49-F238E27FC236}">
                <a16:creationId xmlns:a16="http://schemas.microsoft.com/office/drawing/2014/main" id="{735C924E-92B5-7E94-A778-E74612A2FEF2}"/>
              </a:ext>
            </a:extLst>
          </p:cNvPr>
          <p:cNvSpPr>
            <a:spLocks noGrp="1"/>
          </p:cNvSpPr>
          <p:nvPr>
            <p:ph type="dt" sz="half" idx="10"/>
          </p:nvPr>
        </p:nvSpPr>
        <p:spPr>
          <a:xfrm>
            <a:off x="9737594" y="6445997"/>
            <a:ext cx="1842115" cy="365125"/>
          </a:xfrm>
        </p:spPr>
        <p:txBody>
          <a:bodyPr anchor="ctr">
            <a:normAutofit/>
          </a:bodyPr>
          <a:lstStyle/>
          <a:p>
            <a:pPr rtl="0">
              <a:spcAft>
                <a:spcPts val="600"/>
              </a:spcAft>
            </a:pPr>
            <a:r>
              <a:rPr lang="en-US"/>
              <a:t>11.08.2025</a:t>
            </a:r>
          </a:p>
        </p:txBody>
      </p:sp>
      <p:sp>
        <p:nvSpPr>
          <p:cNvPr id="6" name="Slide Number Placeholder 5">
            <a:extLst>
              <a:ext uri="{FF2B5EF4-FFF2-40B4-BE49-F238E27FC236}">
                <a16:creationId xmlns:a16="http://schemas.microsoft.com/office/drawing/2014/main" id="{90D55F48-FACE-7D19-4C6A-81B2EF0A117B}"/>
              </a:ext>
            </a:extLst>
          </p:cNvPr>
          <p:cNvSpPr>
            <a:spLocks noGrp="1"/>
          </p:cNvSpPr>
          <p:nvPr>
            <p:ph type="sldNum" sz="quarter" idx="12"/>
          </p:nvPr>
        </p:nvSpPr>
        <p:spPr>
          <a:xfrm>
            <a:off x="11734800" y="6445997"/>
            <a:ext cx="457200" cy="365125"/>
          </a:xfrm>
        </p:spPr>
        <p:txBody>
          <a:bodyPr anchor="ctr">
            <a:normAutofit/>
          </a:bodyPr>
          <a:lstStyle/>
          <a:p>
            <a:pPr rtl="0">
              <a:spcAft>
                <a:spcPts val="600"/>
              </a:spcAft>
            </a:pPr>
            <a:fld id="{DDF60B60-82CA-4BB9-BA6E-A62FADF2374B}" type="slidenum">
              <a:rPr lang="en-US" smtClean="0"/>
              <a:pPr rtl="0">
                <a:spcAft>
                  <a:spcPts val="600"/>
                </a:spcAft>
              </a:pPr>
              <a:t>10</a:t>
            </a:fld>
            <a:endParaRPr lang="en-US"/>
          </a:p>
        </p:txBody>
      </p:sp>
      <p:pic>
        <p:nvPicPr>
          <p:cNvPr id="3" name="Bilde 2" descr="Et bilde som inneholder tekst, skjermbilde&#10;&#10;KI-generert innhold kan være feil.">
            <a:extLst>
              <a:ext uri="{FF2B5EF4-FFF2-40B4-BE49-F238E27FC236}">
                <a16:creationId xmlns:a16="http://schemas.microsoft.com/office/drawing/2014/main" id="{4E9ABF16-67DA-DA46-4609-C96396F9A1F1}"/>
              </a:ext>
            </a:extLst>
          </p:cNvPr>
          <p:cNvPicPr>
            <a:picLocks noChangeAspect="1"/>
          </p:cNvPicPr>
          <p:nvPr/>
        </p:nvPicPr>
        <p:blipFill>
          <a:blip r:embed="rId3"/>
          <a:stretch>
            <a:fillRect/>
          </a:stretch>
        </p:blipFill>
        <p:spPr>
          <a:xfrm>
            <a:off x="3582597" y="0"/>
            <a:ext cx="5902161" cy="6889487"/>
          </a:xfrm>
          <a:prstGeom prst="rect">
            <a:avLst/>
          </a:prstGeom>
        </p:spPr>
      </p:pic>
    </p:spTree>
    <p:extLst>
      <p:ext uri="{BB962C8B-B14F-4D97-AF65-F5344CB8AC3E}">
        <p14:creationId xmlns:p14="http://schemas.microsoft.com/office/powerpoint/2010/main" val="19729933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BC89-A131-8B12-E2A2-A48C180D3FF4}"/>
              </a:ext>
            </a:extLst>
          </p:cNvPr>
          <p:cNvSpPr>
            <a:spLocks noGrp="1"/>
          </p:cNvSpPr>
          <p:nvPr>
            <p:ph type="title"/>
          </p:nvPr>
        </p:nvSpPr>
        <p:spPr>
          <a:xfrm>
            <a:off x="457199" y="377072"/>
            <a:ext cx="4958078" cy="1225485"/>
          </a:xfrm>
        </p:spPr>
        <p:txBody>
          <a:bodyPr anchor="t">
            <a:normAutofit/>
          </a:bodyPr>
          <a:lstStyle/>
          <a:p>
            <a:r>
              <a:rPr lang="en-US"/>
              <a:t>Ungdoms møte med kirken</a:t>
            </a:r>
          </a:p>
        </p:txBody>
      </p:sp>
      <p:pic>
        <p:nvPicPr>
          <p:cNvPr id="8" name="Content Placeholder 7" descr="En fleretnisk gruppe studenter som henger sammen utendørs på campus. Bildet fokuserer på en kvinnelig afrikansk student som smiler bredt mens hun lytter til vennen sin snakke.">
            <a:extLst>
              <a:ext uri="{FF2B5EF4-FFF2-40B4-BE49-F238E27FC236}">
                <a16:creationId xmlns:a16="http://schemas.microsoft.com/office/drawing/2014/main" id="{1247D3A3-F0EF-4FB3-8532-4FC23B4D60B3}"/>
              </a:ext>
            </a:extLst>
          </p:cNvPr>
          <p:cNvPicPr>
            <a:picLocks noGrp="1" noChangeAspect="1"/>
          </p:cNvPicPr>
          <p:nvPr>
            <p:ph type="pic" sz="quarter" idx="13"/>
          </p:nvPr>
        </p:nvPicPr>
        <p:blipFill>
          <a:blip r:embed="rId3"/>
          <a:srcRect r="15461"/>
          <a:stretch>
            <a:fillRect/>
          </a:stretch>
        </p:blipFill>
        <p:spPr>
          <a:xfrm>
            <a:off x="20" y="1448044"/>
            <a:ext cx="5758152" cy="4546457"/>
          </a:xfrm>
        </p:spPr>
      </p:pic>
      <p:sp>
        <p:nvSpPr>
          <p:cNvPr id="4" name="Content Placeholder 3">
            <a:extLst>
              <a:ext uri="{FF2B5EF4-FFF2-40B4-BE49-F238E27FC236}">
                <a16:creationId xmlns:a16="http://schemas.microsoft.com/office/drawing/2014/main" id="{864C3B9B-9B34-69C9-7B3B-9E4A1CC97538}"/>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6142" y="377072"/>
            <a:ext cx="5558655" cy="5797484"/>
          </a:xfrm>
        </p:spPr>
        <p:txBody>
          <a:bodyPr vert="horz" lIns="0" tIns="0" rIns="0" bIns="0" rtlCol="0" anchor="t">
            <a:normAutofit/>
          </a:bodyPr>
          <a:lstStyle/>
          <a:p>
            <a:pPr marL="0" indent="0">
              <a:spcBef>
                <a:spcPts val="2500"/>
              </a:spcBef>
              <a:buFont typeface="Arial" panose="020B0604020202020204" pitchFamily="34" charset="0"/>
              <a:buNone/>
            </a:pPr>
            <a:r>
              <a:rPr lang="en-US" sz="1800" b="1" err="1"/>
              <a:t>Viktige</a:t>
            </a:r>
            <a:r>
              <a:rPr lang="en-US" sz="1800" b="1"/>
              <a:t> </a:t>
            </a:r>
            <a:r>
              <a:rPr lang="en-US" sz="1800" b="1" err="1"/>
              <a:t>møteplasser</a:t>
            </a:r>
            <a:r>
              <a:rPr lang="en-US" sz="1800" b="1"/>
              <a:t> for </a:t>
            </a:r>
            <a:r>
              <a:rPr lang="en-US" sz="1800" b="1" err="1"/>
              <a:t>ungdom</a:t>
            </a:r>
            <a:endParaRPr lang="en-US" sz="1800" b="1" err="1">
              <a:cs typeface="Arial"/>
            </a:endParaRPr>
          </a:p>
          <a:p>
            <a:pPr marL="0" lvl="1" indent="0">
              <a:buFont typeface="Arial" panose="020B0604020202020204" pitchFamily="34" charset="0"/>
              <a:buNone/>
            </a:pPr>
            <a:r>
              <a:rPr lang="en-US" sz="1800" err="1"/>
              <a:t>Konfirmasjon</a:t>
            </a:r>
            <a:r>
              <a:rPr lang="en-US" sz="1800"/>
              <a:t>, </a:t>
            </a:r>
            <a:r>
              <a:rPr lang="en-US" sz="1800" err="1"/>
              <a:t>leirer</a:t>
            </a:r>
            <a:r>
              <a:rPr lang="en-US" sz="1800"/>
              <a:t> </a:t>
            </a:r>
            <a:r>
              <a:rPr lang="en-US" sz="1800" err="1"/>
              <a:t>og</a:t>
            </a:r>
            <a:r>
              <a:rPr lang="en-US" sz="1800"/>
              <a:t> </a:t>
            </a:r>
            <a:r>
              <a:rPr lang="en-US" sz="1800" err="1"/>
              <a:t>ungdomsarrangementer</a:t>
            </a:r>
            <a:r>
              <a:rPr lang="en-US" sz="1800"/>
              <a:t> er </a:t>
            </a:r>
            <a:r>
              <a:rPr lang="en-US" sz="1800" err="1"/>
              <a:t>sentrale</a:t>
            </a:r>
            <a:r>
              <a:rPr lang="en-US" sz="1800"/>
              <a:t> </a:t>
            </a:r>
            <a:r>
              <a:rPr lang="en-US" sz="1800" err="1"/>
              <a:t>arenaer</a:t>
            </a:r>
            <a:r>
              <a:rPr lang="en-US" sz="1800"/>
              <a:t> for </a:t>
            </a:r>
            <a:r>
              <a:rPr lang="en-US" sz="1800" err="1"/>
              <a:t>kirkelig</a:t>
            </a:r>
            <a:r>
              <a:rPr lang="en-US" sz="1800"/>
              <a:t> </a:t>
            </a:r>
            <a:r>
              <a:rPr lang="en-US" sz="1800" err="1"/>
              <a:t>kontakt</a:t>
            </a:r>
            <a:r>
              <a:rPr lang="en-US" sz="1800"/>
              <a:t> med </a:t>
            </a:r>
            <a:r>
              <a:rPr lang="en-US" sz="1800" err="1"/>
              <a:t>ungdom</a:t>
            </a:r>
            <a:r>
              <a:rPr lang="en-US" sz="1800"/>
              <a:t> </a:t>
            </a:r>
            <a:r>
              <a:rPr lang="en-US" sz="1800" err="1"/>
              <a:t>og</a:t>
            </a:r>
            <a:r>
              <a:rPr lang="en-US" sz="1800"/>
              <a:t> </a:t>
            </a:r>
            <a:r>
              <a:rPr lang="en-US" sz="1800" err="1"/>
              <a:t>rekruttering</a:t>
            </a:r>
            <a:r>
              <a:rPr lang="en-US" sz="1800"/>
              <a:t>.</a:t>
            </a:r>
            <a:endParaRPr lang="en-US" sz="1800">
              <a:cs typeface="Arial"/>
            </a:endParaRPr>
          </a:p>
          <a:p>
            <a:pPr marL="0" indent="0">
              <a:spcBef>
                <a:spcPts val="2500"/>
              </a:spcBef>
              <a:buFont typeface="Arial" panose="020B0604020202020204" pitchFamily="34" charset="0"/>
              <a:buNone/>
            </a:pPr>
            <a:r>
              <a:rPr lang="en-US" sz="1800" b="1"/>
              <a:t>Mangel </a:t>
            </a:r>
            <a:r>
              <a:rPr lang="en-US" sz="1800" b="1" err="1"/>
              <a:t>på</a:t>
            </a:r>
            <a:r>
              <a:rPr lang="en-US" sz="1800" b="1"/>
              <a:t> </a:t>
            </a:r>
            <a:r>
              <a:rPr lang="en-US" sz="1800" b="1" err="1"/>
              <a:t>yrkesinformasjon</a:t>
            </a:r>
            <a:endParaRPr lang="en-US" sz="1800" b="1" err="1">
              <a:cs typeface="Arial"/>
            </a:endParaRPr>
          </a:p>
          <a:p>
            <a:pPr marL="0" lvl="1" indent="0">
              <a:buFont typeface="Arial" panose="020B0604020202020204" pitchFamily="34" charset="0"/>
              <a:buNone/>
            </a:pPr>
            <a:r>
              <a:rPr lang="en-US" sz="1800" err="1"/>
              <a:t>Ungdom</a:t>
            </a:r>
            <a:r>
              <a:rPr lang="en-US" sz="1800"/>
              <a:t> </a:t>
            </a:r>
            <a:r>
              <a:rPr lang="en-US" sz="1800" err="1"/>
              <a:t>får</a:t>
            </a:r>
            <a:r>
              <a:rPr lang="en-US" sz="1800"/>
              <a:t> lite </a:t>
            </a:r>
            <a:r>
              <a:rPr lang="en-US" sz="1800" err="1"/>
              <a:t>informasjon</a:t>
            </a:r>
            <a:r>
              <a:rPr lang="en-US" sz="1800"/>
              <a:t> om </a:t>
            </a:r>
            <a:r>
              <a:rPr lang="en-US" sz="1800" err="1"/>
              <a:t>kirkelige</a:t>
            </a:r>
            <a:r>
              <a:rPr lang="en-US" sz="1800"/>
              <a:t> </a:t>
            </a:r>
            <a:r>
              <a:rPr lang="en-US" sz="1800" err="1"/>
              <a:t>yrker</a:t>
            </a:r>
            <a:r>
              <a:rPr lang="en-US" sz="1800"/>
              <a:t>, </a:t>
            </a:r>
            <a:r>
              <a:rPr lang="en-US" sz="1800" err="1"/>
              <a:t>noe</a:t>
            </a:r>
            <a:r>
              <a:rPr lang="en-US" sz="1800"/>
              <a:t> </a:t>
            </a:r>
            <a:r>
              <a:rPr lang="en-US" sz="1800" err="1"/>
              <a:t>som</a:t>
            </a:r>
            <a:r>
              <a:rPr lang="en-US" sz="1800"/>
              <a:t> </a:t>
            </a:r>
            <a:r>
              <a:rPr lang="en-US" sz="1800" err="1"/>
              <a:t>begrenser</a:t>
            </a:r>
            <a:r>
              <a:rPr lang="en-US" sz="1800"/>
              <a:t> </a:t>
            </a:r>
            <a:r>
              <a:rPr lang="en-US" sz="1800" err="1"/>
              <a:t>nysgjerrighet</a:t>
            </a:r>
            <a:r>
              <a:rPr lang="en-US" sz="1800"/>
              <a:t> </a:t>
            </a:r>
            <a:r>
              <a:rPr lang="en-US" sz="1800" err="1"/>
              <a:t>og</a:t>
            </a:r>
            <a:r>
              <a:rPr lang="en-US" sz="1800"/>
              <a:t> </a:t>
            </a:r>
            <a:r>
              <a:rPr lang="en-US" sz="1800" err="1"/>
              <a:t>karrierevalg</a:t>
            </a:r>
            <a:r>
              <a:rPr lang="en-US" sz="1800"/>
              <a:t> </a:t>
            </a:r>
            <a:r>
              <a:rPr lang="en-US" sz="1800" err="1"/>
              <a:t>innen</a:t>
            </a:r>
            <a:r>
              <a:rPr lang="en-US" sz="1800"/>
              <a:t> </a:t>
            </a:r>
            <a:r>
              <a:rPr lang="en-US" sz="1800" err="1"/>
              <a:t>kirken</a:t>
            </a:r>
            <a:r>
              <a:rPr lang="en-US" sz="1800"/>
              <a:t>.</a:t>
            </a:r>
            <a:endParaRPr lang="en-US" sz="1800">
              <a:cs typeface="Arial"/>
            </a:endParaRPr>
          </a:p>
          <a:p>
            <a:pPr marL="0" indent="0">
              <a:spcBef>
                <a:spcPts val="2500"/>
              </a:spcBef>
              <a:buFont typeface="Arial" panose="020B0604020202020204" pitchFamily="34" charset="0"/>
              <a:buNone/>
            </a:pPr>
            <a:r>
              <a:rPr lang="en-US" sz="1800" b="1" err="1"/>
              <a:t>Betydningen</a:t>
            </a:r>
            <a:r>
              <a:rPr lang="en-US" sz="1800" b="1"/>
              <a:t> av </a:t>
            </a:r>
            <a:r>
              <a:rPr lang="en-US" sz="1800" b="1" err="1"/>
              <a:t>relasjoner</a:t>
            </a:r>
            <a:endParaRPr lang="en-US" sz="1800" b="1" err="1">
              <a:cs typeface="Arial"/>
            </a:endParaRPr>
          </a:p>
          <a:p>
            <a:pPr marL="0" lvl="1" indent="0">
              <a:buFont typeface="Arial" panose="020B0604020202020204" pitchFamily="34" charset="0"/>
              <a:buNone/>
            </a:pPr>
            <a:r>
              <a:rPr lang="en-US" sz="1800"/>
              <a:t>Trygge </a:t>
            </a:r>
            <a:r>
              <a:rPr lang="en-US" sz="1800" err="1"/>
              <a:t>og</a:t>
            </a:r>
            <a:r>
              <a:rPr lang="en-US" sz="1800"/>
              <a:t> </a:t>
            </a:r>
            <a:r>
              <a:rPr lang="en-US" sz="1800" err="1"/>
              <a:t>inspirerende</a:t>
            </a:r>
            <a:r>
              <a:rPr lang="en-US" sz="1800"/>
              <a:t> </a:t>
            </a:r>
            <a:r>
              <a:rPr lang="en-US" sz="1800" err="1"/>
              <a:t>voksne</a:t>
            </a:r>
            <a:r>
              <a:rPr lang="en-US" sz="1800"/>
              <a:t> </a:t>
            </a:r>
            <a:r>
              <a:rPr lang="en-US" sz="1800" err="1"/>
              <a:t>har</a:t>
            </a:r>
            <a:r>
              <a:rPr lang="en-US" sz="1800"/>
              <a:t> </a:t>
            </a:r>
            <a:r>
              <a:rPr lang="en-US" sz="1800" err="1"/>
              <a:t>stor</a:t>
            </a:r>
            <a:r>
              <a:rPr lang="en-US" sz="1800"/>
              <a:t> </a:t>
            </a:r>
            <a:r>
              <a:rPr lang="en-US" sz="1800" err="1"/>
              <a:t>påvirkning</a:t>
            </a:r>
            <a:r>
              <a:rPr lang="en-US" sz="1800"/>
              <a:t>, men </a:t>
            </a:r>
            <a:r>
              <a:rPr lang="en-US" sz="1800" err="1"/>
              <a:t>begrenset</a:t>
            </a:r>
            <a:r>
              <a:rPr lang="en-US" sz="1800"/>
              <a:t> </a:t>
            </a:r>
            <a:r>
              <a:rPr lang="en-US" sz="1800" err="1"/>
              <a:t>kontakt</a:t>
            </a:r>
            <a:r>
              <a:rPr lang="en-US" sz="1800"/>
              <a:t> </a:t>
            </a:r>
            <a:r>
              <a:rPr lang="en-US" sz="1800" err="1"/>
              <a:t>svekker</a:t>
            </a:r>
            <a:r>
              <a:rPr lang="en-US" sz="1800"/>
              <a:t> </a:t>
            </a:r>
            <a:r>
              <a:rPr lang="en-US" sz="1800" err="1"/>
              <a:t>relasjonsbygging</a:t>
            </a:r>
            <a:r>
              <a:rPr lang="en-US" sz="1800"/>
              <a:t> </a:t>
            </a:r>
            <a:r>
              <a:rPr lang="en-US" sz="1800" err="1"/>
              <a:t>og</a:t>
            </a:r>
            <a:r>
              <a:rPr lang="en-US" sz="1800"/>
              <a:t> </a:t>
            </a:r>
            <a:r>
              <a:rPr lang="en-US" sz="1800" err="1"/>
              <a:t>rekruttering</a:t>
            </a:r>
            <a:r>
              <a:rPr lang="en-US" sz="1800"/>
              <a:t>.</a:t>
            </a:r>
            <a:endParaRPr lang="en-US" sz="1800">
              <a:cs typeface="Arial"/>
            </a:endParaRPr>
          </a:p>
          <a:p>
            <a:pPr marL="0" indent="0">
              <a:spcBef>
                <a:spcPts val="2500"/>
              </a:spcBef>
              <a:buFont typeface="Arial" panose="020B0604020202020204" pitchFamily="34" charset="0"/>
              <a:buNone/>
            </a:pPr>
            <a:r>
              <a:rPr lang="en-US" sz="1800" b="1" err="1"/>
              <a:t>Utnyttelse</a:t>
            </a:r>
            <a:r>
              <a:rPr lang="en-US" sz="1800" b="1"/>
              <a:t> av </a:t>
            </a:r>
            <a:r>
              <a:rPr lang="en-US" sz="1800" b="1" err="1"/>
              <a:t>potensialet</a:t>
            </a:r>
            <a:endParaRPr lang="en-US" sz="1800" b="1" err="1">
              <a:cs typeface="Arial"/>
            </a:endParaRPr>
          </a:p>
          <a:p>
            <a:pPr marL="0" lvl="1" indent="0">
              <a:buFont typeface="Arial" panose="020B0604020202020204" pitchFamily="34" charset="0"/>
              <a:buNone/>
            </a:pPr>
            <a:r>
              <a:rPr lang="en-US" sz="1800"/>
              <a:t>Mer </a:t>
            </a:r>
            <a:r>
              <a:rPr lang="en-US" sz="1800" err="1"/>
              <a:t>helhetlig</a:t>
            </a:r>
            <a:r>
              <a:rPr lang="en-US" sz="1800"/>
              <a:t> </a:t>
            </a:r>
            <a:r>
              <a:rPr lang="en-US" sz="1800" err="1"/>
              <a:t>og</a:t>
            </a:r>
            <a:r>
              <a:rPr lang="en-US" sz="1800"/>
              <a:t> </a:t>
            </a:r>
            <a:r>
              <a:rPr lang="en-US" sz="1800" err="1"/>
              <a:t>relasjonsorientert</a:t>
            </a:r>
            <a:r>
              <a:rPr lang="en-US" sz="1800"/>
              <a:t> </a:t>
            </a:r>
            <a:r>
              <a:rPr lang="en-US" sz="1800" err="1"/>
              <a:t>ungdomsarbeid</a:t>
            </a:r>
            <a:r>
              <a:rPr lang="en-US" sz="1800"/>
              <a:t> </a:t>
            </a:r>
            <a:r>
              <a:rPr lang="en-US" sz="1800" err="1"/>
              <a:t>kan</a:t>
            </a:r>
            <a:r>
              <a:rPr lang="en-US" sz="1800"/>
              <a:t> </a:t>
            </a:r>
            <a:r>
              <a:rPr lang="en-US" sz="1800" err="1"/>
              <a:t>åpne</a:t>
            </a:r>
            <a:r>
              <a:rPr lang="en-US" sz="1800"/>
              <a:t> for nye </a:t>
            </a:r>
            <a:r>
              <a:rPr lang="en-US" sz="1800" err="1"/>
              <a:t>rekrutteringsmuligheter</a:t>
            </a:r>
            <a:r>
              <a:rPr lang="en-US" sz="1800"/>
              <a:t> </a:t>
            </a:r>
            <a:r>
              <a:rPr lang="en-US" sz="1800" err="1"/>
              <a:t>i</a:t>
            </a:r>
            <a:r>
              <a:rPr lang="en-US" sz="1800"/>
              <a:t> </a:t>
            </a:r>
            <a:r>
              <a:rPr lang="en-US" sz="1800" err="1"/>
              <a:t>kirken</a:t>
            </a:r>
            <a:r>
              <a:rPr lang="en-US" sz="1800"/>
              <a:t>.</a:t>
            </a:r>
            <a:endParaRPr lang="en-US" sz="1800">
              <a:cs typeface="Arial"/>
            </a:endParaRPr>
          </a:p>
        </p:txBody>
      </p:sp>
      <p:sp>
        <p:nvSpPr>
          <p:cNvPr id="5" name="Footer Placeholder 4">
            <a:extLst>
              <a:ext uri="{FF2B5EF4-FFF2-40B4-BE49-F238E27FC236}">
                <a16:creationId xmlns:a16="http://schemas.microsoft.com/office/drawing/2014/main" id="{782B7389-C1F7-9813-C41D-14FB24361260}"/>
              </a:ext>
            </a:extLst>
          </p:cNvPr>
          <p:cNvSpPr>
            <a:spLocks noGrp="1"/>
          </p:cNvSpPr>
          <p:nvPr>
            <p:ph type="ftr" sz="quarter" idx="11"/>
          </p:nvPr>
        </p:nvSpPr>
        <p:spPr>
          <a:xfrm>
            <a:off x="457200" y="6445997"/>
            <a:ext cx="3949302" cy="365125"/>
          </a:xfrm>
        </p:spPr>
        <p:txBody>
          <a:bodyPr anchor="ctr">
            <a:normAutofit/>
          </a:bodyPr>
          <a:lstStyle/>
          <a:p>
            <a:pPr rtl="0">
              <a:spcAft>
                <a:spcPts val="600"/>
              </a:spcAft>
            </a:pPr>
            <a:r>
              <a:rPr lang="nb-no"/>
              <a:t>Bunnteksteksempel</a:t>
            </a:r>
          </a:p>
        </p:txBody>
      </p:sp>
      <p:sp>
        <p:nvSpPr>
          <p:cNvPr id="6" name="Date Placeholder 5">
            <a:extLst>
              <a:ext uri="{FF2B5EF4-FFF2-40B4-BE49-F238E27FC236}">
                <a16:creationId xmlns:a16="http://schemas.microsoft.com/office/drawing/2014/main" id="{9C74FA91-65A2-DE2C-9AEF-2593CACC0551}"/>
              </a:ext>
            </a:extLst>
          </p:cNvPr>
          <p:cNvSpPr>
            <a:spLocks noGrp="1"/>
          </p:cNvSpPr>
          <p:nvPr>
            <p:ph type="dt" sz="half" idx="10"/>
          </p:nvPr>
        </p:nvSpPr>
        <p:spPr>
          <a:xfrm>
            <a:off x="9737594" y="6445997"/>
            <a:ext cx="1842115" cy="365125"/>
          </a:xfrm>
        </p:spPr>
        <p:txBody>
          <a:bodyPr anchor="ctr">
            <a:normAutofit/>
          </a:bodyPr>
          <a:lstStyle/>
          <a:p>
            <a:pPr rtl="0">
              <a:spcAft>
                <a:spcPts val="600"/>
              </a:spcAft>
            </a:pPr>
            <a:r>
              <a:rPr lang="en-US"/>
              <a:t>11.08.2025</a:t>
            </a:r>
          </a:p>
        </p:txBody>
      </p:sp>
      <p:sp>
        <p:nvSpPr>
          <p:cNvPr id="7" name="Slide Number Placeholder 6">
            <a:extLst>
              <a:ext uri="{FF2B5EF4-FFF2-40B4-BE49-F238E27FC236}">
                <a16:creationId xmlns:a16="http://schemas.microsoft.com/office/drawing/2014/main" id="{5D2E8F9A-DDCA-D9E8-A52A-7334D81FCF7F}"/>
              </a:ext>
            </a:extLst>
          </p:cNvPr>
          <p:cNvSpPr>
            <a:spLocks noGrp="1"/>
          </p:cNvSpPr>
          <p:nvPr>
            <p:ph type="sldNum" sz="quarter" idx="12"/>
          </p:nvPr>
        </p:nvSpPr>
        <p:spPr>
          <a:xfrm>
            <a:off x="11734800" y="6445997"/>
            <a:ext cx="457200" cy="365125"/>
          </a:xfrm>
        </p:spPr>
        <p:txBody>
          <a:bodyPr anchor="ctr">
            <a:normAutofit/>
          </a:bodyPr>
          <a:lstStyle/>
          <a:p>
            <a:pPr rtl="0">
              <a:spcAft>
                <a:spcPts val="600"/>
              </a:spcAft>
            </a:pPr>
            <a:fld id="{DDF60B60-82CA-4BB9-BA6E-A62FADF2374B}" type="slidenum">
              <a:rPr lang="en-US" smtClean="0"/>
              <a:pPr rtl="0">
                <a:spcAft>
                  <a:spcPts val="600"/>
                </a:spcAft>
              </a:pPr>
              <a:t>11</a:t>
            </a:fld>
            <a:endParaRPr lang="en-US"/>
          </a:p>
        </p:txBody>
      </p:sp>
    </p:spTree>
    <p:extLst>
      <p:ext uri="{BB962C8B-B14F-4D97-AF65-F5344CB8AC3E}">
        <p14:creationId xmlns:p14="http://schemas.microsoft.com/office/powerpoint/2010/main" val="1728707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64F1-8260-E024-703E-DDB26869B9A5}"/>
              </a:ext>
            </a:extLst>
          </p:cNvPr>
          <p:cNvSpPr>
            <a:spLocks noGrp="1"/>
          </p:cNvSpPr>
          <p:nvPr>
            <p:ph type="title"/>
          </p:nvPr>
        </p:nvSpPr>
        <p:spPr>
          <a:xfrm>
            <a:off x="457199" y="377072"/>
            <a:ext cx="4958078" cy="1225485"/>
          </a:xfrm>
        </p:spPr>
        <p:txBody>
          <a:bodyPr anchor="t">
            <a:normAutofit/>
          </a:bodyPr>
          <a:lstStyle/>
          <a:p>
            <a:r>
              <a:rPr lang="en-US"/>
              <a:t>Relasjonenes betydning</a:t>
            </a:r>
          </a:p>
        </p:txBody>
      </p:sp>
      <p:pic>
        <p:nvPicPr>
          <p:cNvPr id="8" name="Content Placeholder 7" descr="En vennegjeng rundt en utendørs tablehttp://195.154.178.81/DATA/shoots/ic_784251.jpg">
            <a:extLst>
              <a:ext uri="{FF2B5EF4-FFF2-40B4-BE49-F238E27FC236}">
                <a16:creationId xmlns:a16="http://schemas.microsoft.com/office/drawing/2014/main" id="{E7518278-F3B8-4845-ADC4-E484E08FB5AD}"/>
              </a:ext>
            </a:extLst>
          </p:cNvPr>
          <p:cNvPicPr>
            <a:picLocks noGrp="1" noChangeAspect="1"/>
          </p:cNvPicPr>
          <p:nvPr>
            <p:ph type="pic" sz="quarter" idx="13"/>
          </p:nvPr>
        </p:nvPicPr>
        <p:blipFill>
          <a:blip r:embed="rId3"/>
          <a:srcRect l="4019" r="7011" b="3"/>
          <a:stretch>
            <a:fillRect/>
          </a:stretch>
        </p:blipFill>
        <p:spPr>
          <a:xfrm>
            <a:off x="20" y="1369217"/>
            <a:ext cx="5758152" cy="4546457"/>
          </a:xfrm>
        </p:spPr>
      </p:pic>
      <p:sp>
        <p:nvSpPr>
          <p:cNvPr id="4" name="Content Placeholder 3">
            <a:extLst>
              <a:ext uri="{FF2B5EF4-FFF2-40B4-BE49-F238E27FC236}">
                <a16:creationId xmlns:a16="http://schemas.microsoft.com/office/drawing/2014/main" id="{6B0F0D2C-2B4A-098E-5703-0C3F9B5584C0}"/>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6142" y="377072"/>
            <a:ext cx="5558655" cy="5797484"/>
          </a:xfrm>
        </p:spPr>
        <p:txBody>
          <a:bodyPr vert="horz" lIns="0" tIns="0" rIns="0" bIns="0" rtlCol="0" anchor="t">
            <a:normAutofit/>
          </a:bodyPr>
          <a:lstStyle/>
          <a:p>
            <a:pPr marL="0" indent="0">
              <a:spcBef>
                <a:spcPts val="2500"/>
              </a:spcBef>
              <a:buFont typeface="Arial" panose="020B0604020202020204" pitchFamily="34" charset="0"/>
              <a:buNone/>
            </a:pPr>
            <a:r>
              <a:rPr lang="en-US" sz="1800" b="1" err="1"/>
              <a:t>Personlig</a:t>
            </a:r>
            <a:r>
              <a:rPr lang="en-US" sz="1800" b="1"/>
              <a:t> </a:t>
            </a:r>
            <a:r>
              <a:rPr lang="en-US" sz="1800" b="1" err="1"/>
              <a:t>kontakt</a:t>
            </a:r>
            <a:r>
              <a:rPr lang="en-US" sz="1800" b="1"/>
              <a:t> </a:t>
            </a:r>
            <a:r>
              <a:rPr lang="en-US" sz="1800" b="1" err="1"/>
              <a:t>og</a:t>
            </a:r>
            <a:r>
              <a:rPr lang="en-US" sz="1800" b="1"/>
              <a:t> </a:t>
            </a:r>
            <a:r>
              <a:rPr lang="en-US" sz="1800" b="1" err="1"/>
              <a:t>tillit</a:t>
            </a:r>
            <a:endParaRPr lang="en-US" sz="1800" b="1" err="1">
              <a:cs typeface="Arial"/>
            </a:endParaRPr>
          </a:p>
          <a:p>
            <a:pPr marL="0" lvl="1" indent="0">
              <a:buFont typeface="Arial" panose="020B0604020202020204" pitchFamily="34" charset="0"/>
              <a:buNone/>
            </a:pPr>
            <a:r>
              <a:rPr lang="en-US" sz="1800" err="1"/>
              <a:t>Personlig</a:t>
            </a:r>
            <a:r>
              <a:rPr lang="en-US" sz="1800"/>
              <a:t> </a:t>
            </a:r>
            <a:r>
              <a:rPr lang="en-US" sz="1800" err="1"/>
              <a:t>kontakt</a:t>
            </a:r>
            <a:r>
              <a:rPr lang="en-US" sz="1800"/>
              <a:t> med </a:t>
            </a:r>
            <a:r>
              <a:rPr lang="en-US" sz="1800" err="1"/>
              <a:t>kirkelige</a:t>
            </a:r>
            <a:r>
              <a:rPr lang="en-US" sz="1800"/>
              <a:t> </a:t>
            </a:r>
            <a:r>
              <a:rPr lang="en-US" sz="1800" err="1"/>
              <a:t>ansatte</a:t>
            </a:r>
            <a:r>
              <a:rPr lang="en-US" sz="1800"/>
              <a:t> </a:t>
            </a:r>
            <a:r>
              <a:rPr lang="en-US" sz="1800" err="1"/>
              <a:t>gir</a:t>
            </a:r>
            <a:r>
              <a:rPr lang="en-US" sz="1800"/>
              <a:t> </a:t>
            </a:r>
            <a:r>
              <a:rPr lang="en-US" sz="1800" err="1"/>
              <a:t>ungdom</a:t>
            </a:r>
            <a:r>
              <a:rPr lang="en-US" sz="1800"/>
              <a:t> et </a:t>
            </a:r>
            <a:r>
              <a:rPr lang="en-US" sz="1800" err="1"/>
              <a:t>realistisk</a:t>
            </a:r>
            <a:r>
              <a:rPr lang="en-US" sz="1800"/>
              <a:t> </a:t>
            </a:r>
            <a:r>
              <a:rPr lang="en-US" sz="1800" err="1"/>
              <a:t>og</a:t>
            </a:r>
            <a:r>
              <a:rPr lang="en-US" sz="1800"/>
              <a:t> </a:t>
            </a:r>
            <a:r>
              <a:rPr lang="en-US" sz="1800" err="1"/>
              <a:t>nyansert</a:t>
            </a:r>
            <a:r>
              <a:rPr lang="en-US" sz="1800"/>
              <a:t> </a:t>
            </a:r>
            <a:r>
              <a:rPr lang="en-US" sz="1800" err="1"/>
              <a:t>bilde</a:t>
            </a:r>
            <a:r>
              <a:rPr lang="en-US" sz="1800"/>
              <a:t> av </a:t>
            </a:r>
            <a:r>
              <a:rPr lang="en-US" sz="1800" err="1"/>
              <a:t>yrket</a:t>
            </a:r>
            <a:r>
              <a:rPr lang="en-US" sz="1800"/>
              <a:t>, </a:t>
            </a:r>
            <a:r>
              <a:rPr lang="en-US" sz="1800" err="1"/>
              <a:t>og</a:t>
            </a:r>
            <a:r>
              <a:rPr lang="en-US" sz="1800"/>
              <a:t> </a:t>
            </a:r>
            <a:r>
              <a:rPr lang="en-US" sz="1800" err="1"/>
              <a:t>bygger</a:t>
            </a:r>
            <a:r>
              <a:rPr lang="en-US" sz="1800"/>
              <a:t> </a:t>
            </a:r>
            <a:r>
              <a:rPr lang="en-US" sz="1800" err="1"/>
              <a:t>tillit</a:t>
            </a:r>
            <a:r>
              <a:rPr lang="en-US" sz="1800"/>
              <a:t>.</a:t>
            </a:r>
            <a:endParaRPr lang="en-US" sz="1800">
              <a:cs typeface="Arial"/>
            </a:endParaRPr>
          </a:p>
          <a:p>
            <a:pPr marL="0" indent="0">
              <a:spcBef>
                <a:spcPts val="2500"/>
              </a:spcBef>
              <a:buFont typeface="Arial" panose="020B0604020202020204" pitchFamily="34" charset="0"/>
              <a:buNone/>
            </a:pPr>
            <a:r>
              <a:rPr lang="en-US" sz="1800" b="1" err="1"/>
              <a:t>Utfordringer</a:t>
            </a:r>
            <a:r>
              <a:rPr lang="en-US" sz="1800" b="1"/>
              <a:t> med </a:t>
            </a:r>
            <a:r>
              <a:rPr lang="en-US" sz="1800" b="1" err="1"/>
              <a:t>nærvær</a:t>
            </a:r>
            <a:endParaRPr lang="en-US" sz="1800" b="1" err="1">
              <a:cs typeface="Arial"/>
            </a:endParaRPr>
          </a:p>
          <a:p>
            <a:pPr marL="0" lvl="1" indent="0">
              <a:buFont typeface="Arial" panose="020B0604020202020204" pitchFamily="34" charset="0"/>
              <a:buNone/>
            </a:pPr>
            <a:r>
              <a:rPr lang="en-US" sz="1800" err="1"/>
              <a:t>Kirkelige</a:t>
            </a:r>
            <a:r>
              <a:rPr lang="en-US" sz="1800"/>
              <a:t> </a:t>
            </a:r>
            <a:r>
              <a:rPr lang="en-US" sz="1800" err="1"/>
              <a:t>ansatte</a:t>
            </a:r>
            <a:r>
              <a:rPr lang="en-US" sz="1800"/>
              <a:t> er </a:t>
            </a:r>
            <a:r>
              <a:rPr lang="en-US" sz="1800" err="1"/>
              <a:t>ofte</a:t>
            </a:r>
            <a:r>
              <a:rPr lang="en-US" sz="1800"/>
              <a:t> lite </a:t>
            </a:r>
            <a:r>
              <a:rPr lang="en-US" sz="1800" err="1"/>
              <a:t>til</a:t>
            </a:r>
            <a:r>
              <a:rPr lang="en-US" sz="1800"/>
              <a:t> </a:t>
            </a:r>
            <a:r>
              <a:rPr lang="en-US" sz="1800" err="1"/>
              <a:t>stede</a:t>
            </a:r>
            <a:r>
              <a:rPr lang="en-US" sz="1800"/>
              <a:t> </a:t>
            </a:r>
            <a:r>
              <a:rPr lang="en-US" sz="1800" err="1"/>
              <a:t>i</a:t>
            </a:r>
            <a:r>
              <a:rPr lang="en-US" sz="1800"/>
              <a:t> </a:t>
            </a:r>
            <a:r>
              <a:rPr lang="en-US" sz="1800" err="1"/>
              <a:t>ungdomsmiljøer</a:t>
            </a:r>
            <a:r>
              <a:rPr lang="en-US" sz="1800"/>
              <a:t> </a:t>
            </a:r>
            <a:r>
              <a:rPr lang="en-US" sz="1800" err="1"/>
              <a:t>utenom</a:t>
            </a:r>
            <a:r>
              <a:rPr lang="en-US" sz="1800"/>
              <a:t> </a:t>
            </a:r>
            <a:r>
              <a:rPr lang="en-US" sz="1800" err="1"/>
              <a:t>konfirmasjonsopplegget</a:t>
            </a:r>
            <a:r>
              <a:rPr lang="en-US" sz="1800"/>
              <a:t>, </a:t>
            </a:r>
            <a:r>
              <a:rPr lang="en-US" sz="1800" err="1"/>
              <a:t>noe</a:t>
            </a:r>
            <a:r>
              <a:rPr lang="en-US" sz="1800"/>
              <a:t> </a:t>
            </a:r>
            <a:r>
              <a:rPr lang="en-US" sz="1800" err="1"/>
              <a:t>som</a:t>
            </a:r>
            <a:r>
              <a:rPr lang="en-US" sz="1800"/>
              <a:t> hemmer </a:t>
            </a:r>
            <a:r>
              <a:rPr lang="en-US" sz="1800" err="1"/>
              <a:t>uformelle</a:t>
            </a:r>
            <a:r>
              <a:rPr lang="en-US" sz="1800"/>
              <a:t> </a:t>
            </a:r>
            <a:r>
              <a:rPr lang="en-US" sz="1800" err="1"/>
              <a:t>samtaler</a:t>
            </a:r>
            <a:r>
              <a:rPr lang="en-US" sz="1800"/>
              <a:t>.</a:t>
            </a:r>
            <a:endParaRPr lang="en-US" sz="1800">
              <a:cs typeface="Arial"/>
            </a:endParaRPr>
          </a:p>
          <a:p>
            <a:pPr marL="0" indent="0">
              <a:spcBef>
                <a:spcPts val="2500"/>
              </a:spcBef>
              <a:buFont typeface="Arial" panose="020B0604020202020204" pitchFamily="34" charset="0"/>
              <a:buNone/>
            </a:pPr>
            <a:r>
              <a:rPr lang="en-US" sz="1800" b="1" err="1"/>
              <a:t>Relasjonsbygging</a:t>
            </a:r>
            <a:r>
              <a:rPr lang="en-US" sz="1800" b="1"/>
              <a:t> </a:t>
            </a:r>
            <a:r>
              <a:rPr lang="en-US" sz="1800" b="1" err="1"/>
              <a:t>og</a:t>
            </a:r>
            <a:r>
              <a:rPr lang="en-US" sz="1800" b="1"/>
              <a:t> </a:t>
            </a:r>
            <a:r>
              <a:rPr lang="en-US" sz="1800" b="1" err="1"/>
              <a:t>arenaer</a:t>
            </a:r>
            <a:endParaRPr lang="en-US" sz="1800" b="1" err="1">
              <a:cs typeface="Arial"/>
            </a:endParaRPr>
          </a:p>
          <a:p>
            <a:pPr marL="0" lvl="1" indent="0">
              <a:buFont typeface="Arial" panose="020B0604020202020204" pitchFamily="34" charset="0"/>
              <a:buNone/>
            </a:pPr>
            <a:r>
              <a:rPr lang="en-US" sz="1800"/>
              <a:t>Leirer, </a:t>
            </a:r>
            <a:r>
              <a:rPr lang="en-US" sz="1800" err="1"/>
              <a:t>helgesamlinger</a:t>
            </a:r>
            <a:r>
              <a:rPr lang="en-US" sz="1800"/>
              <a:t> </a:t>
            </a:r>
            <a:r>
              <a:rPr lang="en-US" sz="1800" err="1"/>
              <a:t>og</a:t>
            </a:r>
            <a:r>
              <a:rPr lang="en-US" sz="1800"/>
              <a:t> </a:t>
            </a:r>
            <a:r>
              <a:rPr lang="en-US" sz="1800" err="1"/>
              <a:t>ledertrening</a:t>
            </a:r>
            <a:r>
              <a:rPr lang="en-US" sz="1800"/>
              <a:t> </a:t>
            </a:r>
            <a:r>
              <a:rPr lang="en-US" sz="1800" err="1"/>
              <a:t>gir</a:t>
            </a:r>
            <a:r>
              <a:rPr lang="en-US" sz="1800"/>
              <a:t> </a:t>
            </a:r>
            <a:r>
              <a:rPr lang="en-US" sz="1800" err="1"/>
              <a:t>arenaer</a:t>
            </a:r>
            <a:r>
              <a:rPr lang="en-US" sz="1800"/>
              <a:t> for </a:t>
            </a:r>
            <a:r>
              <a:rPr lang="en-US" sz="1800" err="1"/>
              <a:t>tett</a:t>
            </a:r>
            <a:r>
              <a:rPr lang="en-US" sz="1800"/>
              <a:t> </a:t>
            </a:r>
            <a:r>
              <a:rPr lang="en-US" sz="1800" err="1"/>
              <a:t>og</a:t>
            </a:r>
            <a:r>
              <a:rPr lang="en-US" sz="1800"/>
              <a:t> </a:t>
            </a:r>
            <a:r>
              <a:rPr lang="en-US" sz="1800" err="1"/>
              <a:t>langvarig</a:t>
            </a:r>
            <a:r>
              <a:rPr lang="en-US" sz="1800"/>
              <a:t> </a:t>
            </a:r>
            <a:r>
              <a:rPr lang="en-US" sz="1800" err="1"/>
              <a:t>nærvær</a:t>
            </a:r>
            <a:r>
              <a:rPr lang="en-US" sz="1800"/>
              <a:t> </a:t>
            </a:r>
            <a:r>
              <a:rPr lang="en-US" sz="1800" err="1"/>
              <a:t>og</a:t>
            </a:r>
            <a:r>
              <a:rPr lang="en-US" sz="1800"/>
              <a:t> </a:t>
            </a:r>
            <a:r>
              <a:rPr lang="en-US" sz="1800" err="1"/>
              <a:t>relasjonsbygging</a:t>
            </a:r>
            <a:r>
              <a:rPr lang="en-US" sz="1800"/>
              <a:t> med </a:t>
            </a:r>
            <a:r>
              <a:rPr lang="en-US" sz="1800" err="1"/>
              <a:t>ungdom</a:t>
            </a:r>
            <a:r>
              <a:rPr lang="en-US" sz="1800"/>
              <a:t>.</a:t>
            </a:r>
            <a:endParaRPr lang="en-US" sz="1800">
              <a:cs typeface="Arial"/>
            </a:endParaRPr>
          </a:p>
          <a:p>
            <a:pPr marL="0" indent="0">
              <a:spcBef>
                <a:spcPts val="2500"/>
              </a:spcBef>
              <a:buFont typeface="Arial" panose="020B0604020202020204" pitchFamily="34" charset="0"/>
              <a:buNone/>
            </a:pPr>
            <a:r>
              <a:rPr lang="en-US" sz="1800" b="1" err="1"/>
              <a:t>Inspirasjon</a:t>
            </a:r>
            <a:r>
              <a:rPr lang="en-US" sz="1800" b="1"/>
              <a:t> </a:t>
            </a:r>
            <a:r>
              <a:rPr lang="en-US" sz="1800" b="1" err="1"/>
              <a:t>gjennom</a:t>
            </a:r>
            <a:r>
              <a:rPr lang="en-US" sz="1800" b="1"/>
              <a:t> </a:t>
            </a:r>
            <a:r>
              <a:rPr lang="en-US" sz="1800" b="1" err="1"/>
              <a:t>rollemodeller</a:t>
            </a:r>
            <a:endParaRPr lang="en-US" sz="1800" b="1" err="1">
              <a:cs typeface="Arial"/>
            </a:endParaRPr>
          </a:p>
          <a:p>
            <a:pPr marL="0" lvl="1" indent="0">
              <a:buFont typeface="Arial" panose="020B0604020202020204" pitchFamily="34" charset="0"/>
              <a:buNone/>
            </a:pPr>
            <a:r>
              <a:rPr lang="en-US" sz="1800" err="1"/>
              <a:t>Møter</a:t>
            </a:r>
            <a:r>
              <a:rPr lang="en-US" sz="1800"/>
              <a:t> med </a:t>
            </a:r>
            <a:r>
              <a:rPr lang="en-US" sz="1800" err="1"/>
              <a:t>trygge</a:t>
            </a:r>
            <a:r>
              <a:rPr lang="en-US" sz="1800"/>
              <a:t> </a:t>
            </a:r>
            <a:r>
              <a:rPr lang="en-US" sz="1800" err="1"/>
              <a:t>voksne</a:t>
            </a:r>
            <a:r>
              <a:rPr lang="en-US" sz="1800"/>
              <a:t> </a:t>
            </a:r>
            <a:r>
              <a:rPr lang="en-US" sz="1800" err="1"/>
              <a:t>rollemodeller</a:t>
            </a:r>
            <a:r>
              <a:rPr lang="en-US" sz="1800"/>
              <a:t> </a:t>
            </a:r>
            <a:r>
              <a:rPr lang="en-US" sz="1800" err="1"/>
              <a:t>inspirerer</a:t>
            </a:r>
            <a:r>
              <a:rPr lang="en-US" sz="1800"/>
              <a:t> </a:t>
            </a:r>
            <a:r>
              <a:rPr lang="en-US" sz="1800" err="1"/>
              <a:t>ungdom</a:t>
            </a:r>
            <a:r>
              <a:rPr lang="en-US" sz="1800"/>
              <a:t> </a:t>
            </a:r>
            <a:r>
              <a:rPr lang="en-US" sz="1800" err="1"/>
              <a:t>til</a:t>
            </a:r>
            <a:r>
              <a:rPr lang="en-US" sz="1800"/>
              <a:t> </a:t>
            </a:r>
            <a:r>
              <a:rPr lang="en-US" sz="1800" err="1"/>
              <a:t>utdanningsvalg</a:t>
            </a:r>
            <a:r>
              <a:rPr lang="en-US" sz="1800"/>
              <a:t> </a:t>
            </a:r>
            <a:r>
              <a:rPr lang="en-US" sz="1800" err="1"/>
              <a:t>og</a:t>
            </a:r>
            <a:r>
              <a:rPr lang="en-US" sz="1800"/>
              <a:t> </a:t>
            </a:r>
            <a:r>
              <a:rPr lang="en-US" sz="1800" err="1"/>
              <a:t>refleksjon</a:t>
            </a:r>
            <a:r>
              <a:rPr lang="en-US" sz="1800"/>
              <a:t> om </a:t>
            </a:r>
            <a:r>
              <a:rPr lang="en-US" sz="1800" err="1"/>
              <a:t>tro</a:t>
            </a:r>
            <a:r>
              <a:rPr lang="en-US" sz="1800"/>
              <a:t> </a:t>
            </a:r>
            <a:r>
              <a:rPr lang="en-US" sz="1800" err="1"/>
              <a:t>og</a:t>
            </a:r>
            <a:r>
              <a:rPr lang="en-US" sz="1800"/>
              <a:t> </a:t>
            </a:r>
            <a:r>
              <a:rPr lang="en-US" sz="1800" err="1"/>
              <a:t>fremtid</a:t>
            </a:r>
            <a:r>
              <a:rPr lang="en-US" sz="1800"/>
              <a:t>.</a:t>
            </a:r>
            <a:endParaRPr lang="en-US" sz="1800">
              <a:cs typeface="Arial"/>
            </a:endParaRPr>
          </a:p>
        </p:txBody>
      </p:sp>
      <p:sp>
        <p:nvSpPr>
          <p:cNvPr id="5" name="Footer Placeholder 4">
            <a:extLst>
              <a:ext uri="{FF2B5EF4-FFF2-40B4-BE49-F238E27FC236}">
                <a16:creationId xmlns:a16="http://schemas.microsoft.com/office/drawing/2014/main" id="{B3324EBB-AE0B-F255-9AC6-8BDBD6706965}"/>
              </a:ext>
            </a:extLst>
          </p:cNvPr>
          <p:cNvSpPr>
            <a:spLocks noGrp="1"/>
          </p:cNvSpPr>
          <p:nvPr>
            <p:ph type="ftr" sz="quarter" idx="11"/>
          </p:nvPr>
        </p:nvSpPr>
        <p:spPr>
          <a:xfrm>
            <a:off x="457200" y="6445997"/>
            <a:ext cx="3949302" cy="365125"/>
          </a:xfrm>
        </p:spPr>
        <p:txBody>
          <a:bodyPr anchor="ctr">
            <a:normAutofit/>
          </a:bodyPr>
          <a:lstStyle/>
          <a:p>
            <a:pPr rtl="0">
              <a:spcAft>
                <a:spcPts val="600"/>
              </a:spcAft>
            </a:pPr>
            <a:r>
              <a:rPr lang="nb-no"/>
              <a:t>Bunnteksteksempel</a:t>
            </a:r>
          </a:p>
        </p:txBody>
      </p:sp>
      <p:sp>
        <p:nvSpPr>
          <p:cNvPr id="6" name="Date Placeholder 5">
            <a:extLst>
              <a:ext uri="{FF2B5EF4-FFF2-40B4-BE49-F238E27FC236}">
                <a16:creationId xmlns:a16="http://schemas.microsoft.com/office/drawing/2014/main" id="{D048431A-8679-BEE6-FA7D-CD8452C04D30}"/>
              </a:ext>
            </a:extLst>
          </p:cNvPr>
          <p:cNvSpPr>
            <a:spLocks noGrp="1"/>
          </p:cNvSpPr>
          <p:nvPr>
            <p:ph type="dt" sz="half" idx="10"/>
          </p:nvPr>
        </p:nvSpPr>
        <p:spPr>
          <a:xfrm>
            <a:off x="9737594" y="6445997"/>
            <a:ext cx="1842115" cy="365125"/>
          </a:xfrm>
        </p:spPr>
        <p:txBody>
          <a:bodyPr anchor="ctr">
            <a:normAutofit/>
          </a:bodyPr>
          <a:lstStyle/>
          <a:p>
            <a:pPr rtl="0">
              <a:spcAft>
                <a:spcPts val="600"/>
              </a:spcAft>
            </a:pPr>
            <a:r>
              <a:rPr lang="en-US"/>
              <a:t>11.08.2025</a:t>
            </a:r>
          </a:p>
        </p:txBody>
      </p:sp>
      <p:sp>
        <p:nvSpPr>
          <p:cNvPr id="7" name="Slide Number Placeholder 6">
            <a:extLst>
              <a:ext uri="{FF2B5EF4-FFF2-40B4-BE49-F238E27FC236}">
                <a16:creationId xmlns:a16="http://schemas.microsoft.com/office/drawing/2014/main" id="{D81B7C14-7759-F378-5198-E5535E867F44}"/>
              </a:ext>
            </a:extLst>
          </p:cNvPr>
          <p:cNvSpPr>
            <a:spLocks noGrp="1"/>
          </p:cNvSpPr>
          <p:nvPr>
            <p:ph type="sldNum" sz="quarter" idx="12"/>
          </p:nvPr>
        </p:nvSpPr>
        <p:spPr>
          <a:xfrm>
            <a:off x="11734800" y="6445997"/>
            <a:ext cx="457200" cy="365125"/>
          </a:xfrm>
        </p:spPr>
        <p:txBody>
          <a:bodyPr anchor="ctr">
            <a:normAutofit/>
          </a:bodyPr>
          <a:lstStyle/>
          <a:p>
            <a:pPr rtl="0">
              <a:spcAft>
                <a:spcPts val="600"/>
              </a:spcAft>
            </a:pPr>
            <a:fld id="{DDF60B60-82CA-4BB9-BA6E-A62FADF2374B}" type="slidenum">
              <a:rPr lang="en-US" smtClean="0"/>
              <a:pPr rtl="0">
                <a:spcAft>
                  <a:spcPts val="600"/>
                </a:spcAft>
              </a:pPr>
              <a:t>12</a:t>
            </a:fld>
            <a:endParaRPr lang="en-US"/>
          </a:p>
        </p:txBody>
      </p:sp>
    </p:spTree>
    <p:extLst>
      <p:ext uri="{BB962C8B-B14F-4D97-AF65-F5344CB8AC3E}">
        <p14:creationId xmlns:p14="http://schemas.microsoft.com/office/powerpoint/2010/main" val="145942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44FA-8BBC-2CD6-2435-C0ECCDF05238}"/>
              </a:ext>
            </a:extLst>
          </p:cNvPr>
          <p:cNvSpPr>
            <a:spLocks noGrp="1"/>
          </p:cNvSpPr>
          <p:nvPr>
            <p:ph type="title"/>
          </p:nvPr>
        </p:nvSpPr>
        <p:spPr>
          <a:xfrm>
            <a:off x="457200" y="680728"/>
            <a:ext cx="7281067" cy="1005840"/>
          </a:xfrm>
        </p:spPr>
        <p:txBody>
          <a:bodyPr anchor="b">
            <a:normAutofit/>
          </a:bodyPr>
          <a:lstStyle/>
          <a:p>
            <a:r>
              <a:rPr lang="en-US"/>
              <a:t>Lav kjennskap til kirkelige profesjoner</a:t>
            </a:r>
          </a:p>
        </p:txBody>
      </p:sp>
      <p:sp>
        <p:nvSpPr>
          <p:cNvPr id="4" name="Content Placeholder 3">
            <a:extLst>
              <a:ext uri="{FF2B5EF4-FFF2-40B4-BE49-F238E27FC236}">
                <a16:creationId xmlns:a16="http://schemas.microsoft.com/office/drawing/2014/main" id="{131835D8-F374-44B9-9441-650A7535EA69}"/>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7200" y="1718626"/>
            <a:ext cx="6965751" cy="4883681"/>
          </a:xfrm>
        </p:spPr>
        <p:txBody>
          <a:bodyPr vert="horz" lIns="0" tIns="0" rIns="0" bIns="0" rtlCol="0" anchor="t">
            <a:noAutofit/>
          </a:bodyPr>
          <a:lstStyle/>
          <a:p>
            <a:pPr marL="0" indent="0">
              <a:spcBef>
                <a:spcPts val="2500"/>
              </a:spcBef>
              <a:buFont typeface="Arial" panose="020B0604020202020204" pitchFamily="34" charset="0"/>
              <a:buNone/>
            </a:pPr>
            <a:r>
              <a:rPr lang="en-US" sz="1600" b="1" err="1"/>
              <a:t>Manglende</a:t>
            </a:r>
            <a:r>
              <a:rPr lang="en-US" sz="1600" b="1"/>
              <a:t> </a:t>
            </a:r>
            <a:r>
              <a:rPr lang="en-US" sz="1600" b="1" err="1"/>
              <a:t>kunnskap</a:t>
            </a:r>
            <a:r>
              <a:rPr lang="en-US" sz="1600" b="1"/>
              <a:t> </a:t>
            </a:r>
            <a:r>
              <a:rPr lang="en-US" sz="1600" b="1" err="1"/>
              <a:t>blant</a:t>
            </a:r>
            <a:r>
              <a:rPr lang="en-US" sz="1600" b="1"/>
              <a:t> </a:t>
            </a:r>
            <a:r>
              <a:rPr lang="en-US" sz="1600" b="1" err="1"/>
              <a:t>ungdom</a:t>
            </a:r>
            <a:endParaRPr lang="en-US" sz="1600" b="1">
              <a:cs typeface="Arial"/>
            </a:endParaRPr>
          </a:p>
          <a:p>
            <a:pPr marL="0" lvl="1" indent="0">
              <a:buFont typeface="Arial" panose="020B0604020202020204" pitchFamily="34" charset="0"/>
              <a:buNone/>
            </a:pPr>
            <a:r>
              <a:rPr lang="en-US" sz="1600" err="1"/>
              <a:t>Ungdom</a:t>
            </a:r>
            <a:r>
              <a:rPr lang="en-US" sz="1600"/>
              <a:t> </a:t>
            </a:r>
            <a:r>
              <a:rPr lang="en-US" sz="1600" err="1"/>
              <a:t>har</a:t>
            </a:r>
            <a:r>
              <a:rPr lang="en-US" sz="1600"/>
              <a:t> </a:t>
            </a:r>
            <a:r>
              <a:rPr lang="en-US" sz="1600" err="1"/>
              <a:t>generelt</a:t>
            </a:r>
            <a:r>
              <a:rPr lang="en-US" sz="1600"/>
              <a:t> </a:t>
            </a:r>
            <a:r>
              <a:rPr lang="en-US" sz="1600" err="1"/>
              <a:t>lav</a:t>
            </a:r>
            <a:r>
              <a:rPr lang="en-US" sz="1600"/>
              <a:t> </a:t>
            </a:r>
            <a:r>
              <a:rPr lang="en-US" sz="1600" err="1"/>
              <a:t>innsikt</a:t>
            </a:r>
            <a:r>
              <a:rPr lang="en-US" sz="1600"/>
              <a:t> </a:t>
            </a:r>
            <a:r>
              <a:rPr lang="en-US" sz="1600" err="1"/>
              <a:t>i</a:t>
            </a:r>
            <a:r>
              <a:rPr lang="en-US" sz="1600"/>
              <a:t> </a:t>
            </a:r>
            <a:r>
              <a:rPr lang="en-US" sz="1600" err="1"/>
              <a:t>hva</a:t>
            </a:r>
            <a:r>
              <a:rPr lang="en-US" sz="1600"/>
              <a:t> </a:t>
            </a:r>
            <a:r>
              <a:rPr lang="en-US" sz="1600" err="1"/>
              <a:t>kirkelige</a:t>
            </a:r>
            <a:r>
              <a:rPr lang="en-US" sz="1600"/>
              <a:t> </a:t>
            </a:r>
            <a:r>
              <a:rPr lang="en-US" sz="1600" err="1"/>
              <a:t>profesjoner</a:t>
            </a:r>
            <a:r>
              <a:rPr lang="en-US" sz="1600"/>
              <a:t> </a:t>
            </a:r>
            <a:r>
              <a:rPr lang="en-US" sz="1600" err="1"/>
              <a:t>innebærer</a:t>
            </a:r>
            <a:r>
              <a:rPr lang="en-US" sz="1600"/>
              <a:t> </a:t>
            </a:r>
            <a:r>
              <a:rPr lang="en-US" sz="1600" err="1"/>
              <a:t>til</a:t>
            </a:r>
            <a:r>
              <a:rPr lang="en-US" sz="1600"/>
              <a:t> </a:t>
            </a:r>
            <a:r>
              <a:rPr lang="en-US" sz="1600" err="1"/>
              <a:t>tross</a:t>
            </a:r>
            <a:r>
              <a:rPr lang="en-US" sz="1600"/>
              <a:t> for </a:t>
            </a:r>
            <a:r>
              <a:rPr lang="en-US" sz="1600" err="1"/>
              <a:t>deltakelse</a:t>
            </a:r>
            <a:r>
              <a:rPr lang="en-US" sz="1600"/>
              <a:t> </a:t>
            </a:r>
            <a:r>
              <a:rPr lang="en-US" sz="1600" err="1"/>
              <a:t>i</a:t>
            </a:r>
            <a:r>
              <a:rPr lang="en-US" sz="1600"/>
              <a:t> </a:t>
            </a:r>
            <a:r>
              <a:rPr lang="en-US" sz="1600" err="1"/>
              <a:t>kirkelige</a:t>
            </a:r>
            <a:r>
              <a:rPr lang="en-US" sz="1600"/>
              <a:t> </a:t>
            </a:r>
            <a:r>
              <a:rPr lang="en-US" sz="1600" err="1"/>
              <a:t>aktiviteter</a:t>
            </a:r>
            <a:r>
              <a:rPr lang="en-US" sz="1600"/>
              <a:t>.</a:t>
            </a:r>
            <a:endParaRPr lang="en-US" sz="1600">
              <a:cs typeface="Arial"/>
            </a:endParaRPr>
          </a:p>
          <a:p>
            <a:pPr marL="0" indent="0">
              <a:spcBef>
                <a:spcPts val="2500"/>
              </a:spcBef>
              <a:buFont typeface="Arial" panose="020B0604020202020204" pitchFamily="34" charset="0"/>
              <a:buNone/>
            </a:pPr>
            <a:r>
              <a:rPr lang="en-US" sz="1600" b="1" err="1"/>
              <a:t>Stereotypiske</a:t>
            </a:r>
            <a:r>
              <a:rPr lang="en-US" sz="1600" b="1"/>
              <a:t> </a:t>
            </a:r>
            <a:r>
              <a:rPr lang="en-US" sz="1600" b="1" err="1"/>
              <a:t>oppfatninger</a:t>
            </a:r>
            <a:endParaRPr lang="en-US" sz="1600" b="1">
              <a:cs typeface="Arial"/>
            </a:endParaRPr>
          </a:p>
          <a:p>
            <a:pPr marL="0" lvl="1" indent="0">
              <a:buFont typeface="Arial" panose="020B0604020202020204" pitchFamily="34" charset="0"/>
              <a:buNone/>
            </a:pPr>
            <a:r>
              <a:rPr lang="en-US" sz="1600" err="1"/>
              <a:t>Kirkelige</a:t>
            </a:r>
            <a:r>
              <a:rPr lang="en-US" sz="1600"/>
              <a:t> </a:t>
            </a:r>
            <a:r>
              <a:rPr lang="en-US" sz="1600" err="1"/>
              <a:t>yrker</a:t>
            </a:r>
            <a:r>
              <a:rPr lang="en-US" sz="1600"/>
              <a:t> </a:t>
            </a:r>
            <a:r>
              <a:rPr lang="en-US" sz="1600" err="1"/>
              <a:t>oppfattes</a:t>
            </a:r>
            <a:r>
              <a:rPr lang="en-US" sz="1600"/>
              <a:t> </a:t>
            </a:r>
            <a:r>
              <a:rPr lang="en-US" sz="1600" err="1"/>
              <a:t>ofte</a:t>
            </a:r>
            <a:r>
              <a:rPr lang="en-US" sz="1600"/>
              <a:t> </a:t>
            </a:r>
            <a:r>
              <a:rPr lang="en-US" sz="1600" err="1"/>
              <a:t>som</a:t>
            </a:r>
            <a:r>
              <a:rPr lang="en-US" sz="1600"/>
              <a:t> </a:t>
            </a:r>
            <a:r>
              <a:rPr lang="en-US" sz="1600" err="1"/>
              <a:t>forenklede</a:t>
            </a:r>
            <a:r>
              <a:rPr lang="en-US" sz="1600"/>
              <a:t> roller </a:t>
            </a:r>
            <a:r>
              <a:rPr lang="en-US" sz="1600" err="1"/>
              <a:t>som</a:t>
            </a:r>
            <a:r>
              <a:rPr lang="en-US" sz="1600"/>
              <a:t> taler, </a:t>
            </a:r>
            <a:r>
              <a:rPr lang="en-US" sz="1600" err="1"/>
              <a:t>konfirmantarbeid</a:t>
            </a:r>
            <a:r>
              <a:rPr lang="en-US" sz="1600"/>
              <a:t>, </a:t>
            </a:r>
            <a:r>
              <a:rPr lang="en-US" sz="1600" err="1"/>
              <a:t>omsorg</a:t>
            </a:r>
            <a:r>
              <a:rPr lang="en-US" sz="1600"/>
              <a:t> </a:t>
            </a:r>
            <a:r>
              <a:rPr lang="en-US" sz="1600" err="1"/>
              <a:t>eller</a:t>
            </a:r>
            <a:r>
              <a:rPr lang="en-US" sz="1600"/>
              <a:t> </a:t>
            </a:r>
            <a:r>
              <a:rPr lang="en-US" sz="1600" err="1"/>
              <a:t>orgelspilling</a:t>
            </a:r>
            <a:r>
              <a:rPr lang="en-US" sz="1600"/>
              <a:t>.</a:t>
            </a:r>
            <a:endParaRPr lang="en-US" sz="1600">
              <a:cs typeface="Arial"/>
            </a:endParaRPr>
          </a:p>
          <a:p>
            <a:pPr marL="0" indent="0">
              <a:spcBef>
                <a:spcPts val="2500"/>
              </a:spcBef>
              <a:buFont typeface="Arial" panose="020B0604020202020204" pitchFamily="34" charset="0"/>
              <a:buNone/>
            </a:pPr>
            <a:r>
              <a:rPr lang="en-US" sz="1600" b="1" err="1"/>
              <a:t>Begrenset</a:t>
            </a:r>
            <a:r>
              <a:rPr lang="en-US" sz="1600" b="1"/>
              <a:t> </a:t>
            </a:r>
            <a:r>
              <a:rPr lang="en-US" sz="1600" b="1" err="1"/>
              <a:t>kunnskap</a:t>
            </a:r>
            <a:r>
              <a:rPr lang="en-US" sz="1600" b="1"/>
              <a:t> om </a:t>
            </a:r>
            <a:r>
              <a:rPr lang="en-US" sz="1600" b="1" err="1"/>
              <a:t>utdanning</a:t>
            </a:r>
            <a:endParaRPr lang="en-US" sz="1600" b="1">
              <a:cs typeface="Arial"/>
            </a:endParaRPr>
          </a:p>
          <a:p>
            <a:pPr marL="0" lvl="1" indent="0">
              <a:buFont typeface="Arial" panose="020B0604020202020204" pitchFamily="34" charset="0"/>
              <a:buNone/>
            </a:pPr>
            <a:r>
              <a:rPr lang="en-US" sz="1600"/>
              <a:t>Mange </a:t>
            </a:r>
            <a:r>
              <a:rPr lang="en-US" sz="1600" err="1"/>
              <a:t>ungdommer</a:t>
            </a:r>
            <a:r>
              <a:rPr lang="en-US" sz="1600"/>
              <a:t> </a:t>
            </a:r>
            <a:r>
              <a:rPr lang="en-US" sz="1600" err="1"/>
              <a:t>kjenner</a:t>
            </a:r>
            <a:r>
              <a:rPr lang="en-US" sz="1600"/>
              <a:t> </a:t>
            </a:r>
            <a:r>
              <a:rPr lang="en-US" sz="1600" err="1"/>
              <a:t>ikke</a:t>
            </a:r>
            <a:r>
              <a:rPr lang="en-US" sz="1600"/>
              <a:t> </a:t>
            </a:r>
            <a:r>
              <a:rPr lang="en-US" sz="1600" err="1"/>
              <a:t>til</a:t>
            </a:r>
            <a:r>
              <a:rPr lang="en-US" sz="1600"/>
              <a:t> </a:t>
            </a:r>
            <a:r>
              <a:rPr lang="en-US" sz="1600" err="1"/>
              <a:t>studieløp</a:t>
            </a:r>
            <a:r>
              <a:rPr lang="en-US" sz="1600"/>
              <a:t> </a:t>
            </a:r>
            <a:r>
              <a:rPr lang="en-US" sz="1600" err="1"/>
              <a:t>eller</a:t>
            </a:r>
            <a:r>
              <a:rPr lang="en-US" sz="1600"/>
              <a:t> </a:t>
            </a:r>
            <a:r>
              <a:rPr lang="en-US" sz="1600" err="1"/>
              <a:t>arbeidsmuligheter</a:t>
            </a:r>
            <a:r>
              <a:rPr lang="en-US" sz="1600"/>
              <a:t> </a:t>
            </a:r>
            <a:r>
              <a:rPr lang="en-US" sz="1600" err="1"/>
              <a:t>knyttet</a:t>
            </a:r>
            <a:r>
              <a:rPr lang="en-US" sz="1600"/>
              <a:t> </a:t>
            </a:r>
            <a:r>
              <a:rPr lang="en-US" sz="1600" err="1"/>
              <a:t>til</a:t>
            </a:r>
            <a:r>
              <a:rPr lang="en-US" sz="1600"/>
              <a:t> </a:t>
            </a:r>
            <a:r>
              <a:rPr lang="en-US" sz="1600" err="1"/>
              <a:t>kirkelige</a:t>
            </a:r>
            <a:r>
              <a:rPr lang="en-US" sz="1600"/>
              <a:t> </a:t>
            </a:r>
            <a:r>
              <a:rPr lang="en-US" sz="1600" err="1"/>
              <a:t>profesjoner</a:t>
            </a:r>
            <a:r>
              <a:rPr lang="en-US" sz="1600"/>
              <a:t>.</a:t>
            </a:r>
            <a:endParaRPr lang="en-US" sz="1600">
              <a:cs typeface="Arial"/>
            </a:endParaRPr>
          </a:p>
          <a:p>
            <a:pPr marL="0" indent="0">
              <a:spcBef>
                <a:spcPts val="2500"/>
              </a:spcBef>
              <a:buFont typeface="Arial" panose="020B0604020202020204" pitchFamily="34" charset="0"/>
              <a:buNone/>
            </a:pPr>
            <a:r>
              <a:rPr lang="en-US" sz="1600" b="1" err="1"/>
              <a:t>Behov</a:t>
            </a:r>
            <a:r>
              <a:rPr lang="en-US" sz="1600" b="1"/>
              <a:t> for </a:t>
            </a:r>
            <a:r>
              <a:rPr lang="en-US" sz="1600" b="1" err="1"/>
              <a:t>bedre</a:t>
            </a:r>
            <a:r>
              <a:rPr lang="en-US" sz="1600" b="1"/>
              <a:t> </a:t>
            </a:r>
            <a:r>
              <a:rPr lang="en-US" sz="1600" b="1" err="1"/>
              <a:t>formidling</a:t>
            </a:r>
            <a:endParaRPr lang="en-US" sz="1600" b="1">
              <a:cs typeface="Arial"/>
            </a:endParaRPr>
          </a:p>
          <a:p>
            <a:pPr marL="0" lvl="1" indent="0">
              <a:buFont typeface="Arial" panose="020B0604020202020204" pitchFamily="34" charset="0"/>
              <a:buNone/>
            </a:pPr>
            <a:r>
              <a:rPr lang="en-US" sz="1600" err="1"/>
              <a:t>Kirken</a:t>
            </a:r>
            <a:r>
              <a:rPr lang="en-US" sz="1600"/>
              <a:t> </a:t>
            </a:r>
            <a:r>
              <a:rPr lang="en-US" sz="1600" err="1"/>
              <a:t>må</a:t>
            </a:r>
            <a:r>
              <a:rPr lang="en-US" sz="1600"/>
              <a:t> </a:t>
            </a:r>
            <a:r>
              <a:rPr lang="en-US" sz="1600" err="1"/>
              <a:t>synliggjøre</a:t>
            </a:r>
            <a:r>
              <a:rPr lang="en-US" sz="1600"/>
              <a:t> et </a:t>
            </a:r>
            <a:r>
              <a:rPr lang="en-US" sz="1600" err="1"/>
              <a:t>bredere</a:t>
            </a:r>
            <a:r>
              <a:rPr lang="en-US" sz="1600"/>
              <a:t> </a:t>
            </a:r>
            <a:r>
              <a:rPr lang="en-US" sz="1600" err="1"/>
              <a:t>og</a:t>
            </a:r>
            <a:r>
              <a:rPr lang="en-US" sz="1600"/>
              <a:t> </a:t>
            </a:r>
            <a:r>
              <a:rPr lang="en-US" sz="1600" err="1"/>
              <a:t>mer</a:t>
            </a:r>
            <a:r>
              <a:rPr lang="en-US" sz="1600"/>
              <a:t> </a:t>
            </a:r>
            <a:r>
              <a:rPr lang="en-US" sz="1600" err="1"/>
              <a:t>realistisk</a:t>
            </a:r>
            <a:r>
              <a:rPr lang="en-US" sz="1600"/>
              <a:t> </a:t>
            </a:r>
            <a:r>
              <a:rPr lang="en-US" sz="1600" err="1"/>
              <a:t>bilde</a:t>
            </a:r>
            <a:r>
              <a:rPr lang="en-US" sz="1600"/>
              <a:t> av </a:t>
            </a:r>
            <a:r>
              <a:rPr lang="en-US" sz="1600" err="1"/>
              <a:t>profesjonenes</a:t>
            </a:r>
            <a:r>
              <a:rPr lang="en-US" sz="1600"/>
              <a:t> </a:t>
            </a:r>
            <a:r>
              <a:rPr lang="en-US" sz="1600" err="1"/>
              <a:t>innhold</a:t>
            </a:r>
            <a:r>
              <a:rPr lang="en-US" sz="1600"/>
              <a:t> </a:t>
            </a:r>
            <a:r>
              <a:rPr lang="en-US" sz="1600" err="1"/>
              <a:t>og</a:t>
            </a:r>
            <a:r>
              <a:rPr lang="en-US" sz="1600"/>
              <a:t> </a:t>
            </a:r>
            <a:r>
              <a:rPr lang="en-US" sz="1600" err="1"/>
              <a:t>betydning</a:t>
            </a:r>
            <a:r>
              <a:rPr lang="en-US" sz="1600"/>
              <a:t> </a:t>
            </a:r>
            <a:r>
              <a:rPr lang="en-US" sz="1600" err="1"/>
              <a:t>i</a:t>
            </a:r>
            <a:r>
              <a:rPr lang="en-US" sz="1600"/>
              <a:t> </a:t>
            </a:r>
            <a:r>
              <a:rPr lang="en-US" sz="1600" err="1"/>
              <a:t>samfunnet</a:t>
            </a:r>
            <a:r>
              <a:rPr lang="en-US" sz="1600"/>
              <a:t>.</a:t>
            </a:r>
            <a:endParaRPr lang="en-US" sz="1600">
              <a:cs typeface="Arial"/>
            </a:endParaRPr>
          </a:p>
        </p:txBody>
      </p:sp>
      <p:pic>
        <p:nvPicPr>
          <p:cNvPr id="8" name="Content Placeholder 7" descr="Multietnisk gruppe unge over hvite vegger som lager tullete grimaser. 3x3 rutenett.">
            <a:extLst>
              <a:ext uri="{FF2B5EF4-FFF2-40B4-BE49-F238E27FC236}">
                <a16:creationId xmlns:a16="http://schemas.microsoft.com/office/drawing/2014/main" id="{3E0EC40B-C138-4039-9C13-2D1082AA3072}"/>
              </a:ext>
            </a:extLst>
          </p:cNvPr>
          <p:cNvPicPr>
            <a:picLocks noGrp="1" noChangeAspect="1"/>
          </p:cNvPicPr>
          <p:nvPr>
            <p:ph type="pic" sz="quarter" idx="13"/>
          </p:nvPr>
        </p:nvPicPr>
        <p:blipFill>
          <a:blip r:embed="rId3"/>
          <a:srcRect l="11924" r="7215" b="-1"/>
          <a:stretch>
            <a:fillRect/>
          </a:stretch>
        </p:blipFill>
        <p:spPr>
          <a:xfrm>
            <a:off x="8195489" y="-6369"/>
            <a:ext cx="3996512" cy="6398066"/>
          </a:xfrm>
        </p:spPr>
      </p:pic>
      <p:sp>
        <p:nvSpPr>
          <p:cNvPr id="5" name="Footer Placeholder 4">
            <a:extLst>
              <a:ext uri="{FF2B5EF4-FFF2-40B4-BE49-F238E27FC236}">
                <a16:creationId xmlns:a16="http://schemas.microsoft.com/office/drawing/2014/main" id="{C4539F78-929F-1A77-DBE5-CD2833C87DE3}"/>
              </a:ext>
            </a:extLst>
          </p:cNvPr>
          <p:cNvSpPr>
            <a:spLocks noGrp="1"/>
          </p:cNvSpPr>
          <p:nvPr>
            <p:ph type="ftr" sz="quarter" idx="11"/>
          </p:nvPr>
        </p:nvSpPr>
        <p:spPr>
          <a:xfrm>
            <a:off x="457200" y="6445997"/>
            <a:ext cx="3949302" cy="365125"/>
          </a:xfrm>
        </p:spPr>
        <p:txBody>
          <a:bodyPr anchor="ctr">
            <a:normAutofit/>
          </a:bodyPr>
          <a:lstStyle/>
          <a:p>
            <a:pPr rtl="0">
              <a:spcAft>
                <a:spcPts val="600"/>
              </a:spcAft>
            </a:pPr>
            <a:r>
              <a:rPr lang="nb-no"/>
              <a:t>Bunnteksteksempel</a:t>
            </a:r>
          </a:p>
        </p:txBody>
      </p:sp>
      <p:sp>
        <p:nvSpPr>
          <p:cNvPr id="6" name="Date Placeholder 5">
            <a:extLst>
              <a:ext uri="{FF2B5EF4-FFF2-40B4-BE49-F238E27FC236}">
                <a16:creationId xmlns:a16="http://schemas.microsoft.com/office/drawing/2014/main" id="{B678D669-9BF6-B725-EE68-15257F9D1892}"/>
              </a:ext>
            </a:extLst>
          </p:cNvPr>
          <p:cNvSpPr>
            <a:spLocks noGrp="1"/>
          </p:cNvSpPr>
          <p:nvPr>
            <p:ph type="dt" sz="half" idx="10"/>
          </p:nvPr>
        </p:nvSpPr>
        <p:spPr>
          <a:xfrm>
            <a:off x="9737594" y="6445997"/>
            <a:ext cx="1842115" cy="365125"/>
          </a:xfrm>
        </p:spPr>
        <p:txBody>
          <a:bodyPr anchor="ctr">
            <a:normAutofit/>
          </a:bodyPr>
          <a:lstStyle/>
          <a:p>
            <a:pPr rtl="0">
              <a:spcAft>
                <a:spcPts val="600"/>
              </a:spcAft>
            </a:pPr>
            <a:r>
              <a:rPr lang="en-US"/>
              <a:t>11.08.2025</a:t>
            </a:r>
          </a:p>
        </p:txBody>
      </p:sp>
      <p:sp>
        <p:nvSpPr>
          <p:cNvPr id="7" name="Slide Number Placeholder 6">
            <a:extLst>
              <a:ext uri="{FF2B5EF4-FFF2-40B4-BE49-F238E27FC236}">
                <a16:creationId xmlns:a16="http://schemas.microsoft.com/office/drawing/2014/main" id="{D9B9B5A5-C879-C5F9-B43E-DD74F84464CF}"/>
              </a:ext>
            </a:extLst>
          </p:cNvPr>
          <p:cNvSpPr>
            <a:spLocks noGrp="1"/>
          </p:cNvSpPr>
          <p:nvPr>
            <p:ph type="sldNum" sz="quarter" idx="12"/>
          </p:nvPr>
        </p:nvSpPr>
        <p:spPr>
          <a:xfrm>
            <a:off x="11734800" y="6445997"/>
            <a:ext cx="457200" cy="365125"/>
          </a:xfrm>
        </p:spPr>
        <p:txBody>
          <a:bodyPr anchor="ctr">
            <a:normAutofit/>
          </a:bodyPr>
          <a:lstStyle/>
          <a:p>
            <a:pPr rtl="0">
              <a:spcAft>
                <a:spcPts val="600"/>
              </a:spcAft>
            </a:pPr>
            <a:fld id="{DDF60B60-82CA-4BB9-BA6E-A62FADF2374B}" type="slidenum">
              <a:rPr lang="en-US" smtClean="0"/>
              <a:pPr rtl="0">
                <a:spcAft>
                  <a:spcPts val="600"/>
                </a:spcAft>
              </a:pPr>
              <a:t>13</a:t>
            </a:fld>
            <a:endParaRPr lang="en-US"/>
          </a:p>
        </p:txBody>
      </p:sp>
    </p:spTree>
    <p:extLst>
      <p:ext uri="{BB962C8B-B14F-4D97-AF65-F5344CB8AC3E}">
        <p14:creationId xmlns:p14="http://schemas.microsoft.com/office/powerpoint/2010/main" val="1653706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0854D4-0255-0A47-E393-ECE8F5167FA3}"/>
              </a:ext>
            </a:extLst>
          </p:cNvPr>
          <p:cNvSpPr>
            <a:spLocks noGrp="1"/>
          </p:cNvSpPr>
          <p:nvPr>
            <p:ph type="title"/>
          </p:nvPr>
        </p:nvSpPr>
        <p:spPr>
          <a:xfrm>
            <a:off x="623888" y="922673"/>
            <a:ext cx="10944224" cy="794981"/>
          </a:xfrm>
        </p:spPr>
        <p:txBody>
          <a:bodyPr/>
          <a:lstStyle/>
          <a:p>
            <a:r>
              <a:rPr lang="nb-NO">
                <a:cs typeface="Arial"/>
              </a:rPr>
              <a:t>Hvem rekrutterer vi </a:t>
            </a:r>
            <a:endParaRPr lang="nb-NO"/>
          </a:p>
        </p:txBody>
      </p:sp>
      <p:sp>
        <p:nvSpPr>
          <p:cNvPr id="3" name="Plassholder for tekst 2">
            <a:extLst>
              <a:ext uri="{FF2B5EF4-FFF2-40B4-BE49-F238E27FC236}">
                <a16:creationId xmlns:a16="http://schemas.microsoft.com/office/drawing/2014/main" id="{F8F7FA8C-6B20-E830-B119-2273FE4600E7}"/>
              </a:ext>
            </a:extLst>
          </p:cNvPr>
          <p:cNvSpPr>
            <a:spLocks noGrp="1"/>
          </p:cNvSpPr>
          <p:nvPr>
            <p:ph type="body" idx="1"/>
          </p:nvPr>
        </p:nvSpPr>
        <p:spPr>
          <a:xfrm>
            <a:off x="623888" y="2669246"/>
            <a:ext cx="10944225" cy="3388654"/>
          </a:xfrm>
        </p:spPr>
        <p:txBody>
          <a:bodyPr vert="horz" lIns="0" tIns="0" rIns="0" bIns="0" rtlCol="0" anchor="t">
            <a:noAutofit/>
          </a:bodyPr>
          <a:lstStyle/>
          <a:p>
            <a:pPr marL="342900" indent="-342900">
              <a:buFont typeface="Calibri" panose="020B0604020202020204" pitchFamily="34" charset="0"/>
              <a:buChar char="-"/>
            </a:pPr>
            <a:r>
              <a:rPr lang="nb-NO">
                <a:cs typeface="Arial"/>
              </a:rPr>
              <a:t>Ungdomsdemokratiet</a:t>
            </a:r>
          </a:p>
          <a:p>
            <a:pPr marL="342900" indent="-342900">
              <a:buFont typeface="Calibri" panose="020B0604020202020204" pitchFamily="34" charset="0"/>
              <a:buChar char="-"/>
            </a:pPr>
            <a:r>
              <a:rPr lang="nb-NO">
                <a:cs typeface="Arial"/>
              </a:rPr>
              <a:t>Barne- og ungdomsorganisasjonene</a:t>
            </a:r>
          </a:p>
          <a:p>
            <a:pPr marL="342900" indent="-342900">
              <a:buFont typeface="Calibri" panose="020B0604020202020204" pitchFamily="34" charset="0"/>
              <a:buChar char="-"/>
            </a:pPr>
            <a:r>
              <a:rPr lang="nb-NO">
                <a:cs typeface="Arial"/>
              </a:rPr>
              <a:t>Konfirmant – Ledernettverk</a:t>
            </a:r>
          </a:p>
          <a:p>
            <a:pPr marL="342900" indent="-342900">
              <a:buFont typeface="Calibri" panose="020B0604020202020204" pitchFamily="34" charset="0"/>
              <a:buChar char="-"/>
            </a:pPr>
            <a:r>
              <a:rPr lang="nb-NO">
                <a:cs typeface="Arial"/>
              </a:rPr>
              <a:t>Satse på "De grønne"</a:t>
            </a:r>
          </a:p>
          <a:p>
            <a:pPr marL="342900" indent="-342900">
              <a:buFont typeface="Calibri" panose="020B0604020202020204" pitchFamily="34" charset="0"/>
              <a:buChar char="-"/>
            </a:pPr>
            <a:endParaRPr lang="nb-NO">
              <a:cs typeface="Arial"/>
            </a:endParaRPr>
          </a:p>
        </p:txBody>
      </p:sp>
      <p:sp>
        <p:nvSpPr>
          <p:cNvPr id="4" name="Plassholder for dato 3">
            <a:extLst>
              <a:ext uri="{FF2B5EF4-FFF2-40B4-BE49-F238E27FC236}">
                <a16:creationId xmlns:a16="http://schemas.microsoft.com/office/drawing/2014/main" id="{D87E9B41-C9EF-9503-2BA2-8CDB61844DC9}"/>
              </a:ext>
            </a:extLst>
          </p:cNvPr>
          <p:cNvSpPr>
            <a:spLocks noGrp="1"/>
          </p:cNvSpPr>
          <p:nvPr>
            <p:ph type="dt" sz="half" idx="10"/>
          </p:nvPr>
        </p:nvSpPr>
        <p:spPr/>
        <p:txBody>
          <a:bodyPr/>
          <a:lstStyle/>
          <a:p>
            <a:fld id="{8CDF487B-8477-2149-9AA3-98E65B249604}" type="datetime1">
              <a:rPr lang="nb-NO" smtClean="0"/>
              <a:t>12.02.2026</a:t>
            </a:fld>
            <a:endParaRPr lang="nb-NO"/>
          </a:p>
        </p:txBody>
      </p:sp>
      <p:sp>
        <p:nvSpPr>
          <p:cNvPr id="5" name="Plassholder for lysbildenummer 4">
            <a:extLst>
              <a:ext uri="{FF2B5EF4-FFF2-40B4-BE49-F238E27FC236}">
                <a16:creationId xmlns:a16="http://schemas.microsoft.com/office/drawing/2014/main" id="{69A36A28-BD74-32D5-C6C2-4C58E112BA7E}"/>
              </a:ext>
            </a:extLst>
          </p:cNvPr>
          <p:cNvSpPr>
            <a:spLocks noGrp="1"/>
          </p:cNvSpPr>
          <p:nvPr>
            <p:ph type="sldNum" sz="quarter" idx="12"/>
          </p:nvPr>
        </p:nvSpPr>
        <p:spPr/>
        <p:txBody>
          <a:bodyPr/>
          <a:lstStyle/>
          <a:p>
            <a:fld id="{46765B28-40BF-0A46-BB8F-30D004035CD9}" type="slidenum">
              <a:rPr lang="nb-NO" smtClean="0"/>
              <a:pPr/>
              <a:t>14</a:t>
            </a:fld>
            <a:endParaRPr lang="nb-NO"/>
          </a:p>
        </p:txBody>
      </p:sp>
    </p:spTree>
    <p:extLst>
      <p:ext uri="{BB962C8B-B14F-4D97-AF65-F5344CB8AC3E}">
        <p14:creationId xmlns:p14="http://schemas.microsoft.com/office/powerpoint/2010/main" val="64179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E294A-63D1-ECDE-594B-A4C41C0E976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011B8F8-3C70-FF4B-1EC9-924CC7581268}"/>
              </a:ext>
            </a:extLst>
          </p:cNvPr>
          <p:cNvSpPr>
            <a:spLocks noGrp="1"/>
          </p:cNvSpPr>
          <p:nvPr>
            <p:ph type="title"/>
          </p:nvPr>
        </p:nvSpPr>
        <p:spPr>
          <a:xfrm>
            <a:off x="623888" y="922673"/>
            <a:ext cx="10944224" cy="794981"/>
          </a:xfrm>
        </p:spPr>
        <p:txBody>
          <a:bodyPr/>
          <a:lstStyle/>
          <a:p>
            <a:r>
              <a:rPr lang="nb-NO">
                <a:cs typeface="Arial"/>
              </a:rPr>
              <a:t>Hvem rekrutterer vi </a:t>
            </a:r>
            <a:endParaRPr lang="nb-NO"/>
          </a:p>
        </p:txBody>
      </p:sp>
      <p:sp>
        <p:nvSpPr>
          <p:cNvPr id="3" name="Plassholder for tekst 2">
            <a:extLst>
              <a:ext uri="{FF2B5EF4-FFF2-40B4-BE49-F238E27FC236}">
                <a16:creationId xmlns:a16="http://schemas.microsoft.com/office/drawing/2014/main" id="{5FBBBF97-62EA-AD73-5A01-7665F020F76B}"/>
              </a:ext>
            </a:extLst>
          </p:cNvPr>
          <p:cNvSpPr>
            <a:spLocks noGrp="1"/>
          </p:cNvSpPr>
          <p:nvPr>
            <p:ph type="body" idx="1"/>
          </p:nvPr>
        </p:nvSpPr>
        <p:spPr>
          <a:xfrm>
            <a:off x="623888" y="2813764"/>
            <a:ext cx="10944225" cy="3244136"/>
          </a:xfrm>
        </p:spPr>
        <p:txBody>
          <a:bodyPr vert="horz" lIns="0" tIns="0" rIns="0" bIns="0" rtlCol="0" anchor="t">
            <a:noAutofit/>
          </a:bodyPr>
          <a:lstStyle/>
          <a:p>
            <a:pPr marL="342900" indent="-342900">
              <a:buFont typeface="Calibri" panose="020B0604020202020204" pitchFamily="34" charset="0"/>
              <a:buChar char="-"/>
            </a:pPr>
            <a:r>
              <a:rPr lang="nb-NO">
                <a:cs typeface="Arial"/>
              </a:rPr>
              <a:t>"Junior politikk" ?</a:t>
            </a:r>
          </a:p>
          <a:p>
            <a:endParaRPr lang="nb-NO">
              <a:cs typeface="Arial"/>
            </a:endParaRPr>
          </a:p>
          <a:p>
            <a:pPr marL="342900" indent="-342900">
              <a:buFont typeface="Calibri" panose="020B0604020202020204" pitchFamily="34" charset="0"/>
              <a:buChar char="-"/>
            </a:pPr>
            <a:r>
              <a:rPr lang="nb-NO">
                <a:cs typeface="Arial"/>
              </a:rPr>
              <a:t>Kommunikasjon</a:t>
            </a:r>
          </a:p>
          <a:p>
            <a:pPr marL="342900" indent="-342900">
              <a:buFont typeface="Calibri" panose="020B0604020202020204" pitchFamily="34" charset="0"/>
              <a:buChar char="-"/>
            </a:pPr>
            <a:endParaRPr lang="nb-NO">
              <a:cs typeface="Arial"/>
            </a:endParaRPr>
          </a:p>
        </p:txBody>
      </p:sp>
      <p:sp>
        <p:nvSpPr>
          <p:cNvPr id="4" name="Plassholder for dato 3">
            <a:extLst>
              <a:ext uri="{FF2B5EF4-FFF2-40B4-BE49-F238E27FC236}">
                <a16:creationId xmlns:a16="http://schemas.microsoft.com/office/drawing/2014/main" id="{D1FF0DAD-BED9-9E72-44F1-A172EAD8E5F9}"/>
              </a:ext>
            </a:extLst>
          </p:cNvPr>
          <p:cNvSpPr>
            <a:spLocks noGrp="1"/>
          </p:cNvSpPr>
          <p:nvPr>
            <p:ph type="dt" sz="half" idx="10"/>
          </p:nvPr>
        </p:nvSpPr>
        <p:spPr/>
        <p:txBody>
          <a:bodyPr/>
          <a:lstStyle/>
          <a:p>
            <a:fld id="{8CDF487B-8477-2149-9AA3-98E65B249604}" type="datetime1">
              <a:rPr lang="nb-NO" smtClean="0"/>
              <a:t>12.02.2026</a:t>
            </a:fld>
            <a:endParaRPr lang="nb-NO"/>
          </a:p>
        </p:txBody>
      </p:sp>
      <p:sp>
        <p:nvSpPr>
          <p:cNvPr id="5" name="Plassholder for lysbildenummer 4">
            <a:extLst>
              <a:ext uri="{FF2B5EF4-FFF2-40B4-BE49-F238E27FC236}">
                <a16:creationId xmlns:a16="http://schemas.microsoft.com/office/drawing/2014/main" id="{6929174C-7BFB-2799-FC3E-9146AC70C680}"/>
              </a:ext>
            </a:extLst>
          </p:cNvPr>
          <p:cNvSpPr>
            <a:spLocks noGrp="1"/>
          </p:cNvSpPr>
          <p:nvPr>
            <p:ph type="sldNum" sz="quarter" idx="12"/>
          </p:nvPr>
        </p:nvSpPr>
        <p:spPr/>
        <p:txBody>
          <a:bodyPr/>
          <a:lstStyle/>
          <a:p>
            <a:fld id="{46765B28-40BF-0A46-BB8F-30D004035CD9}" type="slidenum">
              <a:rPr lang="nb-NO" smtClean="0"/>
              <a:pPr/>
              <a:t>15</a:t>
            </a:fld>
            <a:endParaRPr lang="nb-NO"/>
          </a:p>
        </p:txBody>
      </p:sp>
    </p:spTree>
    <p:extLst>
      <p:ext uri="{BB962C8B-B14F-4D97-AF65-F5344CB8AC3E}">
        <p14:creationId xmlns:p14="http://schemas.microsoft.com/office/powerpoint/2010/main" val="4175677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28552-49A9-7EC8-F899-F2CED4E9E3F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AB3A15D-2186-6890-F4AD-2B252CC61901}"/>
              </a:ext>
            </a:extLst>
          </p:cNvPr>
          <p:cNvSpPr>
            <a:spLocks noGrp="1"/>
          </p:cNvSpPr>
          <p:nvPr>
            <p:ph type="title"/>
          </p:nvPr>
        </p:nvSpPr>
        <p:spPr/>
        <p:txBody>
          <a:bodyPr/>
          <a:lstStyle/>
          <a:p>
            <a:r>
              <a:rPr lang="nb-NO"/>
              <a:t>Hva gjøres nasjonalt?</a:t>
            </a:r>
          </a:p>
        </p:txBody>
      </p:sp>
      <p:sp>
        <p:nvSpPr>
          <p:cNvPr id="3" name="Plassholder for tekst 2">
            <a:extLst>
              <a:ext uri="{FF2B5EF4-FFF2-40B4-BE49-F238E27FC236}">
                <a16:creationId xmlns:a16="http://schemas.microsoft.com/office/drawing/2014/main" id="{7650209E-6E3C-3528-969C-019F486AA879}"/>
              </a:ext>
            </a:extLst>
          </p:cNvPr>
          <p:cNvSpPr>
            <a:spLocks noGrp="1"/>
          </p:cNvSpPr>
          <p:nvPr>
            <p:ph type="body" idx="1"/>
          </p:nvPr>
        </p:nvSpPr>
        <p:spPr/>
        <p:txBody>
          <a:bodyPr/>
          <a:lstStyle/>
          <a:p>
            <a:r>
              <a:rPr lang="nb-NO"/>
              <a:t>Siv Thompson, seniorrådgiver kommunikasjon, Kirkerådet</a:t>
            </a:r>
          </a:p>
        </p:txBody>
      </p:sp>
      <p:sp>
        <p:nvSpPr>
          <p:cNvPr id="4" name="Plassholder for dato 3">
            <a:extLst>
              <a:ext uri="{FF2B5EF4-FFF2-40B4-BE49-F238E27FC236}">
                <a16:creationId xmlns:a16="http://schemas.microsoft.com/office/drawing/2014/main" id="{054D219E-D4C4-AEEF-C1E9-2FE7477B06A6}"/>
              </a:ext>
            </a:extLst>
          </p:cNvPr>
          <p:cNvSpPr>
            <a:spLocks noGrp="1"/>
          </p:cNvSpPr>
          <p:nvPr>
            <p:ph type="dt" sz="half" idx="10"/>
          </p:nvPr>
        </p:nvSpPr>
        <p:spPr/>
        <p:txBody>
          <a:bodyPr/>
          <a:lstStyle/>
          <a:p>
            <a:fld id="{8CDF487B-8477-2149-9AA3-98E65B249604}" type="datetime1">
              <a:rPr lang="nb-NO" smtClean="0"/>
              <a:t>12.02.2026</a:t>
            </a:fld>
            <a:endParaRPr lang="nb-NO"/>
          </a:p>
        </p:txBody>
      </p:sp>
      <p:sp>
        <p:nvSpPr>
          <p:cNvPr id="5" name="Plassholder for lysbildenummer 4">
            <a:extLst>
              <a:ext uri="{FF2B5EF4-FFF2-40B4-BE49-F238E27FC236}">
                <a16:creationId xmlns:a16="http://schemas.microsoft.com/office/drawing/2014/main" id="{D12AF1B7-2F1A-840B-4561-3245848FA660}"/>
              </a:ext>
            </a:extLst>
          </p:cNvPr>
          <p:cNvSpPr>
            <a:spLocks noGrp="1"/>
          </p:cNvSpPr>
          <p:nvPr>
            <p:ph type="sldNum" sz="quarter" idx="12"/>
          </p:nvPr>
        </p:nvSpPr>
        <p:spPr/>
        <p:txBody>
          <a:bodyPr/>
          <a:lstStyle/>
          <a:p>
            <a:fld id="{46765B28-40BF-0A46-BB8F-30D004035CD9}" type="slidenum">
              <a:rPr lang="nb-NO" smtClean="0"/>
              <a:pPr/>
              <a:t>16</a:t>
            </a:fld>
            <a:endParaRPr lang="nb-NO"/>
          </a:p>
        </p:txBody>
      </p:sp>
    </p:spTree>
    <p:extLst>
      <p:ext uri="{BB962C8B-B14F-4D97-AF65-F5344CB8AC3E}">
        <p14:creationId xmlns:p14="http://schemas.microsoft.com/office/powerpoint/2010/main" val="3387411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C1E1F87B-769F-7005-BFD5-6E56C4E5A57D}"/>
              </a:ext>
            </a:extLst>
          </p:cNvPr>
          <p:cNvSpPr>
            <a:spLocks noGrp="1"/>
          </p:cNvSpPr>
          <p:nvPr>
            <p:ph sz="half" idx="2"/>
          </p:nvPr>
        </p:nvSpPr>
        <p:spPr/>
        <p:txBody>
          <a:bodyPr vert="horz" lIns="0" tIns="0" rIns="0" bIns="0" rtlCol="0" anchor="t">
            <a:noAutofit/>
          </a:bodyPr>
          <a:lstStyle/>
          <a:p>
            <a:pPr marL="0" indent="0">
              <a:buNone/>
            </a:pPr>
            <a:r>
              <a:rPr lang="nb-NO" b="1"/>
              <a:t>Kirkerådet</a:t>
            </a:r>
          </a:p>
          <a:p>
            <a:r>
              <a:rPr lang="nb-NO"/>
              <a:t>Rekrutteringsprosjekt 2018-2021</a:t>
            </a:r>
            <a:endParaRPr lang="nb-NO">
              <a:cs typeface="Arial"/>
            </a:endParaRPr>
          </a:p>
          <a:p>
            <a:r>
              <a:rPr lang="nb-NO"/>
              <a:t>Rekrutteringsgruppe</a:t>
            </a:r>
            <a:endParaRPr lang="nb-NO">
              <a:cs typeface="Arial"/>
            </a:endParaRPr>
          </a:p>
          <a:p>
            <a:pPr marL="0" indent="0">
              <a:buNone/>
            </a:pPr>
            <a:endParaRPr lang="nb-NO"/>
          </a:p>
          <a:p>
            <a:pPr marL="0" indent="0">
              <a:buNone/>
            </a:pPr>
            <a:r>
              <a:rPr lang="nb-NO" b="1"/>
              <a:t>Nasjonalt samarbeid </a:t>
            </a:r>
            <a:endParaRPr lang="nb-NO" b="1">
              <a:cs typeface="Arial"/>
            </a:endParaRPr>
          </a:p>
          <a:p>
            <a:r>
              <a:rPr lang="nb-NO"/>
              <a:t>Rekrutteringsansvarlige i bispedømmer</a:t>
            </a:r>
            <a:endParaRPr lang="nb-NO">
              <a:cs typeface="Arial"/>
            </a:endParaRPr>
          </a:p>
          <a:p>
            <a:r>
              <a:rPr lang="nb-NO"/>
              <a:t>Fagteam rekrutteringsstrategi</a:t>
            </a:r>
            <a:endParaRPr lang="nb-NO">
              <a:cs typeface="Arial"/>
            </a:endParaRPr>
          </a:p>
          <a:p>
            <a:endParaRPr lang="nb-NO"/>
          </a:p>
          <a:p>
            <a:endParaRPr lang="nb-NO"/>
          </a:p>
        </p:txBody>
      </p:sp>
      <p:sp>
        <p:nvSpPr>
          <p:cNvPr id="4" name="Plassholder for dato 3">
            <a:extLst>
              <a:ext uri="{FF2B5EF4-FFF2-40B4-BE49-F238E27FC236}">
                <a16:creationId xmlns:a16="http://schemas.microsoft.com/office/drawing/2014/main" id="{BFC04629-2D35-8C85-D1EB-5E7904231F02}"/>
              </a:ext>
            </a:extLst>
          </p:cNvPr>
          <p:cNvSpPr>
            <a:spLocks noGrp="1"/>
          </p:cNvSpPr>
          <p:nvPr>
            <p:ph type="dt" sz="half" idx="10"/>
          </p:nvPr>
        </p:nvSpPr>
        <p:spPr/>
        <p:txBody>
          <a:bodyPr/>
          <a:lstStyle/>
          <a:p>
            <a:fld id="{8CDF487B-8477-2149-9AA3-98E65B249604}" type="datetime1">
              <a:rPr lang="nb-NO" smtClean="0"/>
              <a:t>12.02.2026</a:t>
            </a:fld>
            <a:endParaRPr lang="nb-NO"/>
          </a:p>
        </p:txBody>
      </p:sp>
      <p:sp>
        <p:nvSpPr>
          <p:cNvPr id="5" name="Plassholder for lysbildenummer 4">
            <a:extLst>
              <a:ext uri="{FF2B5EF4-FFF2-40B4-BE49-F238E27FC236}">
                <a16:creationId xmlns:a16="http://schemas.microsoft.com/office/drawing/2014/main" id="{0AB51E4E-0951-2FA5-B6E4-3951AA84392A}"/>
              </a:ext>
            </a:extLst>
          </p:cNvPr>
          <p:cNvSpPr>
            <a:spLocks noGrp="1"/>
          </p:cNvSpPr>
          <p:nvPr>
            <p:ph type="sldNum" sz="quarter" idx="12"/>
          </p:nvPr>
        </p:nvSpPr>
        <p:spPr/>
        <p:txBody>
          <a:bodyPr/>
          <a:lstStyle/>
          <a:p>
            <a:fld id="{46765B28-40BF-0A46-BB8F-30D004035CD9}" type="slidenum">
              <a:rPr lang="nb-NO" smtClean="0"/>
              <a:pPr/>
              <a:t>17</a:t>
            </a:fld>
            <a:endParaRPr lang="nb-NO"/>
          </a:p>
        </p:txBody>
      </p:sp>
      <p:sp>
        <p:nvSpPr>
          <p:cNvPr id="6" name="Tittel 5">
            <a:extLst>
              <a:ext uri="{FF2B5EF4-FFF2-40B4-BE49-F238E27FC236}">
                <a16:creationId xmlns:a16="http://schemas.microsoft.com/office/drawing/2014/main" id="{442D5691-4A5E-DDA8-343E-4102CF546FBA}"/>
              </a:ext>
            </a:extLst>
          </p:cNvPr>
          <p:cNvSpPr>
            <a:spLocks noGrp="1"/>
          </p:cNvSpPr>
          <p:nvPr>
            <p:ph type="title"/>
          </p:nvPr>
        </p:nvSpPr>
        <p:spPr/>
        <p:txBody>
          <a:bodyPr/>
          <a:lstStyle/>
          <a:p>
            <a:r>
              <a:rPr lang="nb-NO"/>
              <a:t>Fokus på rekruttering </a:t>
            </a:r>
          </a:p>
        </p:txBody>
      </p:sp>
      <p:pic>
        <p:nvPicPr>
          <p:cNvPr id="10" name="Plassholder for innhold 9" descr="Et bilde som inneholder logo, Font, Grafikk, sirkel&#10;&#10;KI-generert innhold kan være feil.">
            <a:extLst>
              <a:ext uri="{FF2B5EF4-FFF2-40B4-BE49-F238E27FC236}">
                <a16:creationId xmlns:a16="http://schemas.microsoft.com/office/drawing/2014/main" id="{6A31EC55-F007-BFB7-84F1-85EF42128EE9}"/>
              </a:ext>
            </a:extLst>
          </p:cNvPr>
          <p:cNvPicPr>
            <a:picLocks noGrp="1" noChangeAspect="1"/>
          </p:cNvPicPr>
          <p:nvPr>
            <p:ph sz="half" idx="13"/>
          </p:nvPr>
        </p:nvPicPr>
        <p:blipFill>
          <a:blip r:embed="rId3"/>
          <a:srcRect r="2304"/>
          <a:stretch>
            <a:fillRect/>
          </a:stretch>
        </p:blipFill>
        <p:spPr>
          <a:xfrm>
            <a:off x="1475250" y="2028497"/>
            <a:ext cx="2789229" cy="2693410"/>
          </a:xfrm>
          <a:prstGeom prst="rect">
            <a:avLst/>
          </a:prstGeom>
        </p:spPr>
      </p:pic>
    </p:spTree>
    <p:extLst>
      <p:ext uri="{BB962C8B-B14F-4D97-AF65-F5344CB8AC3E}">
        <p14:creationId xmlns:p14="http://schemas.microsoft.com/office/powerpoint/2010/main" val="2335711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24EFE3-AC57-A9CB-8A6D-554D51F6967F}"/>
              </a:ext>
            </a:extLst>
          </p:cNvPr>
          <p:cNvSpPr>
            <a:spLocks noGrp="1"/>
          </p:cNvSpPr>
          <p:nvPr>
            <p:ph type="title"/>
          </p:nvPr>
        </p:nvSpPr>
        <p:spPr/>
        <p:txBody>
          <a:bodyPr/>
          <a:lstStyle/>
          <a:p>
            <a:r>
              <a:rPr lang="nb-NO"/>
              <a:t>PIN-koden</a:t>
            </a:r>
          </a:p>
        </p:txBody>
      </p:sp>
      <p:pic>
        <p:nvPicPr>
          <p:cNvPr id="8" name="Plassholder for bilde 7">
            <a:extLst>
              <a:ext uri="{FF2B5EF4-FFF2-40B4-BE49-F238E27FC236}">
                <a16:creationId xmlns:a16="http://schemas.microsoft.com/office/drawing/2014/main" id="{507BAC33-1A5D-44A6-59DB-98377F11CBE9}"/>
              </a:ext>
            </a:extLst>
          </p:cNvPr>
          <p:cNvPicPr>
            <a:picLocks noGrp="1" noChangeAspect="1"/>
          </p:cNvPicPr>
          <p:nvPr>
            <p:ph type="pic" idx="1"/>
          </p:nvPr>
        </p:nvPicPr>
        <p:blipFill>
          <a:blip r:embed="rId3"/>
          <a:srcRect l="6863" r="6863"/>
          <a:stretch/>
        </p:blipFill>
        <p:spPr/>
      </p:pic>
      <p:sp>
        <p:nvSpPr>
          <p:cNvPr id="3" name="Plassholder for innhold 2">
            <a:extLst>
              <a:ext uri="{FF2B5EF4-FFF2-40B4-BE49-F238E27FC236}">
                <a16:creationId xmlns:a16="http://schemas.microsoft.com/office/drawing/2014/main" id="{9E890475-EE5A-2AD1-49C7-40F55BD6BD4C}"/>
              </a:ext>
            </a:extLst>
          </p:cNvPr>
          <p:cNvSpPr>
            <a:spLocks noGrp="1"/>
          </p:cNvSpPr>
          <p:nvPr>
            <p:ph type="body" sz="half" idx="2"/>
          </p:nvPr>
        </p:nvSpPr>
        <p:spPr/>
        <p:txBody>
          <a:bodyPr vert="horz" lIns="0" tIns="0" rIns="0" bIns="0" rtlCol="0" anchor="t">
            <a:noAutofit/>
          </a:bodyPr>
          <a:lstStyle/>
          <a:p>
            <a:r>
              <a:rPr lang="nb-NO" sz="2400" b="1"/>
              <a:t>Kirkemøte-vedtak 2021:</a:t>
            </a:r>
          </a:p>
          <a:p>
            <a:pPr marL="342900" indent="-342900">
              <a:buFont typeface="Arial" panose="020B0604020202020204" pitchFamily="34" charset="0"/>
              <a:buChar char="•"/>
            </a:pPr>
            <a:r>
              <a:rPr lang="nb-NO" sz="2400" b="1"/>
              <a:t>P</a:t>
            </a:r>
            <a:r>
              <a:rPr lang="nb-NO" sz="2400"/>
              <a:t>ersonlig oppfordring</a:t>
            </a:r>
            <a:endParaRPr lang="nb-NO" sz="2400">
              <a:cs typeface="Arial"/>
            </a:endParaRPr>
          </a:p>
          <a:p>
            <a:pPr marL="342900" indent="-342900">
              <a:buFont typeface="Arial" panose="020B0604020202020204" pitchFamily="34" charset="0"/>
              <a:buChar char="•"/>
            </a:pPr>
            <a:r>
              <a:rPr lang="nb-NO" sz="2400" b="1"/>
              <a:t>I</a:t>
            </a:r>
            <a:r>
              <a:rPr lang="nb-NO" sz="2400"/>
              <a:t>nvolvering i yrkespraksis</a:t>
            </a:r>
            <a:endParaRPr lang="nb-NO" sz="2400">
              <a:cs typeface="Arial"/>
            </a:endParaRPr>
          </a:p>
          <a:p>
            <a:pPr marL="342900" indent="-342900">
              <a:buFont typeface="Arial" panose="020B0604020202020204" pitchFamily="34" charset="0"/>
              <a:buChar char="•"/>
            </a:pPr>
            <a:r>
              <a:rPr lang="nb-NO" sz="2400" b="1"/>
              <a:t>N</a:t>
            </a:r>
            <a:r>
              <a:rPr lang="nb-NO" sz="2400"/>
              <a:t>ærværende ansatte</a:t>
            </a:r>
            <a:endParaRPr lang="nb-NO" sz="2400">
              <a:cs typeface="Arial"/>
            </a:endParaRPr>
          </a:p>
          <a:p>
            <a:endParaRPr lang="nb-NO" sz="2400"/>
          </a:p>
          <a:p>
            <a:endParaRPr lang="nb-NO"/>
          </a:p>
          <a:p>
            <a:r>
              <a:rPr lang="nb-NO" sz="2400" b="1"/>
              <a:t>Ansatte-oppfordring</a:t>
            </a:r>
            <a:endParaRPr lang="nb-NO" sz="2400" b="1">
              <a:cs typeface="Arial"/>
            </a:endParaRPr>
          </a:p>
          <a:p>
            <a:pPr marL="342900" indent="-342900">
              <a:buFont typeface="Arial" panose="020B0604020202020204" pitchFamily="34" charset="0"/>
              <a:buChar char="•"/>
            </a:pPr>
            <a:r>
              <a:rPr lang="nb-NO" sz="2400"/>
              <a:t>Del av arbeidshverdagen og bruk #jobbikirken</a:t>
            </a:r>
            <a:endParaRPr lang="nb-NO" sz="2400">
              <a:cs typeface="Arial"/>
            </a:endParaRPr>
          </a:p>
          <a:p>
            <a:endParaRPr lang="nb-NO"/>
          </a:p>
        </p:txBody>
      </p:sp>
      <p:sp>
        <p:nvSpPr>
          <p:cNvPr id="4" name="Plassholder for dato 3">
            <a:extLst>
              <a:ext uri="{FF2B5EF4-FFF2-40B4-BE49-F238E27FC236}">
                <a16:creationId xmlns:a16="http://schemas.microsoft.com/office/drawing/2014/main" id="{D0CB4ADE-AC5D-2A17-442A-482956492BB0}"/>
              </a:ext>
            </a:extLst>
          </p:cNvPr>
          <p:cNvSpPr>
            <a:spLocks noGrp="1"/>
          </p:cNvSpPr>
          <p:nvPr>
            <p:ph type="dt" sz="half" idx="10"/>
          </p:nvPr>
        </p:nvSpPr>
        <p:spPr/>
        <p:txBody>
          <a:bodyPr/>
          <a:lstStyle/>
          <a:p>
            <a:fld id="{164F8536-0BE2-2E4B-A8A8-DB84D1FEAC6C}" type="datetime1">
              <a:rPr lang="nb-NO" smtClean="0"/>
              <a:t>12.02.2026</a:t>
            </a:fld>
            <a:endParaRPr lang="nb-NO"/>
          </a:p>
        </p:txBody>
      </p:sp>
      <p:sp>
        <p:nvSpPr>
          <p:cNvPr id="5" name="Plassholder for lysbildenummer 4">
            <a:extLst>
              <a:ext uri="{FF2B5EF4-FFF2-40B4-BE49-F238E27FC236}">
                <a16:creationId xmlns:a16="http://schemas.microsoft.com/office/drawing/2014/main" id="{ABBBDF2F-18A8-35F0-735A-A4AAC0DEF091}"/>
              </a:ext>
            </a:extLst>
          </p:cNvPr>
          <p:cNvSpPr>
            <a:spLocks noGrp="1"/>
          </p:cNvSpPr>
          <p:nvPr>
            <p:ph type="sldNum" sz="quarter" idx="12"/>
          </p:nvPr>
        </p:nvSpPr>
        <p:spPr/>
        <p:txBody>
          <a:bodyPr/>
          <a:lstStyle/>
          <a:p>
            <a:fld id="{46765B28-40BF-0A46-BB8F-30D004035CD9}" type="slidenum">
              <a:rPr lang="nb-NO" smtClean="0"/>
              <a:t>18</a:t>
            </a:fld>
            <a:endParaRPr lang="nb-NO"/>
          </a:p>
        </p:txBody>
      </p:sp>
    </p:spTree>
    <p:extLst>
      <p:ext uri="{BB962C8B-B14F-4D97-AF65-F5344CB8AC3E}">
        <p14:creationId xmlns:p14="http://schemas.microsoft.com/office/powerpoint/2010/main" val="1272658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EB3D0C-A1C9-72BF-2409-73D05382B4EA}"/>
              </a:ext>
            </a:extLst>
          </p:cNvPr>
          <p:cNvSpPr>
            <a:spLocks noGrp="1"/>
          </p:cNvSpPr>
          <p:nvPr>
            <p:ph type="title"/>
          </p:nvPr>
        </p:nvSpPr>
        <p:spPr/>
        <p:txBody>
          <a:bodyPr/>
          <a:lstStyle/>
          <a:p>
            <a:pPr algn="ctr"/>
            <a:r>
              <a:rPr lang="nb-NO"/>
              <a:t>Rekrutteringskampanje 2026</a:t>
            </a:r>
          </a:p>
        </p:txBody>
      </p:sp>
      <p:sp>
        <p:nvSpPr>
          <p:cNvPr id="3" name="Plassholder for innhold 2">
            <a:extLst>
              <a:ext uri="{FF2B5EF4-FFF2-40B4-BE49-F238E27FC236}">
                <a16:creationId xmlns:a16="http://schemas.microsoft.com/office/drawing/2014/main" id="{32978F44-7B00-6E61-8A5D-0DFE54331DE0}"/>
              </a:ext>
            </a:extLst>
          </p:cNvPr>
          <p:cNvSpPr>
            <a:spLocks noGrp="1"/>
          </p:cNvSpPr>
          <p:nvPr>
            <p:ph sz="half" idx="1"/>
          </p:nvPr>
        </p:nvSpPr>
        <p:spPr>
          <a:xfrm>
            <a:off x="6275389" y="1385889"/>
            <a:ext cx="5378990" cy="4801408"/>
          </a:xfrm>
        </p:spPr>
        <p:txBody>
          <a:bodyPr vert="horz" lIns="0" tIns="0" rIns="0" bIns="0" rtlCol="0" anchor="t">
            <a:noAutofit/>
          </a:bodyPr>
          <a:lstStyle/>
          <a:p>
            <a:pPr marL="0" indent="0">
              <a:buNone/>
            </a:pPr>
            <a:r>
              <a:rPr lang="nb-NO" b="1"/>
              <a:t>Voksen målgruppe</a:t>
            </a:r>
          </a:p>
          <a:p>
            <a:r>
              <a:rPr lang="nb-NO"/>
              <a:t>Periode 23. mars til 14. april</a:t>
            </a:r>
            <a:endParaRPr lang="nb-NO">
              <a:cs typeface="Arial"/>
            </a:endParaRPr>
          </a:p>
          <a:p>
            <a:r>
              <a:rPr lang="nb-NO"/>
              <a:t>Målgruppe</a:t>
            </a:r>
            <a:endParaRPr lang="nb-NO">
              <a:cs typeface="Arial"/>
            </a:endParaRPr>
          </a:p>
          <a:p>
            <a:pPr lvl="1"/>
            <a:r>
              <a:rPr lang="nb-NO"/>
              <a:t>stakeholders/ambassadører</a:t>
            </a:r>
            <a:endParaRPr lang="nb-NO">
              <a:cs typeface="Arial"/>
            </a:endParaRPr>
          </a:p>
          <a:p>
            <a:r>
              <a:rPr lang="nb-NO"/>
              <a:t>Kanal</a:t>
            </a:r>
            <a:endParaRPr lang="nb-NO">
              <a:cs typeface="Arial"/>
            </a:endParaRPr>
          </a:p>
          <a:p>
            <a:pPr lvl="1"/>
            <a:r>
              <a:rPr lang="nb-NO"/>
              <a:t>annonsørinnhold (tidl. native)</a:t>
            </a:r>
            <a:endParaRPr lang="nb-NO">
              <a:cs typeface="Arial"/>
            </a:endParaRPr>
          </a:p>
          <a:p>
            <a:pPr lvl="1"/>
            <a:r>
              <a:rPr lang="nb-NO">
                <a:cs typeface="Arial"/>
              </a:rPr>
              <a:t>annonsering i Vårt Land og Dagen</a:t>
            </a:r>
            <a:endParaRPr lang="nb-NO"/>
          </a:p>
          <a:p>
            <a:r>
              <a:rPr lang="nb-NO"/>
              <a:t>Kjent materiell i annonsørinnhold, fire profiler de siste to årene</a:t>
            </a:r>
            <a:endParaRPr lang="nb-NO">
              <a:cs typeface="Arial"/>
            </a:endParaRPr>
          </a:p>
        </p:txBody>
      </p:sp>
      <p:sp>
        <p:nvSpPr>
          <p:cNvPr id="4" name="Plassholder for dato 3">
            <a:extLst>
              <a:ext uri="{FF2B5EF4-FFF2-40B4-BE49-F238E27FC236}">
                <a16:creationId xmlns:a16="http://schemas.microsoft.com/office/drawing/2014/main" id="{3FAE078C-E68B-1E85-669D-41323BF99140}"/>
              </a:ext>
            </a:extLst>
          </p:cNvPr>
          <p:cNvSpPr>
            <a:spLocks noGrp="1"/>
          </p:cNvSpPr>
          <p:nvPr>
            <p:ph type="dt" sz="half" idx="10"/>
          </p:nvPr>
        </p:nvSpPr>
        <p:spPr/>
        <p:txBody>
          <a:bodyPr/>
          <a:lstStyle/>
          <a:p>
            <a:fld id="{164F8536-0BE2-2E4B-A8A8-DB84D1FEAC6C}" type="datetime1">
              <a:rPr lang="nb-NO" smtClean="0"/>
              <a:t>12.02.2026</a:t>
            </a:fld>
            <a:endParaRPr lang="nb-NO"/>
          </a:p>
        </p:txBody>
      </p:sp>
      <p:sp>
        <p:nvSpPr>
          <p:cNvPr id="5" name="Plassholder for lysbildenummer 4">
            <a:extLst>
              <a:ext uri="{FF2B5EF4-FFF2-40B4-BE49-F238E27FC236}">
                <a16:creationId xmlns:a16="http://schemas.microsoft.com/office/drawing/2014/main" id="{7CA8AAF2-3238-BD3F-D239-21A5441D245F}"/>
              </a:ext>
            </a:extLst>
          </p:cNvPr>
          <p:cNvSpPr>
            <a:spLocks noGrp="1"/>
          </p:cNvSpPr>
          <p:nvPr>
            <p:ph type="sldNum" sz="quarter" idx="12"/>
          </p:nvPr>
        </p:nvSpPr>
        <p:spPr/>
        <p:txBody>
          <a:bodyPr/>
          <a:lstStyle/>
          <a:p>
            <a:fld id="{46765B28-40BF-0A46-BB8F-30D004035CD9}" type="slidenum">
              <a:rPr lang="nb-NO" smtClean="0"/>
              <a:t>19</a:t>
            </a:fld>
            <a:endParaRPr lang="nb-NO"/>
          </a:p>
        </p:txBody>
      </p:sp>
      <p:pic>
        <p:nvPicPr>
          <p:cNvPr id="10" name="Plassholder for innhold 9" descr="Et bilde som inneholder klær, person, mann, tekst&#10;&#10;KI-generert innhold kan være feil.">
            <a:extLst>
              <a:ext uri="{FF2B5EF4-FFF2-40B4-BE49-F238E27FC236}">
                <a16:creationId xmlns:a16="http://schemas.microsoft.com/office/drawing/2014/main" id="{CF1891E5-DF33-152D-CD46-DEC105C25597}"/>
              </a:ext>
            </a:extLst>
          </p:cNvPr>
          <p:cNvPicPr>
            <a:picLocks noGrp="1" noChangeAspect="1"/>
          </p:cNvPicPr>
          <p:nvPr>
            <p:ph sz="half" idx="13"/>
          </p:nvPr>
        </p:nvPicPr>
        <p:blipFill>
          <a:blip r:embed="rId3"/>
          <a:stretch>
            <a:fillRect/>
          </a:stretch>
        </p:blipFill>
        <p:spPr>
          <a:xfrm>
            <a:off x="623885" y="914400"/>
            <a:ext cx="4681731" cy="1707455"/>
          </a:xfrm>
          <a:prstGeom prst="rect">
            <a:avLst/>
          </a:prstGeom>
        </p:spPr>
      </p:pic>
      <p:pic>
        <p:nvPicPr>
          <p:cNvPr id="12" name="Bilde 11" descr="Et bilde som inneholder klær, skjermbilde, person, kvinne&#10;&#10;KI-generert innhold kan være feil.">
            <a:extLst>
              <a:ext uri="{FF2B5EF4-FFF2-40B4-BE49-F238E27FC236}">
                <a16:creationId xmlns:a16="http://schemas.microsoft.com/office/drawing/2014/main" id="{5B5ADAD7-6337-FFB2-8B8A-218725603A3E}"/>
              </a:ext>
            </a:extLst>
          </p:cNvPr>
          <p:cNvPicPr>
            <a:picLocks noChangeAspect="1"/>
          </p:cNvPicPr>
          <p:nvPr/>
        </p:nvPicPr>
        <p:blipFill>
          <a:blip r:embed="rId4"/>
          <a:stretch>
            <a:fillRect/>
          </a:stretch>
        </p:blipFill>
        <p:spPr>
          <a:xfrm>
            <a:off x="623885" y="3119111"/>
            <a:ext cx="4681731" cy="1658584"/>
          </a:xfrm>
          <a:prstGeom prst="rect">
            <a:avLst/>
          </a:prstGeom>
        </p:spPr>
      </p:pic>
    </p:spTree>
    <p:extLst>
      <p:ext uri="{BB962C8B-B14F-4D97-AF65-F5344CB8AC3E}">
        <p14:creationId xmlns:p14="http://schemas.microsoft.com/office/powerpoint/2010/main" val="2750602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DB22F8-0131-6C43-ADB6-4AC62064500F}"/>
              </a:ext>
            </a:extLst>
          </p:cNvPr>
          <p:cNvSpPr>
            <a:spLocks noGrp="1"/>
          </p:cNvSpPr>
          <p:nvPr>
            <p:ph type="title"/>
          </p:nvPr>
        </p:nvSpPr>
        <p:spPr/>
        <p:txBody>
          <a:bodyPr/>
          <a:lstStyle/>
          <a:p>
            <a:r>
              <a:rPr lang="nb-NO"/>
              <a:t>Bidragsytere</a:t>
            </a:r>
          </a:p>
        </p:txBody>
      </p:sp>
      <p:sp>
        <p:nvSpPr>
          <p:cNvPr id="3" name="Plassholder for innhold 2">
            <a:extLst>
              <a:ext uri="{FF2B5EF4-FFF2-40B4-BE49-F238E27FC236}">
                <a16:creationId xmlns:a16="http://schemas.microsoft.com/office/drawing/2014/main" id="{1C93BF28-409A-7043-9E1B-C275B1710DA8}"/>
              </a:ext>
            </a:extLst>
          </p:cNvPr>
          <p:cNvSpPr>
            <a:spLocks noGrp="1"/>
          </p:cNvSpPr>
          <p:nvPr>
            <p:ph idx="1"/>
          </p:nvPr>
        </p:nvSpPr>
        <p:spPr/>
        <p:txBody>
          <a:bodyPr vert="horz" lIns="0" tIns="0" rIns="0" bIns="0" rtlCol="0" anchor="t">
            <a:noAutofit/>
          </a:bodyPr>
          <a:lstStyle/>
          <a:p>
            <a:pPr marL="342900" indent="-342900"/>
            <a:r>
              <a:rPr lang="nb-NO"/>
              <a:t>Marit Sofie </a:t>
            </a:r>
            <a:r>
              <a:rPr lang="nb-NO" err="1"/>
              <a:t>Emaus</a:t>
            </a:r>
            <a:r>
              <a:rPr lang="nb-NO"/>
              <a:t>, HR, Kirkelig fellesråd i Trondheim</a:t>
            </a:r>
          </a:p>
          <a:p>
            <a:pPr marL="342900" indent="-342900"/>
            <a:r>
              <a:rPr lang="nb-NO"/>
              <a:t>Torfinn Wang, ungdom, kultur og organisasjon, Bjørgvin bispedømme</a:t>
            </a:r>
            <a:endParaRPr lang="nb-NO">
              <a:cs typeface="Arial"/>
            </a:endParaRPr>
          </a:p>
          <a:p>
            <a:pPr marL="342900" indent="-342900"/>
            <a:r>
              <a:rPr lang="nb-NO"/>
              <a:t>Siv Thompson, kommunikasjon, Kirkerådet</a:t>
            </a:r>
            <a:endParaRPr lang="nb-NO">
              <a:cs typeface="Arial"/>
            </a:endParaRPr>
          </a:p>
          <a:p>
            <a:endParaRPr lang="nb-NO"/>
          </a:p>
        </p:txBody>
      </p:sp>
      <p:sp>
        <p:nvSpPr>
          <p:cNvPr id="4" name="Plassholder for dato 3">
            <a:extLst>
              <a:ext uri="{FF2B5EF4-FFF2-40B4-BE49-F238E27FC236}">
                <a16:creationId xmlns:a16="http://schemas.microsoft.com/office/drawing/2014/main" id="{129CBB86-2887-794C-A032-CA977200AF83}"/>
              </a:ext>
            </a:extLst>
          </p:cNvPr>
          <p:cNvSpPr>
            <a:spLocks noGrp="1"/>
          </p:cNvSpPr>
          <p:nvPr>
            <p:ph type="dt" sz="half" idx="10"/>
          </p:nvPr>
        </p:nvSpPr>
        <p:spPr/>
        <p:txBody>
          <a:bodyPr/>
          <a:lstStyle/>
          <a:p>
            <a:fld id="{164F8536-0BE2-2E4B-A8A8-DB84D1FEAC6C}" type="datetime1">
              <a:rPr lang="nb-NO" smtClean="0"/>
              <a:t>12.02.2026</a:t>
            </a:fld>
            <a:endParaRPr lang="nb-NO"/>
          </a:p>
        </p:txBody>
      </p:sp>
      <p:sp>
        <p:nvSpPr>
          <p:cNvPr id="5" name="Plassholder for lysbildenummer 4">
            <a:extLst>
              <a:ext uri="{FF2B5EF4-FFF2-40B4-BE49-F238E27FC236}">
                <a16:creationId xmlns:a16="http://schemas.microsoft.com/office/drawing/2014/main" id="{95B88E39-5DE1-B441-AB47-F0D467D8D379}"/>
              </a:ext>
            </a:extLst>
          </p:cNvPr>
          <p:cNvSpPr>
            <a:spLocks noGrp="1"/>
          </p:cNvSpPr>
          <p:nvPr>
            <p:ph type="sldNum" sz="quarter" idx="12"/>
          </p:nvPr>
        </p:nvSpPr>
        <p:spPr/>
        <p:txBody>
          <a:bodyPr/>
          <a:lstStyle/>
          <a:p>
            <a:fld id="{46765B28-40BF-0A46-BB8F-30D004035CD9}" type="slidenum">
              <a:rPr lang="nb-NO" smtClean="0"/>
              <a:t>2</a:t>
            </a:fld>
            <a:endParaRPr lang="nb-NO"/>
          </a:p>
        </p:txBody>
      </p:sp>
    </p:spTree>
    <p:extLst>
      <p:ext uri="{BB962C8B-B14F-4D97-AF65-F5344CB8AC3E}">
        <p14:creationId xmlns:p14="http://schemas.microsoft.com/office/powerpoint/2010/main" val="2960446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53EC0B-2627-C096-01F8-F5CED93ADF1B}"/>
              </a:ext>
            </a:extLst>
          </p:cNvPr>
          <p:cNvSpPr>
            <a:spLocks noGrp="1"/>
          </p:cNvSpPr>
          <p:nvPr>
            <p:ph type="title"/>
          </p:nvPr>
        </p:nvSpPr>
        <p:spPr/>
        <p:txBody>
          <a:bodyPr/>
          <a:lstStyle/>
          <a:p>
            <a:r>
              <a:rPr lang="nb-NO"/>
              <a:t>Ung målgruppe</a:t>
            </a:r>
          </a:p>
        </p:txBody>
      </p:sp>
      <p:sp>
        <p:nvSpPr>
          <p:cNvPr id="3" name="Plassholder for innhold 2">
            <a:extLst>
              <a:ext uri="{FF2B5EF4-FFF2-40B4-BE49-F238E27FC236}">
                <a16:creationId xmlns:a16="http://schemas.microsoft.com/office/drawing/2014/main" id="{C5BDCA1E-04D7-9BB1-CDC5-FA41E3020FA8}"/>
              </a:ext>
            </a:extLst>
          </p:cNvPr>
          <p:cNvSpPr>
            <a:spLocks noGrp="1"/>
          </p:cNvSpPr>
          <p:nvPr>
            <p:ph sz="half" idx="1"/>
          </p:nvPr>
        </p:nvSpPr>
        <p:spPr/>
        <p:txBody>
          <a:bodyPr vert="horz" lIns="0" tIns="0" rIns="0" bIns="0" rtlCol="0" anchor="t">
            <a:noAutofit/>
          </a:bodyPr>
          <a:lstStyle/>
          <a:p>
            <a:r>
              <a:rPr lang="nb-NO"/>
              <a:t>Periode 23. mars til 14. april</a:t>
            </a:r>
          </a:p>
          <a:p>
            <a:r>
              <a:rPr lang="nb-NO"/>
              <a:t>Målgruppe</a:t>
            </a:r>
            <a:endParaRPr lang="nb-NO">
              <a:cs typeface="Arial"/>
            </a:endParaRPr>
          </a:p>
          <a:p>
            <a:pPr lvl="1"/>
            <a:r>
              <a:rPr lang="nb-NO"/>
              <a:t>unge mellom 18-24/25 år</a:t>
            </a:r>
            <a:endParaRPr lang="nb-NO">
              <a:cs typeface="Arial"/>
            </a:endParaRPr>
          </a:p>
          <a:p>
            <a:r>
              <a:rPr lang="nb-NO"/>
              <a:t>Kanal</a:t>
            </a:r>
            <a:endParaRPr lang="nb-NO">
              <a:cs typeface="Arial"/>
            </a:endParaRPr>
          </a:p>
          <a:p>
            <a:pPr lvl="1"/>
            <a:r>
              <a:rPr lang="nb-NO"/>
              <a:t>Snapchat, 630 000 i målgruppa</a:t>
            </a:r>
            <a:endParaRPr lang="nb-NO">
              <a:cs typeface="Arial"/>
            </a:endParaRPr>
          </a:p>
          <a:p>
            <a:pPr lvl="1"/>
            <a:r>
              <a:rPr lang="nb-NO" err="1"/>
              <a:t>TikTok</a:t>
            </a:r>
            <a:r>
              <a:rPr lang="nb-NO"/>
              <a:t>, 675 000 i målgruppa</a:t>
            </a:r>
            <a:endParaRPr lang="nb-NO">
              <a:cs typeface="Arial"/>
            </a:endParaRPr>
          </a:p>
          <a:p>
            <a:pPr marL="457200" lvl="1" indent="0">
              <a:buNone/>
            </a:pPr>
            <a:endParaRPr lang="nb-NO"/>
          </a:p>
          <a:p>
            <a:pPr marL="457200" lvl="1" indent="0">
              <a:buNone/>
            </a:pPr>
            <a:endParaRPr lang="nb-NO"/>
          </a:p>
          <a:p>
            <a:pPr marL="457200" lvl="1" indent="0">
              <a:buNone/>
            </a:pPr>
            <a:r>
              <a:rPr lang="nb-NO"/>
              <a:t>Nytt materiell!</a:t>
            </a:r>
            <a:endParaRPr lang="nb-NO">
              <a:cs typeface="Arial"/>
            </a:endParaRPr>
          </a:p>
          <a:p>
            <a:pPr lvl="1"/>
            <a:endParaRPr lang="nb-NO"/>
          </a:p>
          <a:p>
            <a:pPr lvl="1"/>
            <a:endParaRPr lang="nb-NO"/>
          </a:p>
          <a:p>
            <a:endParaRPr lang="nb-NO"/>
          </a:p>
        </p:txBody>
      </p:sp>
      <p:sp>
        <p:nvSpPr>
          <p:cNvPr id="4" name="Plassholder for dato 3">
            <a:extLst>
              <a:ext uri="{FF2B5EF4-FFF2-40B4-BE49-F238E27FC236}">
                <a16:creationId xmlns:a16="http://schemas.microsoft.com/office/drawing/2014/main" id="{C5F5B523-4CFC-73DC-E745-BCA839F034C9}"/>
              </a:ext>
            </a:extLst>
          </p:cNvPr>
          <p:cNvSpPr>
            <a:spLocks noGrp="1"/>
          </p:cNvSpPr>
          <p:nvPr>
            <p:ph type="dt" sz="half" idx="10"/>
          </p:nvPr>
        </p:nvSpPr>
        <p:spPr/>
        <p:txBody>
          <a:bodyPr/>
          <a:lstStyle/>
          <a:p>
            <a:fld id="{BC56F16F-1804-3848-99E7-299DAB3D245D}" type="datetime1">
              <a:rPr lang="nb-NO" smtClean="0"/>
              <a:t>12.02.2026</a:t>
            </a:fld>
            <a:endParaRPr lang="nb-NO"/>
          </a:p>
        </p:txBody>
      </p:sp>
      <p:sp>
        <p:nvSpPr>
          <p:cNvPr id="5" name="Plassholder for lysbildenummer 4">
            <a:extLst>
              <a:ext uri="{FF2B5EF4-FFF2-40B4-BE49-F238E27FC236}">
                <a16:creationId xmlns:a16="http://schemas.microsoft.com/office/drawing/2014/main" id="{6B32F49C-484D-B2EB-4B4D-0F2BEB504850}"/>
              </a:ext>
            </a:extLst>
          </p:cNvPr>
          <p:cNvSpPr>
            <a:spLocks noGrp="1"/>
          </p:cNvSpPr>
          <p:nvPr>
            <p:ph type="sldNum" sz="quarter" idx="12"/>
          </p:nvPr>
        </p:nvSpPr>
        <p:spPr/>
        <p:txBody>
          <a:bodyPr/>
          <a:lstStyle/>
          <a:p>
            <a:fld id="{46765B28-40BF-0A46-BB8F-30D004035CD9}" type="slidenum">
              <a:rPr lang="nb-NO" smtClean="0"/>
              <a:pPr/>
              <a:t>20</a:t>
            </a:fld>
            <a:endParaRPr lang="nb-NO"/>
          </a:p>
        </p:txBody>
      </p:sp>
      <p:pic>
        <p:nvPicPr>
          <p:cNvPr id="8" name="Plassholder for innhold 7" descr="Et bilde som inneholder Menneskeansikt, person, klær, smil&#10;&#10;KI-generert innhold kan være feil.">
            <a:extLst>
              <a:ext uri="{FF2B5EF4-FFF2-40B4-BE49-F238E27FC236}">
                <a16:creationId xmlns:a16="http://schemas.microsoft.com/office/drawing/2014/main" id="{D2B4F916-00E6-2D02-B317-AE723BF98FE5}"/>
              </a:ext>
            </a:extLst>
          </p:cNvPr>
          <p:cNvPicPr>
            <a:picLocks noGrp="1" noChangeAspect="1"/>
          </p:cNvPicPr>
          <p:nvPr>
            <p:ph sz="half" idx="13"/>
          </p:nvPr>
        </p:nvPicPr>
        <p:blipFill>
          <a:blip r:embed="rId3"/>
          <a:stretch>
            <a:fillRect/>
          </a:stretch>
        </p:blipFill>
        <p:spPr>
          <a:xfrm>
            <a:off x="587600" y="450441"/>
            <a:ext cx="1886047" cy="3206915"/>
          </a:xfrm>
          <a:prstGeom prst="rect">
            <a:avLst/>
          </a:prstGeom>
        </p:spPr>
      </p:pic>
      <p:pic>
        <p:nvPicPr>
          <p:cNvPr id="12" name="Bilde 11" descr="Et bilde som inneholder skjermbilde, tekst, klær, innendørs&#10;&#10;KI-generert innhold kan være feil.">
            <a:extLst>
              <a:ext uri="{FF2B5EF4-FFF2-40B4-BE49-F238E27FC236}">
                <a16:creationId xmlns:a16="http://schemas.microsoft.com/office/drawing/2014/main" id="{D461C164-1B05-9AB9-1856-A12B5A4CB0B2}"/>
              </a:ext>
            </a:extLst>
          </p:cNvPr>
          <p:cNvPicPr>
            <a:picLocks noChangeAspect="1"/>
          </p:cNvPicPr>
          <p:nvPr/>
        </p:nvPicPr>
        <p:blipFill>
          <a:blip r:embed="rId4"/>
          <a:stretch>
            <a:fillRect/>
          </a:stretch>
        </p:blipFill>
        <p:spPr>
          <a:xfrm>
            <a:off x="2294519" y="1844593"/>
            <a:ext cx="1778091" cy="3168813"/>
          </a:xfrm>
          <a:prstGeom prst="rect">
            <a:avLst/>
          </a:prstGeom>
        </p:spPr>
      </p:pic>
      <p:pic>
        <p:nvPicPr>
          <p:cNvPr id="14" name="Bilde 13" descr="Et bilde som inneholder Menneskeansikt, klær, person, smil&#10;&#10;KI-generert innhold kan være feil.">
            <a:extLst>
              <a:ext uri="{FF2B5EF4-FFF2-40B4-BE49-F238E27FC236}">
                <a16:creationId xmlns:a16="http://schemas.microsoft.com/office/drawing/2014/main" id="{4546CFD3-FDAC-7FF7-9927-1319E47C669C}"/>
              </a:ext>
            </a:extLst>
          </p:cNvPr>
          <p:cNvPicPr>
            <a:picLocks noChangeAspect="1"/>
          </p:cNvPicPr>
          <p:nvPr/>
        </p:nvPicPr>
        <p:blipFill>
          <a:blip r:embed="rId5"/>
          <a:stretch>
            <a:fillRect/>
          </a:stretch>
        </p:blipFill>
        <p:spPr>
          <a:xfrm>
            <a:off x="3982387" y="3128635"/>
            <a:ext cx="1797142" cy="3181514"/>
          </a:xfrm>
          <a:prstGeom prst="rect">
            <a:avLst/>
          </a:prstGeom>
        </p:spPr>
      </p:pic>
    </p:spTree>
    <p:extLst>
      <p:ext uri="{BB962C8B-B14F-4D97-AF65-F5344CB8AC3E}">
        <p14:creationId xmlns:p14="http://schemas.microsoft.com/office/powerpoint/2010/main" val="2523825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B0E1E7-2ECE-F01A-2FCE-F9305B726234}"/>
              </a:ext>
            </a:extLst>
          </p:cNvPr>
          <p:cNvSpPr>
            <a:spLocks noGrp="1"/>
          </p:cNvSpPr>
          <p:nvPr>
            <p:ph type="title"/>
          </p:nvPr>
        </p:nvSpPr>
        <p:spPr/>
        <p:txBody>
          <a:bodyPr/>
          <a:lstStyle/>
          <a:p>
            <a:r>
              <a:rPr lang="nb-NO"/>
              <a:t>Organisk innhold</a:t>
            </a:r>
          </a:p>
        </p:txBody>
      </p:sp>
      <p:sp>
        <p:nvSpPr>
          <p:cNvPr id="3" name="Plassholder for innhold 2">
            <a:extLst>
              <a:ext uri="{FF2B5EF4-FFF2-40B4-BE49-F238E27FC236}">
                <a16:creationId xmlns:a16="http://schemas.microsoft.com/office/drawing/2014/main" id="{12D28540-88A2-3111-BBF1-B12DD5A88AD5}"/>
              </a:ext>
            </a:extLst>
          </p:cNvPr>
          <p:cNvSpPr>
            <a:spLocks noGrp="1"/>
          </p:cNvSpPr>
          <p:nvPr>
            <p:ph sz="half" idx="1"/>
          </p:nvPr>
        </p:nvSpPr>
        <p:spPr/>
        <p:txBody>
          <a:bodyPr vert="horz" lIns="0" tIns="0" rIns="0" bIns="0" rtlCol="0" anchor="t">
            <a:noAutofit/>
          </a:bodyPr>
          <a:lstStyle/>
          <a:p>
            <a:r>
              <a:rPr lang="nb-NO"/>
              <a:t>Følg med og del fra Facebook og Instagram</a:t>
            </a:r>
          </a:p>
          <a:p>
            <a:r>
              <a:rPr lang="nb-NO"/>
              <a:t>Profilene Ole Martin Sandland, Bente Engen Øye, </a:t>
            </a:r>
            <a:r>
              <a:rPr lang="nb-NO" err="1"/>
              <a:t>Anabel</a:t>
            </a:r>
            <a:r>
              <a:rPr lang="nb-NO"/>
              <a:t> </a:t>
            </a:r>
            <a:r>
              <a:rPr lang="nb-NO" err="1"/>
              <a:t>Eidås</a:t>
            </a:r>
            <a:r>
              <a:rPr lang="nb-NO"/>
              <a:t> </a:t>
            </a:r>
            <a:r>
              <a:rPr lang="nb-NO" err="1"/>
              <a:t>Askerud</a:t>
            </a:r>
            <a:r>
              <a:rPr lang="nb-NO"/>
              <a:t> og Jon Martin Høie</a:t>
            </a:r>
            <a:endParaRPr lang="nb-NO">
              <a:cs typeface="Arial"/>
            </a:endParaRPr>
          </a:p>
          <a:p>
            <a:r>
              <a:rPr lang="nb-NO">
                <a:cs typeface="Arial"/>
              </a:rPr>
              <a:t>Bilder tilgjengelig her </a:t>
            </a:r>
            <a:r>
              <a:rPr lang="nb-NO">
                <a:cs typeface="Arial" panose="020B0604020202020204"/>
                <a:hlinkClick r:id="rId3"/>
              </a:rPr>
              <a:t>https</a:t>
            </a:r>
            <a:r>
              <a:rPr lang="nb-NO">
                <a:hlinkClick r:id="rId3"/>
              </a:rPr>
              <a:t>://design.kirken.no/document/73?q=rekruttering</a:t>
            </a:r>
            <a:r>
              <a:rPr lang="nb-NO"/>
              <a:t> </a:t>
            </a:r>
            <a:endParaRPr lang="nb-NO">
              <a:cs typeface="Arial"/>
            </a:endParaRPr>
          </a:p>
        </p:txBody>
      </p:sp>
      <p:sp>
        <p:nvSpPr>
          <p:cNvPr id="4" name="Plassholder for dato 3">
            <a:extLst>
              <a:ext uri="{FF2B5EF4-FFF2-40B4-BE49-F238E27FC236}">
                <a16:creationId xmlns:a16="http://schemas.microsoft.com/office/drawing/2014/main" id="{52C6E7AD-8A9E-8AE3-B94C-2048BBFC6620}"/>
              </a:ext>
            </a:extLst>
          </p:cNvPr>
          <p:cNvSpPr>
            <a:spLocks noGrp="1"/>
          </p:cNvSpPr>
          <p:nvPr>
            <p:ph type="dt" sz="half" idx="10"/>
          </p:nvPr>
        </p:nvSpPr>
        <p:spPr/>
        <p:txBody>
          <a:bodyPr/>
          <a:lstStyle/>
          <a:p>
            <a:fld id="{BC56F16F-1804-3848-99E7-299DAB3D245D}" type="datetime1">
              <a:rPr lang="nb-NO" smtClean="0"/>
              <a:t>12.02.2026</a:t>
            </a:fld>
            <a:endParaRPr lang="nb-NO"/>
          </a:p>
        </p:txBody>
      </p:sp>
      <p:sp>
        <p:nvSpPr>
          <p:cNvPr id="5" name="Plassholder for lysbildenummer 4">
            <a:extLst>
              <a:ext uri="{FF2B5EF4-FFF2-40B4-BE49-F238E27FC236}">
                <a16:creationId xmlns:a16="http://schemas.microsoft.com/office/drawing/2014/main" id="{360A9F57-D025-6AF6-5125-86CB559A1488}"/>
              </a:ext>
            </a:extLst>
          </p:cNvPr>
          <p:cNvSpPr>
            <a:spLocks noGrp="1"/>
          </p:cNvSpPr>
          <p:nvPr>
            <p:ph type="sldNum" sz="quarter" idx="12"/>
          </p:nvPr>
        </p:nvSpPr>
        <p:spPr/>
        <p:txBody>
          <a:bodyPr/>
          <a:lstStyle/>
          <a:p>
            <a:fld id="{46765B28-40BF-0A46-BB8F-30D004035CD9}" type="slidenum">
              <a:rPr lang="nb-NO" smtClean="0"/>
              <a:pPr/>
              <a:t>21</a:t>
            </a:fld>
            <a:endParaRPr lang="nb-NO"/>
          </a:p>
        </p:txBody>
      </p:sp>
      <p:pic>
        <p:nvPicPr>
          <p:cNvPr id="8" name="Plassholder for innhold 7" descr="Et bilde som inneholder klær, Menneskeansikt, smil, person&#10;&#10;KI-generert innhold kan være feil.">
            <a:extLst>
              <a:ext uri="{FF2B5EF4-FFF2-40B4-BE49-F238E27FC236}">
                <a16:creationId xmlns:a16="http://schemas.microsoft.com/office/drawing/2014/main" id="{2B33F714-66F8-8EE2-D44D-0E20223E2BE3}"/>
              </a:ext>
            </a:extLst>
          </p:cNvPr>
          <p:cNvPicPr>
            <a:picLocks noGrp="1" noChangeAspect="1"/>
          </p:cNvPicPr>
          <p:nvPr>
            <p:ph sz="half" idx="13"/>
          </p:nvPr>
        </p:nvPicPr>
        <p:blipFill>
          <a:blip r:embed="rId4"/>
          <a:stretch>
            <a:fillRect/>
          </a:stretch>
        </p:blipFill>
        <p:spPr>
          <a:xfrm>
            <a:off x="945932" y="646467"/>
            <a:ext cx="4089806" cy="5411433"/>
          </a:xfrm>
          <a:prstGeom prst="rect">
            <a:avLst/>
          </a:prstGeom>
        </p:spPr>
      </p:pic>
    </p:spTree>
    <p:extLst>
      <p:ext uri="{BB962C8B-B14F-4D97-AF65-F5344CB8AC3E}">
        <p14:creationId xmlns:p14="http://schemas.microsoft.com/office/powerpoint/2010/main" val="3622386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B53338-5ECA-0DEC-BB08-E7168E9ECD83}"/>
              </a:ext>
            </a:extLst>
          </p:cNvPr>
          <p:cNvSpPr>
            <a:spLocks noGrp="1"/>
          </p:cNvSpPr>
          <p:nvPr>
            <p:ph type="title"/>
          </p:nvPr>
        </p:nvSpPr>
        <p:spPr/>
        <p:txBody>
          <a:bodyPr/>
          <a:lstStyle/>
          <a:p>
            <a:r>
              <a:rPr lang="nb-NO"/>
              <a:t>Ressurssider</a:t>
            </a:r>
          </a:p>
        </p:txBody>
      </p:sp>
      <p:sp>
        <p:nvSpPr>
          <p:cNvPr id="7" name="Plassholder for tekst 6">
            <a:extLst>
              <a:ext uri="{FF2B5EF4-FFF2-40B4-BE49-F238E27FC236}">
                <a16:creationId xmlns:a16="http://schemas.microsoft.com/office/drawing/2014/main" id="{60B5FF13-7EF0-2267-3A15-003789827A21}"/>
              </a:ext>
            </a:extLst>
          </p:cNvPr>
          <p:cNvSpPr>
            <a:spLocks noGrp="1"/>
          </p:cNvSpPr>
          <p:nvPr>
            <p:ph type="body" idx="1"/>
          </p:nvPr>
        </p:nvSpPr>
        <p:spPr/>
        <p:txBody>
          <a:bodyPr/>
          <a:lstStyle/>
          <a:p>
            <a:r>
              <a:rPr lang="nb-NO"/>
              <a:t>For medarbeidere	</a:t>
            </a:r>
          </a:p>
        </p:txBody>
      </p:sp>
      <p:sp>
        <p:nvSpPr>
          <p:cNvPr id="3" name="Plassholder for innhold 2">
            <a:extLst>
              <a:ext uri="{FF2B5EF4-FFF2-40B4-BE49-F238E27FC236}">
                <a16:creationId xmlns:a16="http://schemas.microsoft.com/office/drawing/2014/main" id="{69597533-946B-421E-B1D3-1AF2D934D86B}"/>
              </a:ext>
            </a:extLst>
          </p:cNvPr>
          <p:cNvSpPr>
            <a:spLocks noGrp="1"/>
          </p:cNvSpPr>
          <p:nvPr>
            <p:ph sz="half" idx="2"/>
          </p:nvPr>
        </p:nvSpPr>
        <p:spPr/>
        <p:txBody>
          <a:bodyPr/>
          <a:lstStyle/>
          <a:p>
            <a:r>
              <a:rPr lang="nb-NO">
                <a:hlinkClick r:id="rId3"/>
              </a:rPr>
              <a:t>https://ressursbanken.kirken.no/nb-NO/kommunikasjon/overordnet/jobbikirken/</a:t>
            </a:r>
            <a:r>
              <a:rPr lang="nb-NO"/>
              <a:t> </a:t>
            </a:r>
          </a:p>
          <a:p>
            <a:r>
              <a:rPr lang="nb-NO"/>
              <a:t>Til planmessig arbeid</a:t>
            </a:r>
          </a:p>
          <a:p>
            <a:r>
              <a:rPr lang="nb-NO"/>
              <a:t>Kommunikasjonsstrategi for ansatte og råd i lokalkirken kommer!</a:t>
            </a:r>
          </a:p>
        </p:txBody>
      </p:sp>
      <p:sp>
        <p:nvSpPr>
          <p:cNvPr id="8" name="Plassholder for tekst 7">
            <a:extLst>
              <a:ext uri="{FF2B5EF4-FFF2-40B4-BE49-F238E27FC236}">
                <a16:creationId xmlns:a16="http://schemas.microsoft.com/office/drawing/2014/main" id="{827F52D5-6A75-CF82-D7F2-B234DD5889FB}"/>
              </a:ext>
            </a:extLst>
          </p:cNvPr>
          <p:cNvSpPr>
            <a:spLocks noGrp="1"/>
          </p:cNvSpPr>
          <p:nvPr>
            <p:ph type="body" sz="quarter" idx="3"/>
          </p:nvPr>
        </p:nvSpPr>
        <p:spPr/>
        <p:txBody>
          <a:bodyPr/>
          <a:lstStyle/>
          <a:p>
            <a:r>
              <a:rPr lang="nb-NO"/>
              <a:t>For målgruppa</a:t>
            </a:r>
          </a:p>
        </p:txBody>
      </p:sp>
      <p:sp>
        <p:nvSpPr>
          <p:cNvPr id="9" name="Plassholder for innhold 8">
            <a:extLst>
              <a:ext uri="{FF2B5EF4-FFF2-40B4-BE49-F238E27FC236}">
                <a16:creationId xmlns:a16="http://schemas.microsoft.com/office/drawing/2014/main" id="{6862C1D1-3ADB-F5DD-6387-7CEDE0299847}"/>
              </a:ext>
            </a:extLst>
          </p:cNvPr>
          <p:cNvSpPr>
            <a:spLocks noGrp="1"/>
          </p:cNvSpPr>
          <p:nvPr>
            <p:ph sz="quarter" idx="4"/>
          </p:nvPr>
        </p:nvSpPr>
        <p:spPr/>
        <p:txBody>
          <a:bodyPr/>
          <a:lstStyle/>
          <a:p>
            <a:r>
              <a:rPr lang="nb-NO">
                <a:hlinkClick r:id="rId4"/>
              </a:rPr>
              <a:t>https://www.kirken.no/jobbikirken</a:t>
            </a:r>
            <a:r>
              <a:rPr lang="nb-NO"/>
              <a:t> </a:t>
            </a:r>
          </a:p>
          <a:p>
            <a:r>
              <a:rPr lang="nb-NO"/>
              <a:t>Landingsside for kampanjen</a:t>
            </a:r>
          </a:p>
          <a:p>
            <a:r>
              <a:rPr lang="nb-NO"/>
              <a:t>Rask vei også til studiesteder og </a:t>
            </a:r>
            <a:r>
              <a:rPr lang="nb-NO" err="1"/>
              <a:t>søknadssider</a:t>
            </a:r>
            <a:endParaRPr lang="nb-NO"/>
          </a:p>
          <a:p>
            <a:r>
              <a:rPr lang="nb-NO"/>
              <a:t>Filmer til fri bruk </a:t>
            </a:r>
          </a:p>
          <a:p>
            <a:pPr lvl="1"/>
            <a:r>
              <a:rPr lang="nb-NO"/>
              <a:t>om livet som student</a:t>
            </a:r>
          </a:p>
          <a:p>
            <a:pPr lvl="1"/>
            <a:r>
              <a:rPr lang="nb-NO"/>
              <a:t>arbeidshverdagen</a:t>
            </a:r>
          </a:p>
        </p:txBody>
      </p:sp>
      <p:sp>
        <p:nvSpPr>
          <p:cNvPr id="4" name="Plassholder for dato 3">
            <a:extLst>
              <a:ext uri="{FF2B5EF4-FFF2-40B4-BE49-F238E27FC236}">
                <a16:creationId xmlns:a16="http://schemas.microsoft.com/office/drawing/2014/main" id="{F0B3F166-B4CF-0A85-8D83-E6D6F2274824}"/>
              </a:ext>
            </a:extLst>
          </p:cNvPr>
          <p:cNvSpPr>
            <a:spLocks noGrp="1"/>
          </p:cNvSpPr>
          <p:nvPr>
            <p:ph type="dt" sz="half" idx="10"/>
          </p:nvPr>
        </p:nvSpPr>
        <p:spPr/>
        <p:txBody>
          <a:bodyPr/>
          <a:lstStyle/>
          <a:p>
            <a:fld id="{164F8536-0BE2-2E4B-A8A8-DB84D1FEAC6C}" type="datetime1">
              <a:rPr lang="nb-NO" smtClean="0"/>
              <a:t>12.02.2026</a:t>
            </a:fld>
            <a:endParaRPr lang="nb-NO"/>
          </a:p>
        </p:txBody>
      </p:sp>
      <p:sp>
        <p:nvSpPr>
          <p:cNvPr id="5" name="Plassholder for lysbildenummer 4">
            <a:extLst>
              <a:ext uri="{FF2B5EF4-FFF2-40B4-BE49-F238E27FC236}">
                <a16:creationId xmlns:a16="http://schemas.microsoft.com/office/drawing/2014/main" id="{51291773-FCF3-3B84-7B77-C71982161050}"/>
              </a:ext>
            </a:extLst>
          </p:cNvPr>
          <p:cNvSpPr>
            <a:spLocks noGrp="1"/>
          </p:cNvSpPr>
          <p:nvPr>
            <p:ph type="sldNum" sz="quarter" idx="12"/>
          </p:nvPr>
        </p:nvSpPr>
        <p:spPr/>
        <p:txBody>
          <a:bodyPr/>
          <a:lstStyle/>
          <a:p>
            <a:fld id="{46765B28-40BF-0A46-BB8F-30D004035CD9}" type="slidenum">
              <a:rPr lang="nb-NO" smtClean="0"/>
              <a:t>22</a:t>
            </a:fld>
            <a:endParaRPr lang="nb-NO"/>
          </a:p>
        </p:txBody>
      </p:sp>
    </p:spTree>
    <p:extLst>
      <p:ext uri="{BB962C8B-B14F-4D97-AF65-F5344CB8AC3E}">
        <p14:creationId xmlns:p14="http://schemas.microsoft.com/office/powerpoint/2010/main" val="3952620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447E88-C97F-3641-A769-C5C8C5825F76}"/>
              </a:ext>
            </a:extLst>
          </p:cNvPr>
          <p:cNvSpPr>
            <a:spLocks noGrp="1"/>
          </p:cNvSpPr>
          <p:nvPr>
            <p:ph type="dt" sz="half" idx="10"/>
          </p:nvPr>
        </p:nvSpPr>
        <p:spPr/>
        <p:txBody>
          <a:bodyPr/>
          <a:lstStyle/>
          <a:p>
            <a:fld id="{F4CC2FA6-23BD-0E4F-A3AA-E7DFFF2B9C96}" type="datetime1">
              <a:rPr lang="nb-NO" smtClean="0"/>
              <a:t>12.02.2026</a:t>
            </a:fld>
            <a:endParaRPr lang="nb-NO"/>
          </a:p>
        </p:txBody>
      </p:sp>
      <p:sp>
        <p:nvSpPr>
          <p:cNvPr id="3" name="Plassholder for lysbildenummer 2">
            <a:extLst>
              <a:ext uri="{FF2B5EF4-FFF2-40B4-BE49-F238E27FC236}">
                <a16:creationId xmlns:a16="http://schemas.microsoft.com/office/drawing/2014/main" id="{4A69A749-31FB-8C47-B54F-32E3EB4992B2}"/>
              </a:ext>
            </a:extLst>
          </p:cNvPr>
          <p:cNvSpPr>
            <a:spLocks noGrp="1"/>
          </p:cNvSpPr>
          <p:nvPr>
            <p:ph type="sldNum" sz="quarter" idx="12"/>
          </p:nvPr>
        </p:nvSpPr>
        <p:spPr/>
        <p:txBody>
          <a:bodyPr/>
          <a:lstStyle/>
          <a:p>
            <a:fld id="{46765B28-40BF-0A46-BB8F-30D004035CD9}" type="slidenum">
              <a:rPr lang="nb-NO" smtClean="0"/>
              <a:pPr/>
              <a:t>23</a:t>
            </a:fld>
            <a:endParaRPr lang="nb-NO"/>
          </a:p>
        </p:txBody>
      </p:sp>
      <p:sp>
        <p:nvSpPr>
          <p:cNvPr id="4" name="Tittel 3">
            <a:extLst>
              <a:ext uri="{FF2B5EF4-FFF2-40B4-BE49-F238E27FC236}">
                <a16:creationId xmlns:a16="http://schemas.microsoft.com/office/drawing/2014/main" id="{FB88D74E-58F4-124E-B28C-0F152B678DFB}"/>
              </a:ext>
            </a:extLst>
          </p:cNvPr>
          <p:cNvSpPr>
            <a:spLocks noGrp="1"/>
          </p:cNvSpPr>
          <p:nvPr>
            <p:ph type="ctrTitle"/>
          </p:nvPr>
        </p:nvSpPr>
        <p:spPr/>
        <p:txBody>
          <a:bodyPr/>
          <a:lstStyle/>
          <a:p>
            <a:r>
              <a:rPr lang="nb-NO"/>
              <a:t>Lykke til!	</a:t>
            </a:r>
          </a:p>
        </p:txBody>
      </p:sp>
      <p:sp>
        <p:nvSpPr>
          <p:cNvPr id="6" name="Undertittel 5">
            <a:extLst>
              <a:ext uri="{FF2B5EF4-FFF2-40B4-BE49-F238E27FC236}">
                <a16:creationId xmlns:a16="http://schemas.microsoft.com/office/drawing/2014/main" id="{A2A7CAEF-4B17-A189-BF42-19D211729746}"/>
              </a:ext>
            </a:extLst>
          </p:cNvPr>
          <p:cNvSpPr>
            <a:spLocks noGrp="1"/>
          </p:cNvSpPr>
          <p:nvPr>
            <p:ph type="subTitle" idx="1"/>
          </p:nvPr>
        </p:nvSpPr>
        <p:spPr/>
        <p:txBody>
          <a:bodyPr/>
          <a:lstStyle/>
          <a:p>
            <a:endParaRPr lang="nb-NO"/>
          </a:p>
        </p:txBody>
      </p:sp>
      <p:sp>
        <p:nvSpPr>
          <p:cNvPr id="7" name="Plassholder for innhold 6">
            <a:extLst>
              <a:ext uri="{FF2B5EF4-FFF2-40B4-BE49-F238E27FC236}">
                <a16:creationId xmlns:a16="http://schemas.microsoft.com/office/drawing/2014/main" id="{38A7D5E8-5C1B-0A10-34F6-C83C369B6274}"/>
              </a:ext>
            </a:extLst>
          </p:cNvPr>
          <p:cNvSpPr>
            <a:spLocks noGrp="1"/>
          </p:cNvSpPr>
          <p:nvPr>
            <p:ph sz="quarter" idx="13"/>
          </p:nvPr>
        </p:nvSpPr>
        <p:spPr/>
        <p:txBody>
          <a:bodyPr/>
          <a:lstStyle/>
          <a:p>
            <a:endParaRPr lang="nb-NO"/>
          </a:p>
        </p:txBody>
      </p:sp>
    </p:spTree>
    <p:extLst>
      <p:ext uri="{BB962C8B-B14F-4D97-AF65-F5344CB8AC3E}">
        <p14:creationId xmlns:p14="http://schemas.microsoft.com/office/powerpoint/2010/main" val="250549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59910E7-F5AF-DD08-7061-F12F3231FFE9}"/>
              </a:ext>
            </a:extLst>
          </p:cNvPr>
          <p:cNvSpPr>
            <a:spLocks noGrp="1"/>
          </p:cNvSpPr>
          <p:nvPr>
            <p:ph type="title"/>
          </p:nvPr>
        </p:nvSpPr>
        <p:spPr>
          <a:xfrm>
            <a:off x="623888" y="225425"/>
            <a:ext cx="5292725" cy="868363"/>
          </a:xfrm>
        </p:spPr>
        <p:txBody>
          <a:bodyPr/>
          <a:lstStyle/>
          <a:p>
            <a:r>
              <a:rPr lang="en-US" err="1"/>
              <a:t>Hvordan</a:t>
            </a:r>
            <a:r>
              <a:rPr lang="en-US"/>
              <a:t> </a:t>
            </a:r>
            <a:r>
              <a:rPr lang="en-US" err="1"/>
              <a:t>nå</a:t>
            </a:r>
            <a:r>
              <a:rPr lang="en-US"/>
              <a:t> </a:t>
            </a:r>
            <a:r>
              <a:rPr lang="en-US" err="1"/>
              <a:t>ut</a:t>
            </a:r>
            <a:r>
              <a:rPr lang="en-US"/>
              <a:t> til </a:t>
            </a:r>
            <a:r>
              <a:rPr lang="en-US" err="1"/>
              <a:t>disse</a:t>
            </a:r>
            <a:r>
              <a:rPr lang="en-US"/>
              <a:t>?</a:t>
            </a:r>
          </a:p>
        </p:txBody>
      </p:sp>
      <p:pic>
        <p:nvPicPr>
          <p:cNvPr id="8" name="Plassholder for innhold 7">
            <a:extLst>
              <a:ext uri="{FF2B5EF4-FFF2-40B4-BE49-F238E27FC236}">
                <a16:creationId xmlns:a16="http://schemas.microsoft.com/office/drawing/2014/main" id="{DC9786CD-27CC-9BF0-25A8-A02D76E00F96}"/>
              </a:ext>
            </a:extLst>
          </p:cNvPr>
          <p:cNvPicPr>
            <a:picLocks noGrp="1" noChangeAspect="1"/>
          </p:cNvPicPr>
          <p:nvPr>
            <p:ph type="pic" idx="1"/>
          </p:nvPr>
        </p:nvPicPr>
        <p:blipFill>
          <a:blip r:embed="rId3"/>
          <a:srcRect r="-2" b="7269"/>
          <a:stretch>
            <a:fillRect/>
          </a:stretch>
        </p:blipFill>
        <p:spPr>
          <a:xfrm>
            <a:off x="6275388" y="10"/>
            <a:ext cx="5916612" cy="6857990"/>
          </a:xfrm>
          <a:noFill/>
        </p:spPr>
      </p:pic>
      <p:sp>
        <p:nvSpPr>
          <p:cNvPr id="15" name="Text Placeholder 3">
            <a:extLst>
              <a:ext uri="{FF2B5EF4-FFF2-40B4-BE49-F238E27FC236}">
                <a16:creationId xmlns:a16="http://schemas.microsoft.com/office/drawing/2014/main" id="{EB569A46-AD2A-B7FB-EA16-8893D4D27397}"/>
              </a:ext>
            </a:extLst>
          </p:cNvPr>
          <p:cNvSpPr>
            <a:spLocks noGrp="1"/>
          </p:cNvSpPr>
          <p:nvPr>
            <p:ph type="body" sz="half" idx="2"/>
          </p:nvPr>
        </p:nvSpPr>
        <p:spPr>
          <a:xfrm>
            <a:off x="623888" y="1385887"/>
            <a:ext cx="5292725" cy="4851399"/>
          </a:xfrm>
        </p:spPr>
        <p:txBody>
          <a:bodyPr/>
          <a:lstStyle/>
          <a:p>
            <a:pPr marL="342900" indent="-342900">
              <a:buFont typeface="Arial" panose="020B0604020202020204" pitchFamily="34" charset="0"/>
              <a:buChar char="•"/>
            </a:pPr>
            <a:r>
              <a:rPr lang="en-US" sz="2400" err="1"/>
              <a:t>Lokalt</a:t>
            </a:r>
            <a:r>
              <a:rPr lang="en-US" sz="2400"/>
              <a:t> </a:t>
            </a:r>
            <a:r>
              <a:rPr lang="en-US" sz="2400" err="1"/>
              <a:t>arbeid</a:t>
            </a:r>
            <a:r>
              <a:rPr lang="en-US" sz="2400"/>
              <a:t> i menighet og fellesråd</a:t>
            </a:r>
          </a:p>
          <a:p>
            <a:pPr marL="342900" indent="-342900">
              <a:buFont typeface="Arial" panose="020B0604020202020204" pitchFamily="34" charset="0"/>
              <a:buChar char="•"/>
            </a:pPr>
            <a:r>
              <a:rPr lang="en-US" sz="2400" err="1"/>
              <a:t>Regionalt</a:t>
            </a:r>
            <a:r>
              <a:rPr lang="en-US" sz="2400"/>
              <a:t> </a:t>
            </a:r>
            <a:r>
              <a:rPr lang="en-US" sz="2400" err="1"/>
              <a:t>arbeid</a:t>
            </a:r>
            <a:r>
              <a:rPr lang="en-US" sz="2400"/>
              <a:t> </a:t>
            </a:r>
            <a:r>
              <a:rPr lang="en-US" sz="2400" err="1"/>
              <a:t>på</a:t>
            </a:r>
            <a:r>
              <a:rPr lang="en-US" sz="2400"/>
              <a:t> </a:t>
            </a:r>
            <a:r>
              <a:rPr lang="en-US" sz="2400" err="1"/>
              <a:t>bispedømmenivå</a:t>
            </a:r>
            <a:endParaRPr lang="en-US" sz="2400"/>
          </a:p>
          <a:p>
            <a:pPr marL="342900" indent="-342900">
              <a:buFont typeface="Arial" panose="020B0604020202020204" pitchFamily="34" charset="0"/>
              <a:buChar char="•"/>
            </a:pPr>
            <a:r>
              <a:rPr lang="en-US" sz="2400" err="1"/>
              <a:t>Nasjonalt</a:t>
            </a:r>
            <a:r>
              <a:rPr lang="en-US" sz="2400"/>
              <a:t> </a:t>
            </a:r>
            <a:r>
              <a:rPr lang="en-US" sz="2400" err="1"/>
              <a:t>arbeid</a:t>
            </a:r>
            <a:r>
              <a:rPr lang="en-US" sz="2400"/>
              <a:t> med </a:t>
            </a:r>
            <a:r>
              <a:rPr lang="en-US" sz="2400" err="1"/>
              <a:t>kampanjer</a:t>
            </a:r>
            <a:r>
              <a:rPr lang="en-US" sz="2400"/>
              <a:t> og </a:t>
            </a:r>
            <a:r>
              <a:rPr lang="en-US" sz="2400" err="1"/>
              <a:t>oppfordringer</a:t>
            </a:r>
            <a:endParaRPr lang="en-US" sz="2400"/>
          </a:p>
        </p:txBody>
      </p:sp>
      <p:sp>
        <p:nvSpPr>
          <p:cNvPr id="5" name="Plassholder for dato 4">
            <a:extLst>
              <a:ext uri="{FF2B5EF4-FFF2-40B4-BE49-F238E27FC236}">
                <a16:creationId xmlns:a16="http://schemas.microsoft.com/office/drawing/2014/main" id="{67FFF1A1-C353-6F47-B03E-498A92F8A3F6}"/>
              </a:ext>
            </a:extLst>
          </p:cNvPr>
          <p:cNvSpPr>
            <a:spLocks noGrp="1"/>
          </p:cNvSpPr>
          <p:nvPr>
            <p:ph type="dt" sz="half" idx="10"/>
          </p:nvPr>
        </p:nvSpPr>
        <p:spPr>
          <a:xfrm>
            <a:off x="10484745" y="6437935"/>
            <a:ext cx="1083367" cy="212492"/>
          </a:xfrm>
        </p:spPr>
        <p:txBody>
          <a:bodyPr anchor="ctr">
            <a:normAutofit/>
          </a:bodyPr>
          <a:lstStyle/>
          <a:p>
            <a:pPr>
              <a:spcAft>
                <a:spcPts val="600"/>
              </a:spcAft>
            </a:pPr>
            <a:fld id="{F2DE88B6-E66D-1049-95EA-32C0EE5A7891}" type="datetime1">
              <a:rPr lang="nb-NO" smtClean="0"/>
              <a:pPr>
                <a:spcAft>
                  <a:spcPts val="600"/>
                </a:spcAft>
              </a:pPr>
              <a:t>12.02.2026</a:t>
            </a:fld>
            <a:endParaRPr lang="nb-NO"/>
          </a:p>
        </p:txBody>
      </p:sp>
      <p:sp>
        <p:nvSpPr>
          <p:cNvPr id="6" name="Plassholder for lysbildenummer 5">
            <a:extLst>
              <a:ext uri="{FF2B5EF4-FFF2-40B4-BE49-F238E27FC236}">
                <a16:creationId xmlns:a16="http://schemas.microsoft.com/office/drawing/2014/main" id="{5265A229-221C-6945-A1D9-06DC12152ED9}"/>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3</a:t>
            </a:fld>
            <a:endParaRPr lang="nb-NO"/>
          </a:p>
        </p:txBody>
      </p:sp>
    </p:spTree>
    <p:extLst>
      <p:ext uri="{BB962C8B-B14F-4D97-AF65-F5344CB8AC3E}">
        <p14:creationId xmlns:p14="http://schemas.microsoft.com/office/powerpoint/2010/main" val="2137736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5ACBD66D-3E16-8FCC-D533-6286B260BCC0}"/>
              </a:ext>
            </a:extLst>
          </p:cNvPr>
          <p:cNvSpPr>
            <a:spLocks noGrp="1"/>
          </p:cNvSpPr>
          <p:nvPr>
            <p:ph type="dt" sz="half" idx="10"/>
          </p:nvPr>
        </p:nvSpPr>
        <p:spPr/>
        <p:txBody>
          <a:bodyPr/>
          <a:lstStyle/>
          <a:p>
            <a:fld id="{7511C53C-C25E-8E48-B7FA-A6089A808DA3}" type="datetime1">
              <a:rPr lang="nb-NO" smtClean="0"/>
              <a:t>12.02.2026</a:t>
            </a:fld>
            <a:endParaRPr lang="nb-NO"/>
          </a:p>
        </p:txBody>
      </p:sp>
      <p:sp>
        <p:nvSpPr>
          <p:cNvPr id="6" name="Plassholder for lysbildenummer 5">
            <a:extLst>
              <a:ext uri="{FF2B5EF4-FFF2-40B4-BE49-F238E27FC236}">
                <a16:creationId xmlns:a16="http://schemas.microsoft.com/office/drawing/2014/main" id="{0E2A69C9-819D-3585-D2E1-09AD3A02D8A6}"/>
              </a:ext>
            </a:extLst>
          </p:cNvPr>
          <p:cNvSpPr>
            <a:spLocks noGrp="1"/>
          </p:cNvSpPr>
          <p:nvPr>
            <p:ph type="sldNum" sz="quarter" idx="12"/>
          </p:nvPr>
        </p:nvSpPr>
        <p:spPr/>
        <p:txBody>
          <a:bodyPr/>
          <a:lstStyle/>
          <a:p>
            <a:fld id="{46765B28-40BF-0A46-BB8F-30D004035CD9}" type="slidenum">
              <a:rPr lang="nb-NO" smtClean="0"/>
              <a:t>4</a:t>
            </a:fld>
            <a:endParaRPr lang="nb-NO"/>
          </a:p>
        </p:txBody>
      </p:sp>
      <p:pic>
        <p:nvPicPr>
          <p:cNvPr id="8" name="Bilde 7" descr="Et bilde som inneholder tekst, skjermbilde, Font, design&#10;&#10;KI-generert innhold kan være feil.">
            <a:extLst>
              <a:ext uri="{FF2B5EF4-FFF2-40B4-BE49-F238E27FC236}">
                <a16:creationId xmlns:a16="http://schemas.microsoft.com/office/drawing/2014/main" id="{5BABE330-B458-6182-6889-6A070D68506B}"/>
              </a:ext>
            </a:extLst>
          </p:cNvPr>
          <p:cNvPicPr>
            <a:picLocks noChangeAspect="1"/>
          </p:cNvPicPr>
          <p:nvPr/>
        </p:nvPicPr>
        <p:blipFill>
          <a:blip r:embed="rId3"/>
          <a:stretch>
            <a:fillRect/>
          </a:stretch>
        </p:blipFill>
        <p:spPr>
          <a:xfrm>
            <a:off x="2721754" y="207573"/>
            <a:ext cx="7988711" cy="6153466"/>
          </a:xfrm>
          <a:prstGeom prst="rect">
            <a:avLst/>
          </a:prstGeom>
        </p:spPr>
      </p:pic>
    </p:spTree>
    <p:extLst>
      <p:ext uri="{BB962C8B-B14F-4D97-AF65-F5344CB8AC3E}">
        <p14:creationId xmlns:p14="http://schemas.microsoft.com/office/powerpoint/2010/main" val="365355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B8C4A3-C2C5-4DF0-4644-DB4857338DDE}"/>
              </a:ext>
            </a:extLst>
          </p:cNvPr>
          <p:cNvSpPr>
            <a:spLocks noGrp="1"/>
          </p:cNvSpPr>
          <p:nvPr>
            <p:ph type="title"/>
          </p:nvPr>
        </p:nvSpPr>
        <p:spPr/>
        <p:txBody>
          <a:bodyPr/>
          <a:lstStyle/>
          <a:p>
            <a:r>
              <a:rPr lang="nb-NO"/>
              <a:t>Hva kan man gjøre i fellesråd?</a:t>
            </a:r>
          </a:p>
        </p:txBody>
      </p:sp>
      <p:sp>
        <p:nvSpPr>
          <p:cNvPr id="3" name="Plassholder for tekst 2">
            <a:extLst>
              <a:ext uri="{FF2B5EF4-FFF2-40B4-BE49-F238E27FC236}">
                <a16:creationId xmlns:a16="http://schemas.microsoft.com/office/drawing/2014/main" id="{1939EF80-4702-81D2-2BAE-8C516BDD6ECC}"/>
              </a:ext>
            </a:extLst>
          </p:cNvPr>
          <p:cNvSpPr>
            <a:spLocks noGrp="1"/>
          </p:cNvSpPr>
          <p:nvPr>
            <p:ph type="body" idx="1"/>
          </p:nvPr>
        </p:nvSpPr>
        <p:spPr/>
        <p:txBody>
          <a:bodyPr vert="horz" lIns="0" tIns="0" rIns="0" bIns="0" rtlCol="0" anchor="t">
            <a:noAutofit/>
          </a:bodyPr>
          <a:lstStyle/>
          <a:p>
            <a:r>
              <a:rPr lang="nb-NO"/>
              <a:t>Marit Sofie </a:t>
            </a:r>
            <a:r>
              <a:rPr lang="nb-NO" err="1"/>
              <a:t>Emaus</a:t>
            </a:r>
            <a:r>
              <a:rPr lang="nb-NO"/>
              <a:t>, HR-rådgiver i Kirkelig fellesråd i Trondheim</a:t>
            </a:r>
          </a:p>
        </p:txBody>
      </p:sp>
      <p:sp>
        <p:nvSpPr>
          <p:cNvPr id="4" name="Plassholder for dato 3">
            <a:extLst>
              <a:ext uri="{FF2B5EF4-FFF2-40B4-BE49-F238E27FC236}">
                <a16:creationId xmlns:a16="http://schemas.microsoft.com/office/drawing/2014/main" id="{7CA23FD4-06CF-82F2-AA05-2FCBDEC608C9}"/>
              </a:ext>
            </a:extLst>
          </p:cNvPr>
          <p:cNvSpPr>
            <a:spLocks noGrp="1"/>
          </p:cNvSpPr>
          <p:nvPr>
            <p:ph type="dt" sz="half" idx="10"/>
          </p:nvPr>
        </p:nvSpPr>
        <p:spPr/>
        <p:txBody>
          <a:bodyPr/>
          <a:lstStyle/>
          <a:p>
            <a:fld id="{8CDF487B-8477-2149-9AA3-98E65B249604}" type="datetime1">
              <a:rPr lang="nb-NO" smtClean="0"/>
              <a:t>12.02.2026</a:t>
            </a:fld>
            <a:endParaRPr lang="nb-NO"/>
          </a:p>
        </p:txBody>
      </p:sp>
      <p:sp>
        <p:nvSpPr>
          <p:cNvPr id="5" name="Plassholder for lysbildenummer 4">
            <a:extLst>
              <a:ext uri="{FF2B5EF4-FFF2-40B4-BE49-F238E27FC236}">
                <a16:creationId xmlns:a16="http://schemas.microsoft.com/office/drawing/2014/main" id="{FF92450A-9E22-2236-3117-0FD78B2A5F4B}"/>
              </a:ext>
            </a:extLst>
          </p:cNvPr>
          <p:cNvSpPr>
            <a:spLocks noGrp="1"/>
          </p:cNvSpPr>
          <p:nvPr>
            <p:ph type="sldNum" sz="quarter" idx="12"/>
          </p:nvPr>
        </p:nvSpPr>
        <p:spPr/>
        <p:txBody>
          <a:bodyPr/>
          <a:lstStyle/>
          <a:p>
            <a:fld id="{46765B28-40BF-0A46-BB8F-30D004035CD9}" type="slidenum">
              <a:rPr lang="nb-NO" smtClean="0"/>
              <a:pPr/>
              <a:t>5</a:t>
            </a:fld>
            <a:endParaRPr lang="nb-NO"/>
          </a:p>
        </p:txBody>
      </p:sp>
    </p:spTree>
    <p:extLst>
      <p:ext uri="{BB962C8B-B14F-4D97-AF65-F5344CB8AC3E}">
        <p14:creationId xmlns:p14="http://schemas.microsoft.com/office/powerpoint/2010/main" val="961272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Rosa megafon">
            <a:hlinkClick r:id="rId3"/>
            <a:extLst>
              <a:ext uri="{FF2B5EF4-FFF2-40B4-BE49-F238E27FC236}">
                <a16:creationId xmlns:a16="http://schemas.microsoft.com/office/drawing/2014/main" id="{7494FC9B-CC72-FD3A-577B-78DC2F921391}"/>
              </a:ext>
            </a:extLst>
          </p:cNvPr>
          <p:cNvPicPr>
            <a:picLocks noGrp="1" noChangeAspect="1"/>
          </p:cNvPicPr>
          <p:nvPr>
            <p:ph sz="half" idx="2"/>
          </p:nvPr>
        </p:nvPicPr>
        <p:blipFill>
          <a:blip r:embed="rId4"/>
          <a:stretch>
            <a:fillRect/>
          </a:stretch>
        </p:blipFill>
        <p:spPr>
          <a:xfrm>
            <a:off x="6590063" y="2025588"/>
            <a:ext cx="5292725" cy="3175635"/>
          </a:xfrm>
        </p:spPr>
      </p:pic>
      <p:sp>
        <p:nvSpPr>
          <p:cNvPr id="3" name="Plassholder for dato 2">
            <a:extLst>
              <a:ext uri="{FF2B5EF4-FFF2-40B4-BE49-F238E27FC236}">
                <a16:creationId xmlns:a16="http://schemas.microsoft.com/office/drawing/2014/main" id="{D64B5F62-2931-7656-75AC-309DBBECDF07}"/>
              </a:ext>
            </a:extLst>
          </p:cNvPr>
          <p:cNvSpPr>
            <a:spLocks noGrp="1"/>
          </p:cNvSpPr>
          <p:nvPr>
            <p:ph type="dt" sz="half" idx="10"/>
          </p:nvPr>
        </p:nvSpPr>
        <p:spPr/>
        <p:txBody>
          <a:bodyPr/>
          <a:lstStyle/>
          <a:p>
            <a:fld id="{385EC9BE-EF3A-8749-AAF4-B3425C559574}" type="datetime1">
              <a:rPr lang="nb-NO" smtClean="0"/>
              <a:t>12.02.2026</a:t>
            </a:fld>
            <a:endParaRPr lang="nb-NO"/>
          </a:p>
        </p:txBody>
      </p:sp>
      <p:sp>
        <p:nvSpPr>
          <p:cNvPr id="4" name="Plassholder for lysbildenummer 3">
            <a:extLst>
              <a:ext uri="{FF2B5EF4-FFF2-40B4-BE49-F238E27FC236}">
                <a16:creationId xmlns:a16="http://schemas.microsoft.com/office/drawing/2014/main" id="{0BC8C3FE-4AC1-637D-285A-3B4FC64C8A5C}"/>
              </a:ext>
            </a:extLst>
          </p:cNvPr>
          <p:cNvSpPr>
            <a:spLocks noGrp="1"/>
          </p:cNvSpPr>
          <p:nvPr>
            <p:ph type="sldNum" sz="quarter" idx="12"/>
          </p:nvPr>
        </p:nvSpPr>
        <p:spPr/>
        <p:txBody>
          <a:bodyPr/>
          <a:lstStyle/>
          <a:p>
            <a:fld id="{46765B28-40BF-0A46-BB8F-30D004035CD9}" type="slidenum">
              <a:rPr lang="nb-NO" smtClean="0"/>
              <a:pPr/>
              <a:t>6</a:t>
            </a:fld>
            <a:endParaRPr lang="nb-NO"/>
          </a:p>
        </p:txBody>
      </p:sp>
      <p:sp>
        <p:nvSpPr>
          <p:cNvPr id="5" name="Tittel 4">
            <a:extLst>
              <a:ext uri="{FF2B5EF4-FFF2-40B4-BE49-F238E27FC236}">
                <a16:creationId xmlns:a16="http://schemas.microsoft.com/office/drawing/2014/main" id="{BBF6DF63-D20D-2019-31B8-C773EA3EA499}"/>
              </a:ext>
            </a:extLst>
          </p:cNvPr>
          <p:cNvSpPr>
            <a:spLocks noGrp="1"/>
          </p:cNvSpPr>
          <p:nvPr>
            <p:ph type="title"/>
          </p:nvPr>
        </p:nvSpPr>
        <p:spPr>
          <a:xfrm>
            <a:off x="174033" y="357076"/>
            <a:ext cx="7326744" cy="863600"/>
          </a:xfrm>
        </p:spPr>
        <p:txBody>
          <a:bodyPr/>
          <a:lstStyle/>
          <a:p>
            <a:r>
              <a:rPr lang="nb-NO"/>
              <a:t>Strategisk </a:t>
            </a:r>
            <a:r>
              <a:rPr lang="nb-NO" err="1"/>
              <a:t>Employerbranding</a:t>
            </a:r>
            <a:endParaRPr lang="nb-NO"/>
          </a:p>
        </p:txBody>
      </p:sp>
      <p:sp>
        <p:nvSpPr>
          <p:cNvPr id="6" name="Plassholder for innhold 5">
            <a:extLst>
              <a:ext uri="{FF2B5EF4-FFF2-40B4-BE49-F238E27FC236}">
                <a16:creationId xmlns:a16="http://schemas.microsoft.com/office/drawing/2014/main" id="{7B8AE717-4E84-2ADF-49C8-FADF70B7C3DD}"/>
              </a:ext>
            </a:extLst>
          </p:cNvPr>
          <p:cNvSpPr>
            <a:spLocks noGrp="1"/>
          </p:cNvSpPr>
          <p:nvPr>
            <p:ph sz="half" idx="13"/>
          </p:nvPr>
        </p:nvSpPr>
        <p:spPr>
          <a:xfrm>
            <a:off x="506281" y="1220146"/>
            <a:ext cx="5453796" cy="4890925"/>
          </a:xfrm>
        </p:spPr>
        <p:txBody>
          <a:bodyPr vert="horz" lIns="0" tIns="0" rIns="0" bIns="0" rtlCol="0" anchor="t">
            <a:noAutofit/>
          </a:bodyPr>
          <a:lstStyle/>
          <a:p>
            <a:r>
              <a:rPr lang="nb-NO" sz="2400"/>
              <a:t>De fleste er ikke på jakt etter ny jobb. Vi vil at de skal vite om oss likevel.</a:t>
            </a:r>
            <a:endParaRPr lang="nb-NO">
              <a:cs typeface="Arial" panose="020B0604020202020204"/>
            </a:endParaRPr>
          </a:p>
          <a:p>
            <a:pPr lvl="1"/>
            <a:r>
              <a:rPr lang="nb-NO"/>
              <a:t>Verktøy for spredning på finn.no </a:t>
            </a:r>
            <a:endParaRPr lang="nb-NO">
              <a:cs typeface="Arial"/>
            </a:endParaRPr>
          </a:p>
          <a:p>
            <a:pPr>
              <a:lnSpc>
                <a:spcPct val="150000"/>
              </a:lnSpc>
            </a:pPr>
            <a:r>
              <a:rPr lang="nb-NO" sz="2400"/>
              <a:t>LinkedIn</a:t>
            </a:r>
            <a:endParaRPr lang="nb-NO" sz="2400">
              <a:cs typeface="Arial"/>
            </a:endParaRPr>
          </a:p>
          <a:p>
            <a:pPr>
              <a:lnSpc>
                <a:spcPct val="150000"/>
              </a:lnSpc>
            </a:pPr>
            <a:r>
              <a:rPr lang="nb-NO" sz="2400"/>
              <a:t>Video- hjemmesnekra er godt nok! </a:t>
            </a:r>
            <a:endParaRPr lang="nb-NO" sz="2400">
              <a:cs typeface="Arial"/>
            </a:endParaRPr>
          </a:p>
          <a:p>
            <a:pPr>
              <a:lnSpc>
                <a:spcPct val="150000"/>
              </a:lnSpc>
            </a:pPr>
            <a:r>
              <a:rPr lang="nb-NO" sz="2400"/>
              <a:t>«Skriv så du får ja!»-Oversett språket</a:t>
            </a:r>
            <a:endParaRPr lang="nb-NO" sz="2400">
              <a:cs typeface="Arial"/>
            </a:endParaRPr>
          </a:p>
          <a:p>
            <a:r>
              <a:rPr lang="nb-NO" sz="2400"/>
              <a:t>Utdanningsmesse med alle fag involvert. </a:t>
            </a:r>
            <a:endParaRPr lang="nb-NO" sz="2400">
              <a:cs typeface="Arial"/>
            </a:endParaRPr>
          </a:p>
          <a:p>
            <a:r>
              <a:rPr lang="nb-NO" sz="2400"/>
              <a:t>Sommerjobb for ungdom</a:t>
            </a:r>
            <a:endParaRPr lang="nb-NO" sz="2400">
              <a:cs typeface="Arial"/>
            </a:endParaRPr>
          </a:p>
        </p:txBody>
      </p:sp>
    </p:spTree>
    <p:extLst>
      <p:ext uri="{BB962C8B-B14F-4D97-AF65-F5344CB8AC3E}">
        <p14:creationId xmlns:p14="http://schemas.microsoft.com/office/powerpoint/2010/main" val="166279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74E0-4A9B-7CF4-F1DF-2D2F62897565}"/>
            </a:ext>
          </a:extLst>
        </p:cNvPr>
        <p:cNvGrpSpPr/>
        <p:nvPr/>
      </p:nvGrpSpPr>
      <p:grpSpPr>
        <a:xfrm>
          <a:off x="0" y="0"/>
          <a:ext cx="0" cy="0"/>
          <a:chOff x="0" y="0"/>
          <a:chExt cx="0" cy="0"/>
        </a:xfrm>
      </p:grpSpPr>
      <p:pic>
        <p:nvPicPr>
          <p:cNvPr id="8" name="Plassholder for innhold 7" descr="Håndtrykk mellom to personer">
            <a:extLst>
              <a:ext uri="{FF2B5EF4-FFF2-40B4-BE49-F238E27FC236}">
                <a16:creationId xmlns:a16="http://schemas.microsoft.com/office/drawing/2014/main" id="{66D97EDB-4E99-8D0B-AD8C-617E92957FEB}"/>
              </a:ext>
            </a:extLst>
          </p:cNvPr>
          <p:cNvPicPr>
            <a:picLocks noGrp="1" noChangeAspect="1"/>
          </p:cNvPicPr>
          <p:nvPr>
            <p:ph sz="half" idx="2"/>
          </p:nvPr>
        </p:nvPicPr>
        <p:blipFill>
          <a:blip r:embed="rId3"/>
          <a:srcRect/>
          <a:stretch/>
        </p:blipFill>
        <p:spPr>
          <a:xfrm>
            <a:off x="6590063" y="2025588"/>
            <a:ext cx="5292725" cy="3175635"/>
          </a:xfrm>
        </p:spPr>
      </p:pic>
      <p:sp>
        <p:nvSpPr>
          <p:cNvPr id="3" name="Plassholder for dato 2">
            <a:extLst>
              <a:ext uri="{FF2B5EF4-FFF2-40B4-BE49-F238E27FC236}">
                <a16:creationId xmlns:a16="http://schemas.microsoft.com/office/drawing/2014/main" id="{DE17E7F2-EEA7-19F5-51F8-6969CC5DFA6D}"/>
              </a:ext>
            </a:extLst>
          </p:cNvPr>
          <p:cNvSpPr>
            <a:spLocks noGrp="1"/>
          </p:cNvSpPr>
          <p:nvPr>
            <p:ph type="dt" sz="half" idx="10"/>
          </p:nvPr>
        </p:nvSpPr>
        <p:spPr/>
        <p:txBody>
          <a:bodyPr/>
          <a:lstStyle/>
          <a:p>
            <a:fld id="{385EC9BE-EF3A-8749-AAF4-B3425C559574}" type="datetime1">
              <a:rPr lang="nb-NO" smtClean="0"/>
              <a:t>12.02.2026</a:t>
            </a:fld>
            <a:endParaRPr lang="nb-NO"/>
          </a:p>
        </p:txBody>
      </p:sp>
      <p:sp>
        <p:nvSpPr>
          <p:cNvPr id="4" name="Plassholder for lysbildenummer 3">
            <a:extLst>
              <a:ext uri="{FF2B5EF4-FFF2-40B4-BE49-F238E27FC236}">
                <a16:creationId xmlns:a16="http://schemas.microsoft.com/office/drawing/2014/main" id="{80B2C846-1E6E-4DE0-8065-8E3080F8CA7C}"/>
              </a:ext>
            </a:extLst>
          </p:cNvPr>
          <p:cNvSpPr>
            <a:spLocks noGrp="1"/>
          </p:cNvSpPr>
          <p:nvPr>
            <p:ph type="sldNum" sz="quarter" idx="12"/>
          </p:nvPr>
        </p:nvSpPr>
        <p:spPr/>
        <p:txBody>
          <a:bodyPr/>
          <a:lstStyle/>
          <a:p>
            <a:fld id="{46765B28-40BF-0A46-BB8F-30D004035CD9}" type="slidenum">
              <a:rPr lang="nb-NO" smtClean="0"/>
              <a:pPr/>
              <a:t>7</a:t>
            </a:fld>
            <a:endParaRPr lang="nb-NO"/>
          </a:p>
        </p:txBody>
      </p:sp>
      <p:sp>
        <p:nvSpPr>
          <p:cNvPr id="5" name="Tittel 4">
            <a:extLst>
              <a:ext uri="{FF2B5EF4-FFF2-40B4-BE49-F238E27FC236}">
                <a16:creationId xmlns:a16="http://schemas.microsoft.com/office/drawing/2014/main" id="{CA55E92C-79B3-E63C-E59D-773F8F871C69}"/>
              </a:ext>
            </a:extLst>
          </p:cNvPr>
          <p:cNvSpPr>
            <a:spLocks noGrp="1"/>
          </p:cNvSpPr>
          <p:nvPr>
            <p:ph type="title"/>
          </p:nvPr>
        </p:nvSpPr>
        <p:spPr>
          <a:xfrm>
            <a:off x="126533" y="357076"/>
            <a:ext cx="7326744" cy="863600"/>
          </a:xfrm>
        </p:spPr>
        <p:txBody>
          <a:bodyPr/>
          <a:lstStyle/>
          <a:p>
            <a:r>
              <a:rPr lang="nb-NO"/>
              <a:t>Den psykologiske kontrakten</a:t>
            </a:r>
          </a:p>
        </p:txBody>
      </p:sp>
      <p:sp>
        <p:nvSpPr>
          <p:cNvPr id="6" name="Plassholder for innhold 5">
            <a:extLst>
              <a:ext uri="{FF2B5EF4-FFF2-40B4-BE49-F238E27FC236}">
                <a16:creationId xmlns:a16="http://schemas.microsoft.com/office/drawing/2014/main" id="{43252BE0-3C8C-066C-493E-5EAC1350AD8F}"/>
              </a:ext>
            </a:extLst>
          </p:cNvPr>
          <p:cNvSpPr>
            <a:spLocks noGrp="1"/>
          </p:cNvSpPr>
          <p:nvPr>
            <p:ph sz="half" idx="13"/>
          </p:nvPr>
        </p:nvSpPr>
        <p:spPr>
          <a:xfrm>
            <a:off x="129825" y="1871907"/>
            <a:ext cx="5716555" cy="3482995"/>
          </a:xfrm>
        </p:spPr>
        <p:txBody>
          <a:bodyPr/>
          <a:lstStyle/>
          <a:p>
            <a:r>
              <a:rPr lang="nb-NO" sz="2400"/>
              <a:t>En rød tråd gjennom hele rekrutteringen. </a:t>
            </a:r>
          </a:p>
          <a:p>
            <a:r>
              <a:rPr lang="nb-NO" sz="2400"/>
              <a:t>Standardiser og automatiser der det går.</a:t>
            </a:r>
          </a:p>
          <a:p>
            <a:pPr>
              <a:lnSpc>
                <a:spcPct val="150000"/>
              </a:lnSpc>
            </a:pPr>
            <a:r>
              <a:rPr lang="nb-NO" sz="2400"/>
              <a:t>Aktiv involvering underveis. </a:t>
            </a:r>
          </a:p>
          <a:p>
            <a:pPr>
              <a:lnSpc>
                <a:spcPct val="150000"/>
              </a:lnSpc>
            </a:pPr>
            <a:r>
              <a:rPr lang="nb-NO" sz="2400"/>
              <a:t>Kombinert digital og fysisk </a:t>
            </a:r>
            <a:r>
              <a:rPr lang="nb-NO" sz="2400" err="1"/>
              <a:t>onboarding</a:t>
            </a:r>
            <a:r>
              <a:rPr lang="nb-NO" sz="2400"/>
              <a:t>.</a:t>
            </a:r>
          </a:p>
          <a:p>
            <a:r>
              <a:rPr lang="nb-NO" sz="2400"/>
              <a:t>Gjennomgående i hele organisasjonen. </a:t>
            </a:r>
          </a:p>
          <a:p>
            <a:pPr marL="0" indent="0">
              <a:lnSpc>
                <a:spcPct val="150000"/>
              </a:lnSpc>
              <a:buNone/>
            </a:pPr>
            <a:endParaRPr lang="nb-NO"/>
          </a:p>
        </p:txBody>
      </p:sp>
    </p:spTree>
    <p:extLst>
      <p:ext uri="{BB962C8B-B14F-4D97-AF65-F5344CB8AC3E}">
        <p14:creationId xmlns:p14="http://schemas.microsoft.com/office/powerpoint/2010/main" val="32966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9A114-2F97-D682-F401-588BB259CD0B}"/>
            </a:ext>
          </a:extLst>
        </p:cNvPr>
        <p:cNvGrpSpPr/>
        <p:nvPr/>
      </p:nvGrpSpPr>
      <p:grpSpPr>
        <a:xfrm>
          <a:off x="0" y="0"/>
          <a:ext cx="0" cy="0"/>
          <a:chOff x="0" y="0"/>
          <a:chExt cx="0" cy="0"/>
        </a:xfrm>
      </p:grpSpPr>
      <p:pic>
        <p:nvPicPr>
          <p:cNvPr id="8" name="Plassholder for innhold 7" descr="Landevei langs en fjellside">
            <a:extLst>
              <a:ext uri="{FF2B5EF4-FFF2-40B4-BE49-F238E27FC236}">
                <a16:creationId xmlns:a16="http://schemas.microsoft.com/office/drawing/2014/main" id="{28A8985B-DB8F-4AEC-480B-2E7784EBB5D5}"/>
              </a:ext>
            </a:extLst>
          </p:cNvPr>
          <p:cNvPicPr>
            <a:picLocks noGrp="1" noChangeAspect="1"/>
          </p:cNvPicPr>
          <p:nvPr>
            <p:ph sz="half" idx="2"/>
          </p:nvPr>
        </p:nvPicPr>
        <p:blipFill>
          <a:blip r:embed="rId3"/>
          <a:srcRect/>
          <a:stretch/>
        </p:blipFill>
        <p:spPr>
          <a:xfrm>
            <a:off x="6590063" y="2025588"/>
            <a:ext cx="5292725" cy="3175635"/>
          </a:xfrm>
        </p:spPr>
      </p:pic>
      <p:sp>
        <p:nvSpPr>
          <p:cNvPr id="3" name="Plassholder for dato 2">
            <a:extLst>
              <a:ext uri="{FF2B5EF4-FFF2-40B4-BE49-F238E27FC236}">
                <a16:creationId xmlns:a16="http://schemas.microsoft.com/office/drawing/2014/main" id="{E36A878C-7292-5BD3-A1B6-D9D7D048F3A1}"/>
              </a:ext>
            </a:extLst>
          </p:cNvPr>
          <p:cNvSpPr>
            <a:spLocks noGrp="1"/>
          </p:cNvSpPr>
          <p:nvPr>
            <p:ph type="dt" sz="half" idx="10"/>
          </p:nvPr>
        </p:nvSpPr>
        <p:spPr/>
        <p:txBody>
          <a:bodyPr/>
          <a:lstStyle/>
          <a:p>
            <a:fld id="{385EC9BE-EF3A-8749-AAF4-B3425C559574}" type="datetime1">
              <a:rPr lang="nb-NO" smtClean="0"/>
              <a:t>12.02.2026</a:t>
            </a:fld>
            <a:endParaRPr lang="nb-NO"/>
          </a:p>
        </p:txBody>
      </p:sp>
      <p:sp>
        <p:nvSpPr>
          <p:cNvPr id="4" name="Plassholder for lysbildenummer 3">
            <a:extLst>
              <a:ext uri="{FF2B5EF4-FFF2-40B4-BE49-F238E27FC236}">
                <a16:creationId xmlns:a16="http://schemas.microsoft.com/office/drawing/2014/main" id="{DA7D7AA9-BCAA-9298-856D-9BEFD9A91CCC}"/>
              </a:ext>
            </a:extLst>
          </p:cNvPr>
          <p:cNvSpPr>
            <a:spLocks noGrp="1"/>
          </p:cNvSpPr>
          <p:nvPr>
            <p:ph type="sldNum" sz="quarter" idx="12"/>
          </p:nvPr>
        </p:nvSpPr>
        <p:spPr/>
        <p:txBody>
          <a:bodyPr/>
          <a:lstStyle/>
          <a:p>
            <a:fld id="{46765B28-40BF-0A46-BB8F-30D004035CD9}" type="slidenum">
              <a:rPr lang="nb-NO" smtClean="0"/>
              <a:pPr/>
              <a:t>8</a:t>
            </a:fld>
            <a:endParaRPr lang="nb-NO"/>
          </a:p>
        </p:txBody>
      </p:sp>
      <p:sp>
        <p:nvSpPr>
          <p:cNvPr id="5" name="Tittel 4">
            <a:extLst>
              <a:ext uri="{FF2B5EF4-FFF2-40B4-BE49-F238E27FC236}">
                <a16:creationId xmlns:a16="http://schemas.microsoft.com/office/drawing/2014/main" id="{082A3D23-00FB-7EA0-821A-98F5B70B7DD6}"/>
              </a:ext>
            </a:extLst>
          </p:cNvPr>
          <p:cNvSpPr>
            <a:spLocks noGrp="1"/>
          </p:cNvSpPr>
          <p:nvPr>
            <p:ph type="title"/>
          </p:nvPr>
        </p:nvSpPr>
        <p:spPr>
          <a:xfrm>
            <a:off x="292788" y="357076"/>
            <a:ext cx="7326744" cy="863600"/>
          </a:xfrm>
        </p:spPr>
        <p:txBody>
          <a:bodyPr/>
          <a:lstStyle/>
          <a:p>
            <a:r>
              <a:rPr lang="nb-NO"/>
              <a:t>Veien videre </a:t>
            </a:r>
          </a:p>
        </p:txBody>
      </p:sp>
      <p:sp>
        <p:nvSpPr>
          <p:cNvPr id="6" name="Plassholder for innhold 5">
            <a:extLst>
              <a:ext uri="{FF2B5EF4-FFF2-40B4-BE49-F238E27FC236}">
                <a16:creationId xmlns:a16="http://schemas.microsoft.com/office/drawing/2014/main" id="{43F45760-2A2E-7D2D-F33C-8D7163E1A174}"/>
              </a:ext>
            </a:extLst>
          </p:cNvPr>
          <p:cNvSpPr>
            <a:spLocks noGrp="1"/>
          </p:cNvSpPr>
          <p:nvPr>
            <p:ph sz="half" idx="13"/>
          </p:nvPr>
        </p:nvSpPr>
        <p:spPr>
          <a:xfrm>
            <a:off x="313756" y="1721437"/>
            <a:ext cx="5283003" cy="4038096"/>
          </a:xfrm>
        </p:spPr>
        <p:txBody>
          <a:bodyPr vert="horz" lIns="0" tIns="0" rIns="0" bIns="0" rtlCol="0" anchor="t">
            <a:noAutofit/>
          </a:bodyPr>
          <a:lstStyle/>
          <a:p>
            <a:r>
              <a:rPr lang="nb-NO" sz="2400"/>
              <a:t>Vise mer av våre arbeidsmiljø. Ekte folk er ekte merkevare. </a:t>
            </a:r>
          </a:p>
          <a:p>
            <a:r>
              <a:rPr lang="nb-NO" sz="2400"/>
              <a:t>Fortsette å arbeide inn mot utdanningsinstitusjoner og NAV. </a:t>
            </a:r>
            <a:endParaRPr lang="nb-NO" sz="2400">
              <a:cs typeface="Arial"/>
            </a:endParaRPr>
          </a:p>
          <a:p>
            <a:r>
              <a:rPr lang="nb-NO" sz="2400"/>
              <a:t>Fjerner unødvendig byråkrati fra prosessen. </a:t>
            </a:r>
            <a:endParaRPr lang="nb-NO" sz="2400">
              <a:cs typeface="Arial" panose="020B0604020202020204"/>
            </a:endParaRPr>
          </a:p>
          <a:p>
            <a:r>
              <a:rPr lang="nb-NO" sz="2400"/>
              <a:t>Fortsette å bygge felles brand. </a:t>
            </a:r>
            <a:r>
              <a:rPr lang="nb-NO" sz="2400" b="1"/>
              <a:t>Kommunikasjon og HR henger sammen!  </a:t>
            </a:r>
            <a:endParaRPr lang="nb-NO" sz="2400" b="1">
              <a:cs typeface="Arial"/>
            </a:endParaRPr>
          </a:p>
          <a:p>
            <a:endParaRPr lang="nb-NO"/>
          </a:p>
          <a:p>
            <a:pPr>
              <a:lnSpc>
                <a:spcPct val="150000"/>
              </a:lnSpc>
            </a:pPr>
            <a:endParaRPr lang="nb-NO"/>
          </a:p>
          <a:p>
            <a:pPr marL="0" indent="0">
              <a:lnSpc>
                <a:spcPct val="150000"/>
              </a:lnSpc>
              <a:buNone/>
            </a:pPr>
            <a:endParaRPr lang="nb-NO"/>
          </a:p>
        </p:txBody>
      </p:sp>
    </p:spTree>
    <p:extLst>
      <p:ext uri="{BB962C8B-B14F-4D97-AF65-F5344CB8AC3E}">
        <p14:creationId xmlns:p14="http://schemas.microsoft.com/office/powerpoint/2010/main" val="1540960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53CD8-7354-3216-4596-24F38C69616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0EC41B0-F1B1-7C88-D0AA-A23CB3B3C629}"/>
              </a:ext>
            </a:extLst>
          </p:cNvPr>
          <p:cNvSpPr>
            <a:spLocks noGrp="1"/>
          </p:cNvSpPr>
          <p:nvPr>
            <p:ph type="title"/>
          </p:nvPr>
        </p:nvSpPr>
        <p:spPr/>
        <p:txBody>
          <a:bodyPr/>
          <a:lstStyle/>
          <a:p>
            <a:r>
              <a:rPr lang="nb-NO"/>
              <a:t>Hva kan man gjøre i bispedømmerådet?</a:t>
            </a:r>
          </a:p>
        </p:txBody>
      </p:sp>
      <p:sp>
        <p:nvSpPr>
          <p:cNvPr id="3" name="Plassholder for tekst 2">
            <a:extLst>
              <a:ext uri="{FF2B5EF4-FFF2-40B4-BE49-F238E27FC236}">
                <a16:creationId xmlns:a16="http://schemas.microsoft.com/office/drawing/2014/main" id="{42FC86FE-8100-5C1D-2D4A-46C8D9933BD1}"/>
              </a:ext>
            </a:extLst>
          </p:cNvPr>
          <p:cNvSpPr>
            <a:spLocks noGrp="1"/>
          </p:cNvSpPr>
          <p:nvPr>
            <p:ph type="body" idx="1"/>
          </p:nvPr>
        </p:nvSpPr>
        <p:spPr/>
        <p:txBody>
          <a:bodyPr/>
          <a:lstStyle/>
          <a:p>
            <a:r>
              <a:rPr lang="nb-NO"/>
              <a:t>Torfinn Wang, seniorrådgiver ungdom, kultur og organisasjon</a:t>
            </a:r>
          </a:p>
        </p:txBody>
      </p:sp>
      <p:sp>
        <p:nvSpPr>
          <p:cNvPr id="4" name="Plassholder for dato 3">
            <a:extLst>
              <a:ext uri="{FF2B5EF4-FFF2-40B4-BE49-F238E27FC236}">
                <a16:creationId xmlns:a16="http://schemas.microsoft.com/office/drawing/2014/main" id="{84849D7F-213E-43CC-7934-71CFC04D8611}"/>
              </a:ext>
            </a:extLst>
          </p:cNvPr>
          <p:cNvSpPr>
            <a:spLocks noGrp="1"/>
          </p:cNvSpPr>
          <p:nvPr>
            <p:ph type="dt" sz="half" idx="10"/>
          </p:nvPr>
        </p:nvSpPr>
        <p:spPr/>
        <p:txBody>
          <a:bodyPr/>
          <a:lstStyle/>
          <a:p>
            <a:fld id="{8CDF487B-8477-2149-9AA3-98E65B249604}" type="datetime1">
              <a:rPr lang="nb-NO" smtClean="0"/>
              <a:t>12.02.2026</a:t>
            </a:fld>
            <a:endParaRPr lang="nb-NO"/>
          </a:p>
        </p:txBody>
      </p:sp>
      <p:sp>
        <p:nvSpPr>
          <p:cNvPr id="5" name="Plassholder for lysbildenummer 4">
            <a:extLst>
              <a:ext uri="{FF2B5EF4-FFF2-40B4-BE49-F238E27FC236}">
                <a16:creationId xmlns:a16="http://schemas.microsoft.com/office/drawing/2014/main" id="{A44C7C2B-1B34-9108-63E2-051EE6FB4167}"/>
              </a:ext>
            </a:extLst>
          </p:cNvPr>
          <p:cNvSpPr>
            <a:spLocks noGrp="1"/>
          </p:cNvSpPr>
          <p:nvPr>
            <p:ph type="sldNum" sz="quarter" idx="12"/>
          </p:nvPr>
        </p:nvSpPr>
        <p:spPr/>
        <p:txBody>
          <a:bodyPr/>
          <a:lstStyle/>
          <a:p>
            <a:fld id="{46765B28-40BF-0A46-BB8F-30D004035CD9}" type="slidenum">
              <a:rPr lang="nb-NO" smtClean="0"/>
              <a:pPr/>
              <a:t>9</a:t>
            </a:fld>
            <a:endParaRPr lang="nb-NO"/>
          </a:p>
        </p:txBody>
      </p:sp>
    </p:spTree>
    <p:extLst>
      <p:ext uri="{BB962C8B-B14F-4D97-AF65-F5344CB8AC3E}">
        <p14:creationId xmlns:p14="http://schemas.microsoft.com/office/powerpoint/2010/main" val="674644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Den norske kirke_ppt mal">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2" id="{57B219EC-7D61-43A1-9E15-483FFB1AA736}" vid="{8E0518F1-9507-4816-96CB-B2EB7DC23900}"/>
    </a:ext>
  </a:extLst>
</a:theme>
</file>

<file path=ppt/theme/theme2.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8C06B2710C1F94C92751F3336F24CAB" ma:contentTypeVersion="21" ma:contentTypeDescription="Opprett et nytt dokument." ma:contentTypeScope="" ma:versionID="822cc2d91c2bb08326a55f199863653a">
  <xsd:schema xmlns:xsd="http://www.w3.org/2001/XMLSchema" xmlns:xs="http://www.w3.org/2001/XMLSchema" xmlns:p="http://schemas.microsoft.com/office/2006/metadata/properties" xmlns:ns1="http://schemas.microsoft.com/sharepoint/v3" xmlns:ns2="32946dd1-e5f8-475a-968c-85e3847873f6" xmlns:ns3="839a45f2-dc30-45af-b3c3-de9ae91fb091" targetNamespace="http://schemas.microsoft.com/office/2006/metadata/properties" ma:root="true" ma:fieldsID="76ff282fefcf3c323f2e6544385c6112" ns1:_="" ns2:_="" ns3:_="">
    <xsd:import namespace="http://schemas.microsoft.com/sharepoint/v3"/>
    <xsd:import namespace="32946dd1-e5f8-475a-968c-85e3847873f6"/>
    <xsd:import namespace="839a45f2-dc30-45af-b3c3-de9ae91fb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Egenskaper for samordnet samsvarspolicy" ma:hidden="true" ma:internalName="_ip_UnifiedCompliancePolicyProperties">
      <xsd:simpleType>
        <xsd:restriction base="dms:Note"/>
      </xsd:simpleType>
    </xsd:element>
    <xsd:element name="_ip_UnifiedCompliancePolicyUIAction" ma:index="28" nillable="true" ma:displayName="UI-handling for samordnet samsvarspolicy"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946dd1-e5f8-475a-968c-85e384787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92c3bd9a-26a3-4ee9-bdab-dea0288039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9a45f2-dc30-45af-b3c3-de9ae91fb091"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b0b4f44-7f2e-401d-87b5-caec248b9e88}" ma:internalName="TaxCatchAll" ma:showField="CatchAllData" ma:web="839a45f2-dc30-45af-b3c3-de9ae91fb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9a45f2-dc30-45af-b3c3-de9ae91fb091" xsi:nil="true"/>
    <lcf76f155ced4ddcb4097134ff3c332f xmlns="32946dd1-e5f8-475a-968c-85e3847873f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023B7D4-E7BD-4D0F-B308-5786C9292726}">
  <ds:schemaRefs>
    <ds:schemaRef ds:uri="32946dd1-e5f8-475a-968c-85e3847873f6"/>
    <ds:schemaRef ds:uri="839a45f2-dc30-45af-b3c3-de9ae91fb0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837ECE-3F97-4B28-A0F8-28928430BA4C}">
  <ds:schemaRefs>
    <ds:schemaRef ds:uri="http://schemas.microsoft.com/sharepoint/v3/contenttype/forms"/>
  </ds:schemaRefs>
</ds:datastoreItem>
</file>

<file path=customXml/itemProps3.xml><?xml version="1.0" encoding="utf-8"?>
<ds:datastoreItem xmlns:ds="http://schemas.openxmlformats.org/officeDocument/2006/customXml" ds:itemID="{D4084750-CA24-4F5C-AD69-FE47DFB4F34C}">
  <ds:schemaRefs>
    <ds:schemaRef ds:uri="32946dd1-e5f8-475a-968c-85e3847873f6"/>
    <ds:schemaRef ds:uri="839a45f2-dc30-45af-b3c3-de9ae91fb0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bc7810f-1601-4c5d-8eaa-56870a5bf913}" enabled="1" method="Privileged" siteId="{512024a4-8685-4f03-8086-14a61730e817}" removed="0"/>
</clbl:labelList>
</file>

<file path=docProps/app.xml><?xml version="1.0" encoding="utf-8"?>
<Properties xmlns="http://schemas.openxmlformats.org/officeDocument/2006/extended-properties" xmlns:vt="http://schemas.openxmlformats.org/officeDocument/2006/docPropsVTypes">
  <Template>DNK_16x9_bokmål</Template>
  <TotalTime>0</TotalTime>
  <Words>1713</Words>
  <Application>Microsoft Office PowerPoint</Application>
  <PresentationFormat>Widescreen</PresentationFormat>
  <Paragraphs>207</Paragraphs>
  <Slides>23</Slides>
  <Notes>23</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23</vt:i4>
      </vt:variant>
    </vt:vector>
  </HeadingPairs>
  <TitlesOfParts>
    <vt:vector size="26" baseType="lpstr">
      <vt:lpstr>Arial</vt:lpstr>
      <vt:lpstr>Calibri</vt:lpstr>
      <vt:lpstr>Den norske kirke_ppt mal</vt:lpstr>
      <vt:lpstr>       Rekrutteringskampanje 2026 – kommunikasjonswebinar                                     </vt:lpstr>
      <vt:lpstr>Bidragsytere</vt:lpstr>
      <vt:lpstr>Hvordan nå ut til disse?</vt:lpstr>
      <vt:lpstr>PowerPoint-presentasjon</vt:lpstr>
      <vt:lpstr>Hva kan man gjøre i fellesråd?</vt:lpstr>
      <vt:lpstr>Strategisk Employerbranding</vt:lpstr>
      <vt:lpstr>Den psykologiske kontrakten</vt:lpstr>
      <vt:lpstr>Veien videre </vt:lpstr>
      <vt:lpstr>Hva kan man gjøre i bispedømmerådet?</vt:lpstr>
      <vt:lpstr>PowerPoint-presentasjon</vt:lpstr>
      <vt:lpstr>Ungdoms møte med kirken</vt:lpstr>
      <vt:lpstr>Relasjonenes betydning</vt:lpstr>
      <vt:lpstr>Lav kjennskap til kirkelige profesjoner</vt:lpstr>
      <vt:lpstr>Hvem rekrutterer vi </vt:lpstr>
      <vt:lpstr>Hvem rekrutterer vi </vt:lpstr>
      <vt:lpstr>Hva gjøres nasjonalt?</vt:lpstr>
      <vt:lpstr>Fokus på rekruttering </vt:lpstr>
      <vt:lpstr>PIN-koden</vt:lpstr>
      <vt:lpstr>Rekrutteringskampanje 2026</vt:lpstr>
      <vt:lpstr>Ung målgruppe</vt:lpstr>
      <vt:lpstr>Organisk innhold</vt:lpstr>
      <vt:lpstr>Ressurssider</vt:lpstr>
      <vt:lpstr>Lykke til!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Siv Thompson</dc:creator>
  <cp:lastModifiedBy>Siv Thompson</cp:lastModifiedBy>
  <cp:revision>1</cp:revision>
  <cp:lastPrinted>2026-02-12T08:47:45Z</cp:lastPrinted>
  <dcterms:created xsi:type="dcterms:W3CDTF">2026-02-03T10:21:02Z</dcterms:created>
  <dcterms:modified xsi:type="dcterms:W3CDTF">2026-02-12T10:17:41Z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0x010100D8C06B2710C1F94C92751F3336F24CAB</vt:lpwstr>
  </property>
  <property fmtid="{D5CDD505-2E9C-101B-9397-08002B2CF9AE}" pid="3" name="MediaServiceImageTags">
    <vt:lpwstr/>
  </property>
</Properties>
</file>