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87" r:id="rId5"/>
    <p:sldMasterId id="2147483722" r:id="rId6"/>
  </p:sldMasterIdLst>
  <p:notesMasterIdLst>
    <p:notesMasterId r:id="rId24"/>
  </p:notesMasterIdLst>
  <p:sldIdLst>
    <p:sldId id="340" r:id="rId7"/>
    <p:sldId id="324" r:id="rId8"/>
    <p:sldId id="341" r:id="rId9"/>
    <p:sldId id="317" r:id="rId10"/>
    <p:sldId id="318" r:id="rId11"/>
    <p:sldId id="319" r:id="rId12"/>
    <p:sldId id="320" r:id="rId13"/>
    <p:sldId id="322" r:id="rId14"/>
    <p:sldId id="321" r:id="rId15"/>
    <p:sldId id="330" r:id="rId16"/>
    <p:sldId id="331" r:id="rId17"/>
    <p:sldId id="332" r:id="rId18"/>
    <p:sldId id="333" r:id="rId19"/>
    <p:sldId id="323" r:id="rId20"/>
    <p:sldId id="336" r:id="rId21"/>
    <p:sldId id="337" r:id="rId22"/>
    <p:sldId id="262" r:id="rId23"/>
  </p:sldIdLst>
  <p:sldSz cx="12192000" cy="6858000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92" autoAdjust="0"/>
    <p:restoredTop sz="73018" autoAdjust="0"/>
  </p:normalViewPr>
  <p:slideViewPr>
    <p:cSldViewPr snapToGrid="0">
      <p:cViewPr varScale="1">
        <p:scale>
          <a:sx n="49" d="100"/>
          <a:sy n="49" d="100"/>
        </p:scale>
        <p:origin x="804" y="3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34386D-E459-4F27-AA0C-288F847C32ED}" type="datetimeFigureOut">
              <a:rPr lang="nb-NO" smtClean="0"/>
              <a:t>05.09.2022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CDBC68-5F71-41AB-A294-4234FFA0C0E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3533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solidFill>
                  <a:schemeClr val="tx1"/>
                </a:solidFill>
              </a:rPr>
              <a:t>Manus:</a:t>
            </a:r>
          </a:p>
          <a:p>
            <a:endParaRPr lang="nb-NO" b="0" dirty="0">
              <a:solidFill>
                <a:schemeClr val="tx1"/>
              </a:solidFill>
            </a:endParaRPr>
          </a:p>
          <a:p>
            <a:r>
              <a:rPr lang="nb-NO" b="0" dirty="0">
                <a:solidFill>
                  <a:schemeClr val="tx1"/>
                </a:solidFill>
              </a:rPr>
              <a:t>Nå er deres ungdom konfirmant i kirken.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0" dirty="0">
                <a:solidFill>
                  <a:schemeClr val="tx1"/>
                </a:solidFill>
              </a:rPr>
              <a:t>Dere har sikkert ulike erfaringer med kirke og tro – uansett er dette et viktig år for deres konfirmant og for dere. </a:t>
            </a:r>
          </a:p>
          <a:p>
            <a:endParaRPr lang="nb-NO" b="0" dirty="0">
              <a:solidFill>
                <a:schemeClr val="tx1"/>
              </a:solidFill>
            </a:endParaRPr>
          </a:p>
          <a:p>
            <a:r>
              <a:rPr lang="nb-NO" b="0" dirty="0">
                <a:solidFill>
                  <a:schemeClr val="tx1"/>
                </a:solidFill>
              </a:rPr>
              <a:t>(Vis til punktene i bildet – gå igjennom) </a:t>
            </a:r>
          </a:p>
          <a:p>
            <a:endParaRPr lang="nb-NO" b="0" dirty="0">
              <a:solidFill>
                <a:schemeClr val="tx1"/>
              </a:solidFill>
            </a:endParaRPr>
          </a:p>
          <a:p>
            <a:endParaRPr lang="nb-NO" b="0" dirty="0">
              <a:solidFill>
                <a:schemeClr val="tx1"/>
              </a:solidFill>
            </a:endParaRPr>
          </a:p>
          <a:p>
            <a:r>
              <a:rPr lang="nb-NO" b="0" dirty="0">
                <a:solidFill>
                  <a:schemeClr val="tx1"/>
                </a:solidFill>
              </a:rPr>
              <a:t>Vi håper heftet «Portaler til tro» kan være til hjelp og inspirasjon i samtalen med konfirmanten  - og til egen refleksjon rundt tro.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DBC68-5F71-41AB-A294-4234FFA0C0E3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7505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(Stjerne fra </a:t>
            </a:r>
            <a:r>
              <a:rPr lang="nb-NO" dirty="0" err="1"/>
              <a:t>Breiavatnet</a:t>
            </a:r>
            <a:r>
              <a:rPr lang="nb-NO" dirty="0"/>
              <a:t>)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DBC68-5F71-41AB-A294-4234FFA0C0E3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1205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DBC68-5F71-41AB-A294-4234FFA0C0E3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5545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DBC68-5F71-41AB-A294-4234FFA0C0E3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85350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DBC68-5F71-41AB-A294-4234FFA0C0E3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03555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8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DBC68-5F71-41AB-A294-4234FFA0C0E3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10713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800" dirty="0"/>
              <a:t>Baksiden av portal-heftet har en QR-kode som leder til en nettside med flere lag av tekster, bilder, teksten lest opp/lydfiler og film. </a:t>
            </a:r>
          </a:p>
          <a:p>
            <a:endParaRPr lang="nb-NO" sz="1800" dirty="0"/>
          </a:p>
          <a:p>
            <a:r>
              <a:rPr lang="nb-NO" sz="1800" dirty="0"/>
              <a:t>(La foreldrene prøve QR-koden, slik at de kan se nettsiden og sjekke ut litt selv – bruk gjerne litt tid på dette).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DBC68-5F71-41AB-A294-4234FFA0C0E3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78618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800" dirty="0"/>
              <a:t>Første siden på nettversjonen. (som er på bokmål)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DBC68-5F71-41AB-A294-4234FFA0C0E3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0049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0" dirty="0"/>
              <a:t>I Løpet av livet er vi gjennom ulike faser og livssituasjoner.</a:t>
            </a:r>
          </a:p>
          <a:p>
            <a:r>
              <a:rPr lang="nb-NO" sz="1200" b="0" dirty="0"/>
              <a:t>Hvor mye eller lite vi er innom de ulike portalene vil også variere. </a:t>
            </a:r>
          </a:p>
          <a:p>
            <a:endParaRPr lang="nb-NO" sz="1200" b="0" dirty="0"/>
          </a:p>
          <a:p>
            <a:r>
              <a:rPr lang="nb-NO" sz="1200" b="0" dirty="0"/>
              <a:t>(Hvis dere har tid og det passer slik, la gjerne foreldrene få reflektere litt for seg selv over spørsmålene i bildet).</a:t>
            </a:r>
          </a:p>
          <a:p>
            <a:endParaRPr lang="nb-NO" sz="120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DBC68-5F71-41AB-A294-4234FFA0C0E3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95909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Konfirmantene får lære om Gud og kristen tro, da kan det være fint at dere får litt input på dette også.</a:t>
            </a:r>
          </a:p>
          <a:p>
            <a:endParaRPr lang="nb-NO" dirty="0"/>
          </a:p>
          <a:p>
            <a:r>
              <a:rPr lang="nb-NO" dirty="0"/>
              <a:t>Den brosjyren dere nå har fått/får i dag kan gi noen tips til hvordan dere kan snakke med konfirmanten om Gud, tro og tvil.</a:t>
            </a:r>
          </a:p>
          <a:p>
            <a:endParaRPr lang="nb-NO" dirty="0"/>
          </a:p>
          <a:p>
            <a:r>
              <a:rPr lang="nb-NO" dirty="0"/>
              <a:t>En portal åpner opp for noe nytt – du kan komme lenger og dypere inn i noe, som i en hage, en katedral eller i en spillverden. 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DBC68-5F71-41AB-A294-4234FFA0C0E3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0984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(Les igjennom/snakk om punktene i bildet)</a:t>
            </a:r>
          </a:p>
          <a:p>
            <a:endParaRPr lang="nb-NO" dirty="0"/>
          </a:p>
          <a:p>
            <a:r>
              <a:rPr lang="nb-NO" dirty="0"/>
              <a:t>Vi skal nå se i brosjyren sammen – gå igjennom innholdet.</a:t>
            </a:r>
          </a:p>
          <a:p>
            <a:r>
              <a:rPr lang="nb-NO" dirty="0"/>
              <a:t>Håper den kan være til inspirasjon.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DBC68-5F71-41AB-A294-4234FFA0C0E3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9283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Brosjyren starter på denne måten</a:t>
            </a:r>
          </a:p>
          <a:p>
            <a:r>
              <a:rPr lang="nb-NO" dirty="0"/>
              <a:t>(les opp teksten som står)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DBC68-5F71-41AB-A294-4234FFA0C0E3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8043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0" dirty="0"/>
              <a:t>Mange forbinder tro med kirke, bedehus eller mennesker.</a:t>
            </a:r>
          </a:p>
          <a:p>
            <a:endParaRPr lang="nb-NO" b="0" dirty="0"/>
          </a:p>
          <a:p>
            <a:r>
              <a:rPr lang="nb-NO" b="0" dirty="0"/>
              <a:t>Tro kan være så mye mer. Vi kan erfare troen på ulike måter – vi oppdager tro på forskjellig vis.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DBC68-5F71-41AB-A294-4234FFA0C0E3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9647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DBC68-5F71-41AB-A294-4234FFA0C0E3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46926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(Gatekunst fra Stavanger)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DBC68-5F71-41AB-A294-4234FFA0C0E3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9622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DBC68-5F71-41AB-A294-4234FFA0C0E3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9233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(Per Odd Aarrestads altervegg i nye Tau kirke.)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DBC68-5F71-41AB-A294-4234FFA0C0E3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7377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svg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lysbilde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08E7BE-FC21-3941-9144-0A6D17A15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212CF59-18AF-4541-8840-B68AF0CABC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736E0AFC-2F9B-9C44-A28C-1E0A774CA924}" type="datetime1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E8E34C0-0B68-EA43-A91F-06154E398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487" y="815745"/>
            <a:ext cx="3515024" cy="1204587"/>
          </a:xfrm>
          <a:prstGeom prst="rect">
            <a:avLst/>
          </a:prstGeom>
        </p:spPr>
      </p:pic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225FAD8B-416D-AA48-B2B5-78C171519C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/>
            </a:lvl1pPr>
          </a:lstStyle>
          <a:p>
            <a:pPr lvl="0"/>
            <a:r>
              <a:rPr lang="nb-NO" dirty="0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376316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05.09.2022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936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3A08CD34-AC08-6442-B83D-86E2FC5C0A0B}" type="datetime1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Takk for meg!</a:t>
            </a:r>
          </a:p>
        </p:txBody>
      </p:sp>
      <p:sp>
        <p:nvSpPr>
          <p:cNvPr id="20" name="Undertittel 2">
            <a:extLst>
              <a:ext uri="{FF2B5EF4-FFF2-40B4-BE49-F238E27FC236}">
                <a16:creationId xmlns:a16="http://schemas.microsoft.com/office/drawing/2014/main" id="{6E5DA0CA-E9CB-3349-B5A0-C88F270134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16" name="Plassholder for innhold 2">
            <a:extLst>
              <a:ext uri="{FF2B5EF4-FFF2-40B4-BE49-F238E27FC236}">
                <a16:creationId xmlns:a16="http://schemas.microsoft.com/office/drawing/2014/main" id="{3ACCE1F9-3AE7-4367-962F-FE1F8699D01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enhetens nettside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D0D0B57-D1C1-4382-8E06-D4F3D7D6F5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844353"/>
            <a:ext cx="4101276" cy="63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1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957E9185-59FC-564F-B555-5503B0667FCA}" type="datetime1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Takk for meg!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19BDFB95-9F63-C844-A22A-2F308C5C6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1388652-918C-4D93-82AF-2C10A299F3C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enhetens nettside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FFF2EF1C-E857-4D18-B225-BA495B7ED0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844353"/>
            <a:ext cx="4101276" cy="63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1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ECD2DCB2-8DC2-5E44-897B-F28A10D61BB6}" type="datetime1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Takk for meg!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43FECCB4-4595-4249-AC4B-CFB26F9EB1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21" name="Plassholder for innhold 2">
            <a:extLst>
              <a:ext uri="{FF2B5EF4-FFF2-40B4-BE49-F238E27FC236}">
                <a16:creationId xmlns:a16="http://schemas.microsoft.com/office/drawing/2014/main" id="{15FB502D-6EDF-47F0-B2F7-46DF6AA2C44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enhetens nettside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F1F54C4D-3BEE-48CB-823E-8AEB77C00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844353"/>
            <a:ext cx="4101276" cy="63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2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6B60C608-14C1-FC41-BC97-5C1CF241FA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7FB857-A31A-7249-B4E8-37C16EF5CC62}" type="datetime1">
              <a:rPr lang="nb-NO" smtClean="0"/>
              <a:t>05.09.2022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370FB8C5-4E46-0144-92C5-637BD509B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1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6B60C608-14C1-FC41-BC97-5C1CF241FA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0DA261-C13B-3F42-9492-A1AF009151F2}" type="datetime1">
              <a:rPr lang="nb-NO" smtClean="0"/>
              <a:t>05.09.2022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52F79A17-B5DF-8C4E-84DB-E96DE20FF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0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761DF0-8656-CF48-9122-92F8DC3C4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6821F2-A7CE-DF4D-AF21-138B443AE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39CF89B-927F-2043-B621-25F31CF4D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7" y="1385889"/>
            <a:ext cx="5292725" cy="4672011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5974707-D6CE-C341-A972-6478A32F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E88B6-E66D-1049-95EA-32C0EE5A7891}" type="datetime1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A237B0A-5B30-7541-B12E-C5CC726F5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A9C3EA2-0DF6-1741-9236-E191BAF5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183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59D867C-F048-D046-988C-94A021924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9E51054-560E-A941-91B2-9557D2700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387475"/>
            <a:ext cx="5292725" cy="365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0AE458F-DB25-8C45-A41F-D62D8484CB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046287"/>
            <a:ext cx="5292725" cy="40116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B2031B9-C24F-3545-B8AA-35A976DFD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5389" y="1387475"/>
            <a:ext cx="5292724" cy="365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8F759595-20BD-EA4D-8AA8-F99F55FE5E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5388" y="2046287"/>
            <a:ext cx="5292724" cy="40116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006F4C2-5293-E044-83D4-05CD33380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AAB4-E682-9F49-892F-12AC1E74BE2E}" type="datetime1">
              <a:rPr lang="nb-NO" smtClean="0"/>
              <a:t>05.09.2022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697B7BA-0E96-3140-8A35-EB726CD0A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748FF31-39B3-9A46-A424-FA2221D0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805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5292725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5388" y="0"/>
            <a:ext cx="5916612" cy="68580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1B42287-BE59-A645-A7D7-BF5916581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888" y="1385887"/>
            <a:ext cx="5292725" cy="4851399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1C53C-C25E-8E48-B7FA-A6089A808DA3}" type="datetime1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919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med tekst rød 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50B21C0D-34D6-CC48-B026-04FBA14EC411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lassholder for innhold 3">
            <a:extLst>
              <a:ext uri="{FF2B5EF4-FFF2-40B4-BE49-F238E27FC236}">
                <a16:creationId xmlns:a16="http://schemas.microsoft.com/office/drawing/2014/main" id="{998B0CB3-98B5-DE45-A6B8-C8DCB6EA5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7" y="1385889"/>
            <a:ext cx="5292725" cy="4672011"/>
          </a:xfrm>
        </p:spPr>
        <p:txBody>
          <a:bodyPr/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9C92418-944A-DE45-84F4-3678D2B73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5EC9BE-EF3A-8749-AAF4-B3425C559574}" type="datetime1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D2147FD-2928-044D-B8CD-0655BDC7E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D95FBE8-7FC7-614E-8C2A-060EB536D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72601CAB-C21E-D24F-BF67-C5098FFA2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5292726" cy="8636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0A5CF174-B879-4D40-BD16-58B5AF8F40B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2656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med tekst rød t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0637D52-5D87-7944-8733-8B9A8E2E2870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F761DF0-8656-CF48-9122-92F8DC3C4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8" y="225425"/>
            <a:ext cx="5292726" cy="8636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6821F2-A7CE-DF4D-AF21-138B443AE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5389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5974707-D6CE-C341-A972-6478A32F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C56F16F-1804-3848-99E7-299DAB3D245D}" type="datetime1">
              <a:rPr lang="nb-NO" smtClean="0"/>
              <a:t>05.09.2022</a:t>
            </a:fld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A237B0A-5B30-7541-B12E-C5CC726F5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5388" y="6437935"/>
            <a:ext cx="4125210" cy="212492"/>
          </a:xfr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A9C3EA2-0DF6-1741-9236-E191BAF5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D3C36917-9AB3-434C-B2ED-754219CA7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4254A864-6B0E-8941-B78B-7792DBB7B23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6678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76686C-283D-F648-AC3F-1406D58D3986}" type="datetime1">
              <a:rPr lang="nb-NO" smtClean="0"/>
              <a:t>05.09.2022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9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CAF970-D685-7546-8718-61AD5B7B15DD}" type="datetime1">
              <a:rPr lang="nb-NO" smtClean="0"/>
              <a:t>05.09.2022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21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lysbil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5153172C-E5A6-B547-B606-488AA18D1FD3}" type="datetime1">
              <a:rPr lang="nb-NO" smtClean="0"/>
              <a:t>05.09.2022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AFB86AD-8F62-3B47-B902-D3A1DE88A4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0E146FB5-7AA5-0241-8285-0DDE0786D5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6570C908-4686-524E-8921-ECE5178511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1915944F-F5FF-CF4C-B5E1-B60D0B84FE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10930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59755F-ED6E-EB4E-925D-0BDB2585A6D3}" type="datetime1">
              <a:rPr lang="nb-NO" smtClean="0"/>
              <a:t>05.09.2022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4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1B26B0-9B72-1342-8A07-79F52C607727}" type="datetime1">
              <a:rPr lang="nb-NO" smtClean="0"/>
              <a:t>05.09.2022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2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9AE69D-E235-D048-BDFA-FDEF686B7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5E12DA7-64E8-3B42-956B-662E98C63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115C1-0DCF-AD42-8642-059163C9676D}" type="datetime1">
              <a:rPr lang="nb-NO" smtClean="0"/>
              <a:t>05.09.2022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36727F2-04C5-944F-B4BC-6F064051F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508390C-3BBE-5741-8A43-6C981A3EE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496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lsidesbilde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093788"/>
            <a:ext cx="12192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0A9CB-89B6-5B49-B2D2-183358EA6832}" type="datetime1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133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lsidesbilde med tittel i rød 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237288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91999" cy="1093788"/>
          </a:xfrm>
          <a:solidFill>
            <a:schemeClr val="accent1">
              <a:lumMod val="75000"/>
              <a:alpha val="80000"/>
            </a:schemeClr>
          </a:solidFill>
        </p:spPr>
        <p:txBody>
          <a:bodyPr lIns="612000" tIns="216000"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0A6A3-A14A-8449-BA07-5BD9683D3999}" type="datetime1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566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lside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237288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EB633-2054-B64D-8402-970C3237C093}" type="datetime1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445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093788"/>
            <a:ext cx="6096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4847-2AE9-534D-BF34-25506296C437}" type="datetime1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2">
            <a:extLst>
              <a:ext uri="{FF2B5EF4-FFF2-40B4-BE49-F238E27FC236}">
                <a16:creationId xmlns:a16="http://schemas.microsoft.com/office/drawing/2014/main" id="{14994145-8B91-CF4E-BC89-31C3CF6F567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093788"/>
            <a:ext cx="6096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365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re tittel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0235EB93-88B3-6D47-A629-2E1C1391743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  <a:noFill/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2CAA61-8483-6A40-BA36-FB129DE01873}" type="datetime1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773C8BD8-1C69-B94C-9C7A-D01537BABA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5769"/>
          <a:stretch/>
        </p:blipFill>
        <p:spPr>
          <a:xfrm>
            <a:off x="637111" y="6354761"/>
            <a:ext cx="285020" cy="333792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8F1FD433-7E01-4C4F-AE0C-0AF02B2992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57"/>
          <a:stretch/>
        </p:blipFill>
        <p:spPr>
          <a:xfrm>
            <a:off x="922129" y="6354761"/>
            <a:ext cx="1717213" cy="33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6A3D0F3-9AFC-EC44-982D-1FEBDB4A6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0A347-3E81-5043-AB2C-570E496480F1}" type="datetime1">
              <a:rPr lang="nb-NO" smtClean="0"/>
              <a:t>05.09.2022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05C4255-99DD-814C-A9AD-3F510292E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0D5D13A-1C4D-754C-9ABB-8C686510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842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60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lysbil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C08CBCE2-CDEC-5E4A-8C98-F125190FEF95}" type="datetime1">
              <a:rPr lang="nb-NO" smtClean="0"/>
              <a:t>05.09.2022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D13F7309-045F-E94D-9CF4-3CD524E6AA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33150638-BDEA-D943-9B94-1DAD8D1F4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4B490713-A5E9-B142-B383-F0DD11F0D3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E5625621-DC74-CA44-9FC9-A4A0E4277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295155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5F0F483-C409-B044-AFFC-F8B179D4786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64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te si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F4CC2FA6-23BD-0E4F-A3AA-E7DFFF2B9C96}" type="datetime1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Sett inn tekst </a:t>
            </a:r>
            <a:r>
              <a:rPr lang="nb-NO" noProof="0" dirty="0" err="1"/>
              <a:t>f.eks</a:t>
            </a:r>
            <a:r>
              <a:rPr lang="nb-NO" noProof="0" dirty="0"/>
              <a:t> takk for meg!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250C8E91-B07B-BE4C-BF87-F9F72D11F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418C3EE5-02DB-A843-8685-A7E3CB168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6380" y="7477757"/>
            <a:ext cx="468351" cy="468351"/>
          </a:xfrm>
          <a:prstGeom prst="rect">
            <a:avLst/>
          </a:prstGeom>
        </p:spPr>
      </p:pic>
      <p:sp>
        <p:nvSpPr>
          <p:cNvPr id="18" name="Plassholder for innhold 2">
            <a:extLst>
              <a:ext uri="{FF2B5EF4-FFF2-40B4-BE49-F238E27FC236}">
                <a16:creationId xmlns:a16="http://schemas.microsoft.com/office/drawing/2014/main" id="{4E8B2218-8DAE-4EF7-8B6B-E3A7F52D82D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158049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te si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3A08CD34-AC08-6442-B83D-86E2FC5C0A0B}" type="datetime1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Takk for meg!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sp>
        <p:nvSpPr>
          <p:cNvPr id="20" name="Undertittel 2">
            <a:extLst>
              <a:ext uri="{FF2B5EF4-FFF2-40B4-BE49-F238E27FC236}">
                <a16:creationId xmlns:a16="http://schemas.microsoft.com/office/drawing/2014/main" id="{6E5DA0CA-E9CB-3349-B5A0-C88F270134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16" name="Plassholder for innhold 2">
            <a:extLst>
              <a:ext uri="{FF2B5EF4-FFF2-40B4-BE49-F238E27FC236}">
                <a16:creationId xmlns:a16="http://schemas.microsoft.com/office/drawing/2014/main" id="{3ACCE1F9-3AE7-4367-962F-FE1F8699D01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378488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te side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957E9185-59FC-564F-B555-5503B0667FCA}" type="datetime1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Takk for meg!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sp>
        <p:nvSpPr>
          <p:cNvPr id="10" name="Undertittel 2">
            <a:extLst>
              <a:ext uri="{FF2B5EF4-FFF2-40B4-BE49-F238E27FC236}">
                <a16:creationId xmlns:a16="http://schemas.microsoft.com/office/drawing/2014/main" id="{19BDFB95-9F63-C844-A22A-2F308C5C6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1388652-918C-4D93-82AF-2C10A299F3C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412085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te si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ECD2DCB2-8DC2-5E44-897B-F28A10D61BB6}" type="datetime1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Takk for meg!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sp>
        <p:nvSpPr>
          <p:cNvPr id="10" name="Undertittel 2">
            <a:extLst>
              <a:ext uri="{FF2B5EF4-FFF2-40B4-BE49-F238E27FC236}">
                <a16:creationId xmlns:a16="http://schemas.microsoft.com/office/drawing/2014/main" id="{43FECCB4-4595-4249-AC4B-CFB26F9EB1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21" name="Plassholder for innhold 2">
            <a:extLst>
              <a:ext uri="{FF2B5EF4-FFF2-40B4-BE49-F238E27FC236}">
                <a16:creationId xmlns:a16="http://schemas.microsoft.com/office/drawing/2014/main" id="{15FB502D-6EDF-47F0-B2F7-46DF6AA2C44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145128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08E7BE-FC21-3941-9144-0A6D17A15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212CF59-18AF-4541-8840-B68AF0CABC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736E0AFC-2F9B-9C44-A28C-1E0A774CA924}" type="datetime1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E8E34C0-0B68-EA43-A91F-06154E398F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38487" y="815745"/>
            <a:ext cx="3515024" cy="1204587"/>
          </a:xfrm>
          <a:prstGeom prst="rect">
            <a:avLst/>
          </a:prstGeom>
        </p:spPr>
      </p:pic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225FAD8B-416D-AA48-B2B5-78C171519C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/>
            </a:lvl1pPr>
          </a:lstStyle>
          <a:p>
            <a:pPr lvl="0"/>
            <a:r>
              <a:rPr lang="nb-NO" dirty="0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194475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5153172C-E5A6-B547-B606-488AA18D1FD3}" type="datetime1">
              <a:rPr lang="nb-NO" smtClean="0"/>
              <a:t>05.09.2022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AFB86AD-8F62-3B47-B902-D3A1DE88A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0E146FB5-7AA5-0241-8285-0DDE0786D5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6570C908-4686-524E-8921-ECE5178511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1915944F-F5FF-CF4C-B5E1-B60D0B84FE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347764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C08CBCE2-CDEC-5E4A-8C98-F125190FEF95}" type="datetime1">
              <a:rPr lang="nb-NO" smtClean="0"/>
              <a:t>05.09.2022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D13F7309-045F-E94D-9CF4-3CD524E6AA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33150638-BDEA-D943-9B94-1DAD8D1F4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4B490713-A5E9-B142-B383-F0DD11F0D3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E5625621-DC74-CA44-9FC9-A4A0E4277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153180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8677268F-F4F9-784E-BF23-EA1CACFD53E7}" type="datetime1">
              <a:rPr lang="nb-NO" smtClean="0"/>
              <a:t>05.09.2022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6010F5F7-7450-E841-9579-58F69AF09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0BBFE621-FDA3-9A4B-9872-BA22295708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A001A0F5-F2B1-984B-81DC-C18544C064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CEC0B5B0-1EE0-554E-B0FC-46F791948E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322023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D989A85-7F6E-E044-B7F8-167AD93A93BB}" type="datetime1">
              <a:rPr lang="nb-NO" smtClean="0"/>
              <a:t>05.09.2022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9DA3D8BF-A151-3548-AE95-2BC2EFE2BC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2CD06575-6B5A-A04E-B329-1D0AD6A25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D4B1805F-2AE6-8E4B-A44F-BD67998C17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A75FA386-D78A-5341-8214-AF27F9AFD4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281818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lysbil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8677268F-F4F9-784E-BF23-EA1CACFD53E7}" type="datetime1">
              <a:rPr lang="nb-NO" smtClean="0"/>
              <a:t>05.09.2022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6010F5F7-7450-E841-9579-58F69AF094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0BBFE621-FDA3-9A4B-9872-BA22295708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A001A0F5-F2B1-984B-81DC-C18544C064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CEC0B5B0-1EE0-554E-B0FC-46F791948E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89083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DF487B-8477-2149-9AA3-98E65B249604}" type="datetime1">
              <a:rPr lang="nb-NO" smtClean="0"/>
              <a:t>05.09.2022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0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F6B007-F089-1E47-A029-515775F38509}" type="datetime1">
              <a:rPr lang="nb-NO" smtClean="0"/>
              <a:t>05.09.2022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90C3DA65-107B-F341-8FB9-ECB05EB2D7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9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8F06A8-7708-F449-BBEB-8D82008CCD6B}" type="datetime1">
              <a:rPr lang="nb-NO" smtClean="0"/>
              <a:t>05.09.2022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4A80ACD1-D8B9-7445-943A-E7FA738473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7A0E4E-754C-5E4A-8C53-243A384D4282}" type="datetime1">
              <a:rPr lang="nb-NO" smtClean="0"/>
              <a:t>05.09.2022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06465D10-5B34-C44E-ACE2-FB1EDC81E3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3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05.09.2022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803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6B60C608-14C1-FC41-BC97-5C1CF241FA3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7FB857-A31A-7249-B4E8-37C16EF5CC62}" type="datetime1">
              <a:rPr lang="nb-NO" smtClean="0"/>
              <a:t>05.09.2022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370FB8C5-4E46-0144-92C5-637BD509B6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1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6B60C608-14C1-FC41-BC97-5C1CF241FA3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0DA261-C13B-3F42-9492-A1AF009151F2}" type="datetime1">
              <a:rPr lang="nb-NO" smtClean="0"/>
              <a:t>05.09.2022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52F79A17-B5DF-8C4E-84DB-E96DE20FF6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64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761DF0-8656-CF48-9122-92F8DC3C4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6821F2-A7CE-DF4D-AF21-138B443AE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39CF89B-927F-2043-B621-25F31CF4D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7" y="1385889"/>
            <a:ext cx="5292725" cy="4672011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5974707-D6CE-C341-A972-6478A32F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E88B6-E66D-1049-95EA-32C0EE5A7891}" type="datetime1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A237B0A-5B30-7541-B12E-C5CC726F5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A9C3EA2-0DF6-1741-9236-E191BAF5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826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59D867C-F048-D046-988C-94A021924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9E51054-560E-A941-91B2-9557D2700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387475"/>
            <a:ext cx="5292725" cy="365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0AE458F-DB25-8C45-A41F-D62D8484CB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046287"/>
            <a:ext cx="5292725" cy="40116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B2031B9-C24F-3545-B8AA-35A976DFD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5389" y="1387475"/>
            <a:ext cx="5292724" cy="365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8F759595-20BD-EA4D-8AA8-F99F55FE5E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5388" y="2046287"/>
            <a:ext cx="5292724" cy="40116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006F4C2-5293-E044-83D4-05CD33380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AAB4-E682-9F49-892F-12AC1E74BE2E}" type="datetime1">
              <a:rPr lang="nb-NO" smtClean="0"/>
              <a:t>05.09.2022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697B7BA-0E96-3140-8A35-EB726CD0A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748FF31-39B3-9A46-A424-FA2221D0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201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5292725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5388" y="0"/>
            <a:ext cx="5916612" cy="68580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1B42287-BE59-A645-A7D7-BF5916581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888" y="1385887"/>
            <a:ext cx="5292725" cy="4851399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1C53C-C25E-8E48-B7FA-A6089A808DA3}" type="datetime1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169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lysbilde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D989A85-7F6E-E044-B7F8-167AD93A93BB}" type="datetime1">
              <a:rPr lang="nb-NO" smtClean="0"/>
              <a:t>05.09.2022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9DA3D8BF-A151-3548-AE95-2BC2EFE2BC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2CD06575-6B5A-A04E-B329-1D0AD6A25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D4B1805F-2AE6-8E4B-A44F-BD67998C17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A75FA386-D78A-5341-8214-AF27F9AFD4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2445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tekst rød 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50B21C0D-34D6-CC48-B026-04FBA14EC41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lassholder for innhold 3">
            <a:extLst>
              <a:ext uri="{FF2B5EF4-FFF2-40B4-BE49-F238E27FC236}">
                <a16:creationId xmlns:a16="http://schemas.microsoft.com/office/drawing/2014/main" id="{998B0CB3-98B5-DE45-A6B8-C8DCB6EA5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7" y="1385889"/>
            <a:ext cx="5292725" cy="4672011"/>
          </a:xfrm>
        </p:spPr>
        <p:txBody>
          <a:bodyPr/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9C92418-944A-DE45-84F4-3678D2B73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5EC9BE-EF3A-8749-AAF4-B3425C559574}" type="datetime1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D2147FD-2928-044D-B8CD-0655BDC7E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D95FBE8-7FC7-614E-8C2A-060EB536D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72601CAB-C21E-D24F-BF67-C5098FFA2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5292726" cy="8636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0A5CF174-B879-4D40-BD16-58B5AF8F40B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1777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tekst rød t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0637D52-5D87-7944-8733-8B9A8E2E287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F761DF0-8656-CF48-9122-92F8DC3C4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8" y="225425"/>
            <a:ext cx="5292726" cy="8636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6821F2-A7CE-DF4D-AF21-138B443AE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5389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5974707-D6CE-C341-A972-6478A32F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C56F16F-1804-3848-99E7-299DAB3D245D}" type="datetime1">
              <a:rPr lang="nb-NO" smtClean="0"/>
              <a:t>05.09.2022</a:t>
            </a:fld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A237B0A-5B30-7541-B12E-C5CC726F5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5388" y="6437935"/>
            <a:ext cx="4125210" cy="212492"/>
          </a:xfr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A9C3EA2-0DF6-1741-9236-E191BAF5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D3C36917-9AB3-434C-B2ED-754219CA73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4254A864-6B0E-8941-B78B-7792DBB7B23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9890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76686C-283D-F648-AC3F-1406D58D3986}" type="datetime1">
              <a:rPr lang="nb-NO" smtClean="0"/>
              <a:t>05.09.2022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9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CAF970-D685-7546-8718-61AD5B7B15DD}" type="datetime1">
              <a:rPr lang="nb-NO" smtClean="0"/>
              <a:t>05.09.2022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07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59755F-ED6E-EB4E-925D-0BDB2585A6D3}" type="datetime1">
              <a:rPr lang="nb-NO" smtClean="0"/>
              <a:t>05.09.2022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5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1B26B0-9B72-1342-8A07-79F52C607727}" type="datetime1">
              <a:rPr lang="nb-NO" smtClean="0"/>
              <a:t>05.09.2022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46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9AE69D-E235-D048-BDFA-FDEF686B7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5E12DA7-64E8-3B42-956B-662E98C63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115C1-0DCF-AD42-8642-059163C9676D}" type="datetime1">
              <a:rPr lang="nb-NO" smtClean="0"/>
              <a:t>05.09.2022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36727F2-04C5-944F-B4BC-6F064051F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508390C-3BBE-5741-8A43-6C981A3EE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190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e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093788"/>
            <a:ext cx="12192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0A9CB-89B6-5B49-B2D2-183358EA6832}" type="datetime1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579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e med tittel i rød 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237288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91999" cy="1093788"/>
          </a:xfrm>
          <a:solidFill>
            <a:schemeClr val="accent1">
              <a:lumMod val="75000"/>
              <a:alpha val="80000"/>
            </a:schemeClr>
          </a:solidFill>
        </p:spPr>
        <p:txBody>
          <a:bodyPr lIns="612000" tIns="216000"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0A6A3-A14A-8449-BA07-5BD9683D3999}" type="datetime1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618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237288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EB633-2054-B64D-8402-970C3237C093}" type="datetime1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137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killeark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DF487B-8477-2149-9AA3-98E65B249604}" type="datetime1">
              <a:rPr lang="nb-NO" smtClean="0"/>
              <a:t>05.09.2022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3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093788"/>
            <a:ext cx="6096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4847-2AE9-534D-BF34-25506296C437}" type="datetime1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2">
            <a:extLst>
              <a:ext uri="{FF2B5EF4-FFF2-40B4-BE49-F238E27FC236}">
                <a16:creationId xmlns:a16="http://schemas.microsoft.com/office/drawing/2014/main" id="{14994145-8B91-CF4E-BC89-31C3CF6F567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093788"/>
            <a:ext cx="6096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6823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0235EB93-88B3-6D47-A629-2E1C139174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  <a:noFill/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2CAA61-8483-6A40-BA36-FB129DE01873}" type="datetime1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773C8BD8-1C69-B94C-9C7A-D01537BABA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5769"/>
          <a:stretch/>
        </p:blipFill>
        <p:spPr>
          <a:xfrm>
            <a:off x="637111" y="6354761"/>
            <a:ext cx="285020" cy="333792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8F1FD433-7E01-4C4F-AE0C-0AF02B2992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4257"/>
          <a:stretch/>
        </p:blipFill>
        <p:spPr>
          <a:xfrm>
            <a:off x="922129" y="6354761"/>
            <a:ext cx="1717213" cy="33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8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6A3D0F3-9AFC-EC44-982D-1FEBDB4A6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0A347-3E81-5043-AB2C-570E496480F1}" type="datetime1">
              <a:rPr lang="nb-NO" smtClean="0"/>
              <a:t>05.09.2022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05C4255-99DD-814C-A9AD-3F510292E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0D5D13A-1C4D-754C-9ABB-8C686510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937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2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5F0F483-C409-B044-AFFC-F8B179D478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4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F4CC2FA6-23BD-0E4F-A3AA-E7DFFF2B9C96}" type="datetime1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Sett inn tekst </a:t>
            </a:r>
            <a:r>
              <a:rPr lang="nb-NO" noProof="0" dirty="0" err="1"/>
              <a:t>f.eks</a:t>
            </a:r>
            <a:r>
              <a:rPr lang="nb-NO" noProof="0" dirty="0"/>
              <a:t> takk for meg!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250C8E91-B07B-BE4C-BF87-F9F72D11F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418C3EE5-02DB-A843-8685-A7E3CB168F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6380" y="7477757"/>
            <a:ext cx="468351" cy="468351"/>
          </a:xfrm>
          <a:prstGeom prst="rect">
            <a:avLst/>
          </a:prstGeom>
        </p:spPr>
      </p:pic>
      <p:sp>
        <p:nvSpPr>
          <p:cNvPr id="18" name="Plassholder for innhold 2">
            <a:extLst>
              <a:ext uri="{FF2B5EF4-FFF2-40B4-BE49-F238E27FC236}">
                <a16:creationId xmlns:a16="http://schemas.microsoft.com/office/drawing/2014/main" id="{4E8B2218-8DAE-4EF7-8B6B-E3A7F52D82D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191113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3A08CD34-AC08-6442-B83D-86E2FC5C0A0B}" type="datetime1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Takk for meg!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sp>
        <p:nvSpPr>
          <p:cNvPr id="20" name="Undertittel 2">
            <a:extLst>
              <a:ext uri="{FF2B5EF4-FFF2-40B4-BE49-F238E27FC236}">
                <a16:creationId xmlns:a16="http://schemas.microsoft.com/office/drawing/2014/main" id="{6E5DA0CA-E9CB-3349-B5A0-C88F270134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16" name="Plassholder for innhold 2">
            <a:extLst>
              <a:ext uri="{FF2B5EF4-FFF2-40B4-BE49-F238E27FC236}">
                <a16:creationId xmlns:a16="http://schemas.microsoft.com/office/drawing/2014/main" id="{3ACCE1F9-3AE7-4367-962F-FE1F8699D01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24054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957E9185-59FC-564F-B555-5503B0667FCA}" type="datetime1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Takk for meg!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sp>
        <p:nvSpPr>
          <p:cNvPr id="10" name="Undertittel 2">
            <a:extLst>
              <a:ext uri="{FF2B5EF4-FFF2-40B4-BE49-F238E27FC236}">
                <a16:creationId xmlns:a16="http://schemas.microsoft.com/office/drawing/2014/main" id="{19BDFB95-9F63-C844-A22A-2F308C5C6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1388652-918C-4D93-82AF-2C10A299F3C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159355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ECD2DCB2-8DC2-5E44-897B-F28A10D61BB6}" type="datetime1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Takk for meg!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sp>
        <p:nvSpPr>
          <p:cNvPr id="10" name="Undertittel 2">
            <a:extLst>
              <a:ext uri="{FF2B5EF4-FFF2-40B4-BE49-F238E27FC236}">
                <a16:creationId xmlns:a16="http://schemas.microsoft.com/office/drawing/2014/main" id="{43FECCB4-4595-4249-AC4B-CFB26F9EB1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21" name="Plassholder for innhold 2">
            <a:extLst>
              <a:ext uri="{FF2B5EF4-FFF2-40B4-BE49-F238E27FC236}">
                <a16:creationId xmlns:a16="http://schemas.microsoft.com/office/drawing/2014/main" id="{15FB502D-6EDF-47F0-B2F7-46DF6AA2C44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5180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08E7BE-FC21-3941-9144-0A6D17A15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212CF59-18AF-4541-8840-B68AF0CABC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736E0AFC-2F9B-9C44-A28C-1E0A774CA924}" type="datetime1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E8E34C0-0B68-EA43-A91F-06154E398F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77455" y="815745"/>
            <a:ext cx="3437087" cy="1204587"/>
          </a:xfrm>
          <a:prstGeom prst="rect">
            <a:avLst/>
          </a:prstGeom>
        </p:spPr>
      </p:pic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225FAD8B-416D-AA48-B2B5-78C171519C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/>
            </a:lvl1pPr>
          </a:lstStyle>
          <a:p>
            <a:pPr lvl="0"/>
            <a:r>
              <a:rPr lang="nb-NO" dirty="0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19366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killeark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F6B007-F089-1E47-A029-515775F38509}" type="datetime1">
              <a:rPr lang="nb-NO" smtClean="0"/>
              <a:t>05.09.2022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90C3DA65-107B-F341-8FB9-ECB05EB2D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5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5153172C-E5A6-B547-B606-488AA18D1FD3}" type="datetime1">
              <a:rPr lang="nb-NO" smtClean="0"/>
              <a:t>05.09.2022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AFB86AD-8F62-3B47-B902-D3A1DE88A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77457" y="815745"/>
            <a:ext cx="343708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0E146FB5-7AA5-0241-8285-0DDE0786D5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6570C908-4686-524E-8921-ECE5178511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1915944F-F5FF-CF4C-B5E1-B60D0B84FE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274721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C08CBCE2-CDEC-5E4A-8C98-F125190FEF95}" type="datetime1">
              <a:rPr lang="nb-NO" smtClean="0"/>
              <a:t>05.09.2022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33150638-BDEA-D943-9B94-1DAD8D1F4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4B490713-A5E9-B142-B383-F0DD11F0D3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E5625621-DC74-CA44-9FC9-A4A0E4277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navn på avsender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D766B77B-470E-4249-897A-7CA8FE8F86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77457" y="815745"/>
            <a:ext cx="3437084" cy="120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6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8677268F-F4F9-784E-BF23-EA1CACFD53E7}" type="datetime1">
              <a:rPr lang="nb-NO" smtClean="0"/>
              <a:t>05.09.2022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0BBFE621-FDA3-9A4B-9872-BA22295708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A001A0F5-F2B1-984B-81DC-C18544C064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CEC0B5B0-1EE0-554E-B0FC-46F791948E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navn på avsender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DF26D8D1-25CC-452D-A7FF-B05CAC49B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77457" y="815745"/>
            <a:ext cx="3437084" cy="120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D989A85-7F6E-E044-B7F8-167AD93A93BB}" type="datetime1">
              <a:rPr lang="nb-NO" smtClean="0"/>
              <a:t>05.09.2022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2CD06575-6B5A-A04E-B329-1D0AD6A25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D4B1805F-2AE6-8E4B-A44F-BD67998C17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A75FA386-D78A-5341-8214-AF27F9AFD4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navn på avsender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B2457C24-6AEA-4709-BB88-4F03948B45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77457" y="815745"/>
            <a:ext cx="3437084" cy="120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DF487B-8477-2149-9AA3-98E65B249604}" type="datetime1">
              <a:rPr lang="nb-NO" smtClean="0"/>
              <a:t>05.09.2022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23888" y="6366177"/>
            <a:ext cx="1976438" cy="30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25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F6B007-F089-1E47-A029-515775F38509}" type="datetime1">
              <a:rPr lang="nb-NO" smtClean="0"/>
              <a:t>05.09.2022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2361D07E-ABD7-49F0-8849-3C7B18DFBC1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23888" y="6366177"/>
            <a:ext cx="1976438" cy="30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6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8F06A8-7708-F449-BBEB-8D82008CCD6B}" type="datetime1">
              <a:rPr lang="nb-NO" smtClean="0"/>
              <a:t>05.09.2022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37C7713C-0D7B-410D-866B-CC5B36FA79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23888" y="6366177"/>
            <a:ext cx="1976438" cy="30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03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7A0E4E-754C-5E4A-8C53-243A384D4282}" type="datetime1">
              <a:rPr lang="nb-NO" smtClean="0"/>
              <a:t>05.09.2022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9C46C82B-E322-4A35-81DC-E7BDB53190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23888" y="6366177"/>
            <a:ext cx="1976438" cy="30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4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05.09.2022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133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6B60C608-14C1-FC41-BC97-5C1CF241FA3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7FB857-A31A-7249-B4E8-37C16EF5CC62}" type="datetime1">
              <a:rPr lang="nb-NO" smtClean="0"/>
              <a:t>05.09.2022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BE362959-784F-40CC-A520-75A624C224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6366177"/>
            <a:ext cx="1976438" cy="30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killeark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8F06A8-7708-F449-BBEB-8D82008CCD6B}" type="datetime1">
              <a:rPr lang="nb-NO" smtClean="0"/>
              <a:t>05.09.2022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4A80ACD1-D8B9-7445-943A-E7FA73847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0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6B60C608-14C1-FC41-BC97-5C1CF241FA3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0DA261-C13B-3F42-9492-A1AF009151F2}" type="datetime1">
              <a:rPr lang="nb-NO" smtClean="0"/>
              <a:t>05.09.2022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566AAC39-ED21-4B13-9650-9A536F6973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6366177"/>
            <a:ext cx="1976438" cy="30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761DF0-8656-CF48-9122-92F8DC3C4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6821F2-A7CE-DF4D-AF21-138B443AE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39CF89B-927F-2043-B621-25F31CF4D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7" y="1385889"/>
            <a:ext cx="5292725" cy="4672011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5974707-D6CE-C341-A972-6478A32F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E88B6-E66D-1049-95EA-32C0EE5A7891}" type="datetime1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A237B0A-5B30-7541-B12E-C5CC726F5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A9C3EA2-0DF6-1741-9236-E191BAF5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490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59D867C-F048-D046-988C-94A021924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9E51054-560E-A941-91B2-9557D2700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387475"/>
            <a:ext cx="5292725" cy="365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0AE458F-DB25-8C45-A41F-D62D8484CB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046287"/>
            <a:ext cx="5292725" cy="40116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B2031B9-C24F-3545-B8AA-35A976DFD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5389" y="1387475"/>
            <a:ext cx="5292724" cy="365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8F759595-20BD-EA4D-8AA8-F99F55FE5E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5388" y="2046287"/>
            <a:ext cx="5292724" cy="40116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006F4C2-5293-E044-83D4-05CD33380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AAB4-E682-9F49-892F-12AC1E74BE2E}" type="datetime1">
              <a:rPr lang="nb-NO" smtClean="0"/>
              <a:t>05.09.2022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697B7BA-0E96-3140-8A35-EB726CD0A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748FF31-39B3-9A46-A424-FA2221D0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837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5292725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5388" y="0"/>
            <a:ext cx="5916612" cy="68580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1B42287-BE59-A645-A7D7-BF5916581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888" y="1385887"/>
            <a:ext cx="5292725" cy="4851399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1C53C-C25E-8E48-B7FA-A6089A808DA3}" type="datetime1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92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tekst rød 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50B21C0D-34D6-CC48-B026-04FBA14EC41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lassholder for innhold 3">
            <a:extLst>
              <a:ext uri="{FF2B5EF4-FFF2-40B4-BE49-F238E27FC236}">
                <a16:creationId xmlns:a16="http://schemas.microsoft.com/office/drawing/2014/main" id="{998B0CB3-98B5-DE45-A6B8-C8DCB6EA5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7" y="1385889"/>
            <a:ext cx="5292725" cy="4672011"/>
          </a:xfrm>
        </p:spPr>
        <p:txBody>
          <a:bodyPr/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9C92418-944A-DE45-84F4-3678D2B73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5EC9BE-EF3A-8749-AAF4-B3425C559574}" type="datetime1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D2147FD-2928-044D-B8CD-0655BDC7E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D95FBE8-7FC7-614E-8C2A-060EB536D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72601CAB-C21E-D24F-BF67-C5098FFA2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5292726" cy="8636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0A5CF174-B879-4D40-BD16-58B5AF8F40B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138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tekst rød t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0637D52-5D87-7944-8733-8B9A8E2E287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F761DF0-8656-CF48-9122-92F8DC3C4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8" y="225425"/>
            <a:ext cx="5292726" cy="8636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6821F2-A7CE-DF4D-AF21-138B443AE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5389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5974707-D6CE-C341-A972-6478A32F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C56F16F-1804-3848-99E7-299DAB3D245D}" type="datetime1">
              <a:rPr lang="nb-NO" smtClean="0"/>
              <a:t>05.09.2022</a:t>
            </a:fld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A237B0A-5B30-7541-B12E-C5CC726F5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5388" y="6437935"/>
            <a:ext cx="4125210" cy="212492"/>
          </a:xfr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A9C3EA2-0DF6-1741-9236-E191BAF5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4254A864-6B0E-8941-B78B-7792DBB7B23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49D2EB65-5924-4711-90A7-BA4B7C1A8C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6366177"/>
            <a:ext cx="1976438" cy="30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93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76686C-283D-F648-AC3F-1406D58D3986}" type="datetime1">
              <a:rPr lang="nb-NO" smtClean="0"/>
              <a:t>05.09.2022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F8E42EA-269B-4ECC-9850-292FD579D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6366177"/>
            <a:ext cx="1976438" cy="30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CAF970-D685-7546-8718-61AD5B7B15DD}" type="datetime1">
              <a:rPr lang="nb-NO" smtClean="0"/>
              <a:t>05.09.2022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860E7C6-9DF7-4EA3-83E4-C17FDB8431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6366177"/>
            <a:ext cx="1976438" cy="30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6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59755F-ED6E-EB4E-925D-0BDB2585A6D3}" type="datetime1">
              <a:rPr lang="nb-NO" smtClean="0"/>
              <a:t>05.09.2022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397351EF-056E-4517-9C73-21D7C6F6C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6366177"/>
            <a:ext cx="1976438" cy="30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34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1B26B0-9B72-1342-8A07-79F52C607727}" type="datetime1">
              <a:rPr lang="nb-NO" smtClean="0"/>
              <a:t>05.09.2022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0C4AFC30-18BD-4EC3-9866-47DB62E7FD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6366177"/>
            <a:ext cx="1976438" cy="30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4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killeark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7A0E4E-754C-5E4A-8C53-243A384D4282}" type="datetime1">
              <a:rPr lang="nb-NO" smtClean="0"/>
              <a:t>05.09.2022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06465D10-5B34-C44E-ACE2-FB1EDC81E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9AE69D-E235-D048-BDFA-FDEF686B7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5E12DA7-64E8-3B42-956B-662E98C63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115C1-0DCF-AD42-8642-059163C9676D}" type="datetime1">
              <a:rPr lang="nb-NO" smtClean="0"/>
              <a:t>05.09.2022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36727F2-04C5-944F-B4BC-6F064051F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508390C-3BBE-5741-8A43-6C981A3EE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969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e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093788"/>
            <a:ext cx="12192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0A9CB-89B6-5B49-B2D2-183358EA6832}" type="datetime1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2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e med tittel i rød 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237288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91999" cy="1093788"/>
          </a:xfrm>
          <a:solidFill>
            <a:schemeClr val="accent1">
              <a:lumMod val="75000"/>
              <a:alpha val="80000"/>
            </a:schemeClr>
          </a:solidFill>
        </p:spPr>
        <p:txBody>
          <a:bodyPr lIns="612000" tIns="216000"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0A6A3-A14A-8449-BA07-5BD9683D3999}" type="datetime1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852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237288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EB633-2054-B64D-8402-970C3237C093}" type="datetime1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529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093788"/>
            <a:ext cx="6096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4847-2AE9-534D-BF34-25506296C437}" type="datetime1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2">
            <a:extLst>
              <a:ext uri="{FF2B5EF4-FFF2-40B4-BE49-F238E27FC236}">
                <a16:creationId xmlns:a16="http://schemas.microsoft.com/office/drawing/2014/main" id="{14994145-8B91-CF4E-BC89-31C3CF6F567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093788"/>
            <a:ext cx="6096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6030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0235EB93-88B3-6D47-A629-2E1C139174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  <a:noFill/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2CAA61-8483-6A40-BA36-FB129DE01873}" type="datetime1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E16E210-0AAC-40CE-BE9F-A68F877DB0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6366177"/>
            <a:ext cx="1976438" cy="30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6A3D0F3-9AFC-EC44-982D-1FEBDB4A6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0A347-3E81-5043-AB2C-570E496480F1}" type="datetime1">
              <a:rPr lang="nb-NO" smtClean="0"/>
              <a:t>05.09.2022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05C4255-99DD-814C-A9AD-3F510292E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0D5D13A-1C4D-754C-9ABB-8C686510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808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834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5F0F483-C409-B044-AFFC-F8B179D478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42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F4CC2FA6-23BD-0E4F-A3AA-E7DFFF2B9C96}" type="datetime1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Sett inn tekst </a:t>
            </a:r>
            <a:r>
              <a:rPr lang="nb-NO" noProof="0" dirty="0" err="1"/>
              <a:t>f.eks</a:t>
            </a:r>
            <a:r>
              <a:rPr lang="nb-NO" noProof="0" dirty="0"/>
              <a:t> takk for meg!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250C8E91-B07B-BE4C-BF87-F9F72D11F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844353"/>
            <a:ext cx="4101276" cy="639085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418C3EE5-02DB-A843-8685-A7E3CB168F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6380" y="7477757"/>
            <a:ext cx="468351" cy="468351"/>
          </a:xfrm>
          <a:prstGeom prst="rect">
            <a:avLst/>
          </a:prstGeom>
        </p:spPr>
      </p:pic>
      <p:sp>
        <p:nvSpPr>
          <p:cNvPr id="18" name="Plassholder for innhold 2">
            <a:extLst>
              <a:ext uri="{FF2B5EF4-FFF2-40B4-BE49-F238E27FC236}">
                <a16:creationId xmlns:a16="http://schemas.microsoft.com/office/drawing/2014/main" id="{4E8B2218-8DAE-4EF7-8B6B-E3A7F52D82D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383072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68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6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26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89.xml"/><Relationship Id="rId34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5" Type="http://schemas.openxmlformats.org/officeDocument/2006/relationships/slideLayout" Target="../slideLayouts/slideLayout93.xml"/><Relationship Id="rId33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29" Type="http://schemas.openxmlformats.org/officeDocument/2006/relationships/slideLayout" Target="../slideLayouts/slideLayout97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24" Type="http://schemas.openxmlformats.org/officeDocument/2006/relationships/slideLayout" Target="../slideLayouts/slideLayout92.xml"/><Relationship Id="rId32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91.xml"/><Relationship Id="rId28" Type="http://schemas.openxmlformats.org/officeDocument/2006/relationships/slideLayout" Target="../slideLayouts/slideLayout96.xml"/><Relationship Id="rId36" Type="http://schemas.openxmlformats.org/officeDocument/2006/relationships/image" Target="../media/image17.png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31" Type="http://schemas.openxmlformats.org/officeDocument/2006/relationships/slideLayout" Target="../slideLayouts/slideLayout99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90.xml"/><Relationship Id="rId27" Type="http://schemas.openxmlformats.org/officeDocument/2006/relationships/slideLayout" Target="../slideLayouts/slideLayout95.xml"/><Relationship Id="rId30" Type="http://schemas.openxmlformats.org/officeDocument/2006/relationships/slideLayout" Target="../slideLayouts/slideLayout98.xml"/><Relationship Id="rId35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AF269B3-BEF0-E04A-9125-2E284FBAE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F69DAFA-A756-634F-8F62-44B8D41CD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385888"/>
            <a:ext cx="10944226" cy="46727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C4F3F7C-A4AA-AF42-8F10-BE862A9EC9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84745" y="6437935"/>
            <a:ext cx="1083367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2655427F-18F2-AA41-8FD1-542CB7F8D202}" type="datetime1">
              <a:rPr lang="nb-NO" smtClean="0"/>
              <a:t>05.09.2022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1138DA2-808A-6243-B616-8D29162A6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78955" y="6437935"/>
            <a:ext cx="7321643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F9FE079-08DB-8B42-A4AD-A254231BF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8957" y="6437935"/>
            <a:ext cx="347663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609C2D23-5413-0C4E-90E8-570584B1AF6C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02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60" r:id="rId5"/>
    <p:sldLayoutId id="2147483651" r:id="rId6"/>
    <p:sldLayoutId id="2147483666" r:id="rId7"/>
    <p:sldLayoutId id="2147483667" r:id="rId8"/>
    <p:sldLayoutId id="2147483665" r:id="rId9"/>
    <p:sldLayoutId id="2147483650" r:id="rId10"/>
    <p:sldLayoutId id="2147483673" r:id="rId11"/>
    <p:sldLayoutId id="2147483674" r:id="rId12"/>
    <p:sldLayoutId id="2147483652" r:id="rId13"/>
    <p:sldLayoutId id="2147483653" r:id="rId14"/>
    <p:sldLayoutId id="2147483657" r:id="rId15"/>
    <p:sldLayoutId id="2147483656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54" r:id="rId22"/>
    <p:sldLayoutId id="2147483668" r:id="rId23"/>
    <p:sldLayoutId id="2147483671" r:id="rId24"/>
    <p:sldLayoutId id="2147483670" r:id="rId25"/>
    <p:sldLayoutId id="2147483669" r:id="rId26"/>
    <p:sldLayoutId id="2147483672" r:id="rId27"/>
    <p:sldLayoutId id="2147483655" r:id="rId28"/>
    <p:sldLayoutId id="2147483681" r:id="rId29"/>
    <p:sldLayoutId id="2147483682" r:id="rId30"/>
    <p:sldLayoutId id="2147483683" r:id="rId31"/>
    <p:sldLayoutId id="2147483684" r:id="rId32"/>
    <p:sldLayoutId id="2147483685" r:id="rId33"/>
    <p:sldLayoutId id="2147483686" r:id="rId3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3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29">
          <p15:clr>
            <a:srgbClr val="F26B43"/>
          </p15:clr>
        </p15:guide>
        <p15:guide id="2" pos="3840">
          <p15:clr>
            <a:srgbClr val="F26B43"/>
          </p15:clr>
        </p15:guide>
        <p15:guide id="3" pos="393">
          <p15:clr>
            <a:srgbClr val="F26B43"/>
          </p15:clr>
        </p15:guide>
        <p15:guide id="4" pos="7287">
          <p15:clr>
            <a:srgbClr val="F26B43"/>
          </p15:clr>
        </p15:guide>
        <p15:guide id="5" orient="horz" pos="3816">
          <p15:clr>
            <a:srgbClr val="F26B43"/>
          </p15:clr>
        </p15:guide>
        <p15:guide id="6" orient="horz" pos="4150">
          <p15:clr>
            <a:srgbClr val="F26B43"/>
          </p15:clr>
        </p15:guide>
        <p15:guide id="7" orient="horz" pos="873">
          <p15:clr>
            <a:srgbClr val="F26B43"/>
          </p15:clr>
        </p15:guide>
        <p15:guide id="8" orient="horz" pos="142">
          <p15:clr>
            <a:srgbClr val="F26B43"/>
          </p15:clr>
        </p15:guide>
        <p15:guide id="9" pos="3727">
          <p15:clr>
            <a:srgbClr val="F26B43"/>
          </p15:clr>
        </p15:guide>
        <p15:guide id="10" pos="3953">
          <p15:clr>
            <a:srgbClr val="F26B43"/>
          </p15:clr>
        </p15:guide>
        <p15:guide id="12" orient="horz" pos="689">
          <p15:clr>
            <a:srgbClr val="F26B43"/>
          </p15:clr>
        </p15:guide>
        <p15:guide id="13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7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AF269B3-BEF0-E04A-9125-2E284FBAE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F69DAFA-A756-634F-8F62-44B8D41CD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385888"/>
            <a:ext cx="10944226" cy="46727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C4F3F7C-A4AA-AF42-8F10-BE862A9EC9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84745" y="6437935"/>
            <a:ext cx="1083367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2655427F-18F2-AA41-8FD1-542CB7F8D202}" type="datetime1">
              <a:rPr lang="nb-NO" smtClean="0"/>
              <a:t>05.09.2022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1138DA2-808A-6243-B616-8D29162A6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78955" y="6437935"/>
            <a:ext cx="7321643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F9FE079-08DB-8B42-A4AD-A254231BF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8957" y="6437935"/>
            <a:ext cx="347663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609C2D23-5413-0C4E-90E8-570584B1AF6C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61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  <p:sldLayoutId id="2147483713" r:id="rId26"/>
    <p:sldLayoutId id="2147483714" r:id="rId27"/>
    <p:sldLayoutId id="2147483715" r:id="rId28"/>
    <p:sldLayoutId id="2147483716" r:id="rId29"/>
    <p:sldLayoutId id="2147483717" r:id="rId30"/>
    <p:sldLayoutId id="2147483718" r:id="rId31"/>
    <p:sldLayoutId id="2147483719" r:id="rId32"/>
    <p:sldLayoutId id="2147483720" r:id="rId33"/>
    <p:sldLayoutId id="2147483721" r:id="rId3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3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29">
          <p15:clr>
            <a:srgbClr val="F26B43"/>
          </p15:clr>
        </p15:guide>
        <p15:guide id="2" pos="3840">
          <p15:clr>
            <a:srgbClr val="F26B43"/>
          </p15:clr>
        </p15:guide>
        <p15:guide id="3" pos="393">
          <p15:clr>
            <a:srgbClr val="F26B43"/>
          </p15:clr>
        </p15:guide>
        <p15:guide id="4" pos="7287">
          <p15:clr>
            <a:srgbClr val="F26B43"/>
          </p15:clr>
        </p15:guide>
        <p15:guide id="5" orient="horz" pos="3816">
          <p15:clr>
            <a:srgbClr val="F26B43"/>
          </p15:clr>
        </p15:guide>
        <p15:guide id="6" orient="horz" pos="4150">
          <p15:clr>
            <a:srgbClr val="F26B43"/>
          </p15:clr>
        </p15:guide>
        <p15:guide id="7" orient="horz" pos="873">
          <p15:clr>
            <a:srgbClr val="F26B43"/>
          </p15:clr>
        </p15:guide>
        <p15:guide id="8" orient="horz" pos="142">
          <p15:clr>
            <a:srgbClr val="F26B43"/>
          </p15:clr>
        </p15:guide>
        <p15:guide id="9" pos="3727">
          <p15:clr>
            <a:srgbClr val="F26B43"/>
          </p15:clr>
        </p15:guide>
        <p15:guide id="10" pos="3953">
          <p15:clr>
            <a:srgbClr val="F26B43"/>
          </p15:clr>
        </p15:guide>
        <p15:guide id="12" orient="horz" pos="689">
          <p15:clr>
            <a:srgbClr val="F26B43"/>
          </p15:clr>
        </p15:guide>
        <p15:guide id="13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AF269B3-BEF0-E04A-9125-2E284FBAE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F69DAFA-A756-634F-8F62-44B8D41CD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385888"/>
            <a:ext cx="10944226" cy="46727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C4F3F7C-A4AA-AF42-8F10-BE862A9EC9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84745" y="6437935"/>
            <a:ext cx="1083367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2655427F-18F2-AA41-8FD1-542CB7F8D202}" type="datetime1">
              <a:rPr lang="nb-NO" smtClean="0"/>
              <a:t>05.09.2022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1138DA2-808A-6243-B616-8D29162A6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78955" y="6437935"/>
            <a:ext cx="7321643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F9FE079-08DB-8B42-A4AD-A254231BF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8957" y="6437935"/>
            <a:ext cx="347663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609C2D23-5413-0C4E-90E8-570584B1AF6C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rcRect/>
          <a:stretch/>
        </p:blipFill>
        <p:spPr>
          <a:xfrm>
            <a:off x="623888" y="6366177"/>
            <a:ext cx="1976438" cy="30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497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  <p:sldLayoutId id="2147483748" r:id="rId26"/>
    <p:sldLayoutId id="2147483749" r:id="rId27"/>
    <p:sldLayoutId id="2147483750" r:id="rId28"/>
    <p:sldLayoutId id="2147483751" r:id="rId29"/>
    <p:sldLayoutId id="2147483752" r:id="rId30"/>
    <p:sldLayoutId id="2147483753" r:id="rId31"/>
    <p:sldLayoutId id="2147483754" r:id="rId32"/>
    <p:sldLayoutId id="2147483755" r:id="rId33"/>
    <p:sldLayoutId id="2147483756" r:id="rId3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3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29">
          <p15:clr>
            <a:srgbClr val="F26B43"/>
          </p15:clr>
        </p15:guide>
        <p15:guide id="2" pos="3840">
          <p15:clr>
            <a:srgbClr val="F26B43"/>
          </p15:clr>
        </p15:guide>
        <p15:guide id="3" pos="393">
          <p15:clr>
            <a:srgbClr val="F26B43"/>
          </p15:clr>
        </p15:guide>
        <p15:guide id="4" pos="7287">
          <p15:clr>
            <a:srgbClr val="F26B43"/>
          </p15:clr>
        </p15:guide>
        <p15:guide id="5" orient="horz" pos="3816">
          <p15:clr>
            <a:srgbClr val="F26B43"/>
          </p15:clr>
        </p15:guide>
        <p15:guide id="6" orient="horz" pos="4150">
          <p15:clr>
            <a:srgbClr val="F26B43"/>
          </p15:clr>
        </p15:guide>
        <p15:guide id="7" orient="horz" pos="873">
          <p15:clr>
            <a:srgbClr val="F26B43"/>
          </p15:clr>
        </p15:guide>
        <p15:guide id="8" orient="horz" pos="142">
          <p15:clr>
            <a:srgbClr val="F26B43"/>
          </p15:clr>
        </p15:guide>
        <p15:guide id="9" pos="3727">
          <p15:clr>
            <a:srgbClr val="F26B43"/>
          </p15:clr>
        </p15:guide>
        <p15:guide id="10" pos="3953">
          <p15:clr>
            <a:srgbClr val="F26B43"/>
          </p15:clr>
        </p15:guide>
        <p15:guide id="12" orient="horz" pos="689">
          <p15:clr>
            <a:srgbClr val="F26B43"/>
          </p15:clr>
        </p15:guide>
        <p15:guide id="13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DB22F8-0131-6C43-ADB6-4AC620645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kern="1200" dirty="0">
                <a:latin typeface="+mj-lt"/>
                <a:ea typeface="+mj-ea"/>
                <a:cs typeface="+mj-cs"/>
              </a:rPr>
              <a:t>Å </a:t>
            </a:r>
            <a:r>
              <a:rPr lang="nb-NO" b="1" kern="1200" dirty="0" err="1">
                <a:latin typeface="+mj-lt"/>
                <a:ea typeface="+mj-ea"/>
                <a:cs typeface="+mj-cs"/>
              </a:rPr>
              <a:t>vera</a:t>
            </a:r>
            <a:r>
              <a:rPr lang="nb-NO" b="1" kern="1200" dirty="0">
                <a:latin typeface="+mj-lt"/>
                <a:ea typeface="+mj-ea"/>
                <a:cs typeface="+mj-cs"/>
              </a:rPr>
              <a:t> konfirmantforelder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29CBB86-2887-794C-A032-CA977200A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F8536-0BE2-2E4B-A8A8-DB84D1FEAC6C}" type="datetime1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05.09.2022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5B88E39-5DE1-B441-AB47-F0D467D8D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765B28-40BF-0A46-BB8F-30D004035CD9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lassholder for innhold 5" descr="Et bilde som inneholder tre, utendørs, plante, skog&#10;&#10;Automatisk generert beskrivelse">
            <a:extLst>
              <a:ext uri="{FF2B5EF4-FFF2-40B4-BE49-F238E27FC236}">
                <a16:creationId xmlns:a16="http://schemas.microsoft.com/office/drawing/2014/main" id="{57D5E812-0861-4A78-B791-2DF3241B21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0146" r="12347" b="2"/>
          <a:stretch/>
        </p:blipFill>
        <p:spPr>
          <a:xfrm>
            <a:off x="6272287" y="0"/>
            <a:ext cx="5919713" cy="6858000"/>
          </a:xfrm>
          <a:prstGeom prst="rect">
            <a:avLst/>
          </a:prstGeom>
          <a:noFill/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5581C55-58EF-497B-ADD0-E3A32718C7E8}"/>
              </a:ext>
            </a:extLst>
          </p:cNvPr>
          <p:cNvSpPr txBox="1">
            <a:spLocks/>
          </p:cNvSpPr>
          <p:nvPr/>
        </p:nvSpPr>
        <p:spPr>
          <a:xfrm>
            <a:off x="623888" y="1385887"/>
            <a:ext cx="5292725" cy="48513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Å vera </a:t>
            </a:r>
            <a:r>
              <a:rPr lang="en-US" sz="2400" dirty="0" err="1"/>
              <a:t>føresett</a:t>
            </a:r>
            <a:r>
              <a:rPr lang="en-US" sz="2400" dirty="0"/>
              <a:t> for </a:t>
            </a:r>
            <a:r>
              <a:rPr lang="en-US" sz="2400" dirty="0" err="1"/>
              <a:t>konfirmantar</a:t>
            </a:r>
            <a:r>
              <a:rPr lang="en-US" sz="2400" dirty="0"/>
              <a:t> </a:t>
            </a:r>
            <a:r>
              <a:rPr lang="en-US" sz="2400" dirty="0" err="1"/>
              <a:t>kan</a:t>
            </a:r>
            <a:r>
              <a:rPr lang="en-US" sz="2400" dirty="0"/>
              <a:t> vera </a:t>
            </a:r>
            <a:r>
              <a:rPr lang="en-US" sz="2400" dirty="0" err="1"/>
              <a:t>både</a:t>
            </a:r>
            <a:r>
              <a:rPr lang="en-US" sz="2400" dirty="0"/>
              <a:t> </a:t>
            </a:r>
            <a:r>
              <a:rPr lang="en-US" sz="2400" dirty="0" err="1"/>
              <a:t>kjekt</a:t>
            </a:r>
            <a:r>
              <a:rPr lang="en-US" sz="2400" dirty="0"/>
              <a:t> og </a:t>
            </a:r>
            <a:r>
              <a:rPr lang="en-US" sz="2400" dirty="0" err="1"/>
              <a:t>utfordrende</a:t>
            </a:r>
            <a:r>
              <a:rPr lang="en-US" sz="2400" dirty="0"/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err="1"/>
              <a:t>Konfirmantane</a:t>
            </a:r>
            <a:r>
              <a:rPr lang="en-US" sz="2400" dirty="0"/>
              <a:t> </a:t>
            </a:r>
            <a:r>
              <a:rPr lang="en-US" sz="2400" dirty="0" err="1"/>
              <a:t>kan</a:t>
            </a:r>
            <a:r>
              <a:rPr lang="en-US" sz="2400" dirty="0"/>
              <a:t> </a:t>
            </a:r>
            <a:r>
              <a:rPr lang="en-US" sz="2400" dirty="0" err="1"/>
              <a:t>oppdaga</a:t>
            </a:r>
            <a:r>
              <a:rPr lang="en-US" sz="2400" dirty="0"/>
              <a:t> nye ting om seg </a:t>
            </a:r>
            <a:r>
              <a:rPr lang="en-US" sz="2400" dirty="0" err="1"/>
              <a:t>sjølv</a:t>
            </a:r>
            <a:r>
              <a:rPr lang="en-US" sz="2400" dirty="0"/>
              <a:t> og det </a:t>
            </a:r>
            <a:r>
              <a:rPr lang="en-US" sz="2400" dirty="0" err="1"/>
              <a:t>som</a:t>
            </a:r>
            <a:r>
              <a:rPr lang="en-US" sz="2400" dirty="0"/>
              <a:t> </a:t>
            </a:r>
            <a:r>
              <a:rPr lang="en-US" sz="2400" dirty="0" err="1"/>
              <a:t>skjer</a:t>
            </a:r>
            <a:r>
              <a:rPr lang="en-US" sz="2400" dirty="0"/>
              <a:t> i </a:t>
            </a:r>
            <a:r>
              <a:rPr lang="en-US" sz="2400" dirty="0" err="1"/>
              <a:t>kyrkja</a:t>
            </a:r>
            <a:r>
              <a:rPr lang="en-US" sz="2400" dirty="0"/>
              <a:t> i </a:t>
            </a:r>
            <a:r>
              <a:rPr lang="en-US" sz="2400" dirty="0" err="1"/>
              <a:t>konfirmasjonstida</a:t>
            </a:r>
            <a:r>
              <a:rPr lang="en-US" sz="2400" dirty="0"/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err="1"/>
              <a:t>Erfaringar</a:t>
            </a:r>
            <a:r>
              <a:rPr lang="en-US" sz="2400" dirty="0"/>
              <a:t> </a:t>
            </a:r>
            <a:r>
              <a:rPr lang="en-US" sz="2400" dirty="0" err="1"/>
              <a:t>viser</a:t>
            </a:r>
            <a:r>
              <a:rPr lang="en-US" sz="2400" dirty="0"/>
              <a:t> at mange </a:t>
            </a:r>
            <a:r>
              <a:rPr lang="en-US" sz="2400" dirty="0" err="1"/>
              <a:t>konfirmantar</a:t>
            </a:r>
            <a:r>
              <a:rPr lang="en-US" sz="2400" dirty="0"/>
              <a:t> </a:t>
            </a:r>
            <a:r>
              <a:rPr lang="en-US" sz="2400" dirty="0" err="1"/>
              <a:t>har</a:t>
            </a:r>
            <a:r>
              <a:rPr lang="en-US" sz="2400" dirty="0"/>
              <a:t> </a:t>
            </a:r>
            <a:r>
              <a:rPr lang="en-US" sz="2400" dirty="0" err="1"/>
              <a:t>spørsmål</a:t>
            </a:r>
            <a:r>
              <a:rPr lang="en-US" sz="2400" dirty="0"/>
              <a:t> </a:t>
            </a:r>
            <a:r>
              <a:rPr lang="en-US" sz="2400" dirty="0" err="1"/>
              <a:t>eller</a:t>
            </a:r>
            <a:r>
              <a:rPr lang="en-US" sz="2400" dirty="0"/>
              <a:t> </a:t>
            </a:r>
            <a:r>
              <a:rPr lang="en-US" sz="2400" dirty="0" err="1"/>
              <a:t>meningar</a:t>
            </a:r>
            <a:r>
              <a:rPr lang="en-US" sz="2400" dirty="0"/>
              <a:t> om Gud og </a:t>
            </a:r>
            <a:r>
              <a:rPr lang="en-US" sz="2400" dirty="0" err="1"/>
              <a:t>tru</a:t>
            </a:r>
            <a:r>
              <a:rPr lang="en-US" sz="2400" dirty="0"/>
              <a:t> - </a:t>
            </a:r>
            <a:r>
              <a:rPr lang="en-US" sz="2400" dirty="0" err="1"/>
              <a:t>kva</a:t>
            </a:r>
            <a:r>
              <a:rPr lang="en-US" sz="2400" dirty="0"/>
              <a:t> </a:t>
            </a:r>
            <a:r>
              <a:rPr lang="en-US" sz="2400" dirty="0" err="1"/>
              <a:t>svarer</a:t>
            </a:r>
            <a:r>
              <a:rPr lang="en-US" sz="2400" dirty="0"/>
              <a:t> du </a:t>
            </a:r>
            <a:r>
              <a:rPr lang="en-US" sz="2400" dirty="0" err="1"/>
              <a:t>viss</a:t>
            </a:r>
            <a:r>
              <a:rPr lang="en-US" sz="2400" dirty="0"/>
              <a:t> </a:t>
            </a:r>
            <a:r>
              <a:rPr lang="en-US" sz="2400" dirty="0" err="1"/>
              <a:t>dei</a:t>
            </a:r>
            <a:r>
              <a:rPr lang="en-US" sz="2400" dirty="0"/>
              <a:t> </a:t>
            </a:r>
            <a:r>
              <a:rPr lang="en-US" sz="2400" dirty="0" err="1"/>
              <a:t>spør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8763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BAD9E687-264F-40F7-9FEE-86C1932FFD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Undertittel 7">
            <a:extLst>
              <a:ext uri="{FF2B5EF4-FFF2-40B4-BE49-F238E27FC236}">
                <a16:creationId xmlns:a16="http://schemas.microsoft.com/office/drawing/2014/main" id="{DF143671-EB23-4A00-AC75-67BD07F540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dato 2" hidden="1">
            <a:extLst>
              <a:ext uri="{FF2B5EF4-FFF2-40B4-BE49-F238E27FC236}">
                <a16:creationId xmlns:a16="http://schemas.microsoft.com/office/drawing/2014/main" id="{889F2B95-18B9-423A-BF46-F8CEAE263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34EB633-2054-B64D-8402-970C3237C093}" type="datetime1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05.09.2022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79073153-9766-46E2-B643-6E7D7E825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6765B28-40BF-0A46-BB8F-30D004035CD9}" type="slidenum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B7582AF7-D631-4C56-81BC-BC51166CC1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7DBE649-6F2B-4E5F-8935-64A065320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5798"/>
            <a:ext cx="12192000" cy="612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91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BAD9E687-264F-40F7-9FEE-86C1932FFD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Undertittel 7">
            <a:extLst>
              <a:ext uri="{FF2B5EF4-FFF2-40B4-BE49-F238E27FC236}">
                <a16:creationId xmlns:a16="http://schemas.microsoft.com/office/drawing/2014/main" id="{DF143671-EB23-4A00-AC75-67BD07F540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dato 2" hidden="1">
            <a:extLst>
              <a:ext uri="{FF2B5EF4-FFF2-40B4-BE49-F238E27FC236}">
                <a16:creationId xmlns:a16="http://schemas.microsoft.com/office/drawing/2014/main" id="{889F2B95-18B9-423A-BF46-F8CEAE263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34EB633-2054-B64D-8402-970C3237C093}" type="datetime1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05.09.2022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79073153-9766-46E2-B643-6E7D7E825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6765B28-40BF-0A46-BB8F-30D004035CD9}" type="slidenum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B7582AF7-D631-4C56-81BC-BC51166CC1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31D410C-036E-4C0D-B5E1-DD18B6987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5295"/>
            <a:ext cx="12192000" cy="610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BAD9E687-264F-40F7-9FEE-86C1932FFD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Undertittel 7">
            <a:extLst>
              <a:ext uri="{FF2B5EF4-FFF2-40B4-BE49-F238E27FC236}">
                <a16:creationId xmlns:a16="http://schemas.microsoft.com/office/drawing/2014/main" id="{DF143671-EB23-4A00-AC75-67BD07F540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dato 2" hidden="1">
            <a:extLst>
              <a:ext uri="{FF2B5EF4-FFF2-40B4-BE49-F238E27FC236}">
                <a16:creationId xmlns:a16="http://schemas.microsoft.com/office/drawing/2014/main" id="{889F2B95-18B9-423A-BF46-F8CEAE263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34EB633-2054-B64D-8402-970C3237C093}" type="datetime1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05.09.2022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79073153-9766-46E2-B643-6E7D7E825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6765B28-40BF-0A46-BB8F-30D004035CD9}" type="slidenum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B7582AF7-D631-4C56-81BC-BC51166CC1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42F0226-2B69-4F7E-9734-B5B739D1F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8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BAD9E687-264F-40F7-9FEE-86C1932FFD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Undertittel 7">
            <a:extLst>
              <a:ext uri="{FF2B5EF4-FFF2-40B4-BE49-F238E27FC236}">
                <a16:creationId xmlns:a16="http://schemas.microsoft.com/office/drawing/2014/main" id="{DF143671-EB23-4A00-AC75-67BD07F540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dato 2" hidden="1">
            <a:extLst>
              <a:ext uri="{FF2B5EF4-FFF2-40B4-BE49-F238E27FC236}">
                <a16:creationId xmlns:a16="http://schemas.microsoft.com/office/drawing/2014/main" id="{889F2B95-18B9-423A-BF46-F8CEAE263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34EB633-2054-B64D-8402-970C3237C093}" type="datetime1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05.09.2022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79073153-9766-46E2-B643-6E7D7E825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6765B28-40BF-0A46-BB8F-30D004035CD9}" type="slidenum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B7582AF7-D631-4C56-81BC-BC51166CC1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93C26F6-DBBB-4B3E-A40F-674A7E855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0483"/>
            <a:ext cx="12192000" cy="607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30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27A59523-9445-43C4-AEBB-E9993B97C0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Undertittel 7">
            <a:extLst>
              <a:ext uri="{FF2B5EF4-FFF2-40B4-BE49-F238E27FC236}">
                <a16:creationId xmlns:a16="http://schemas.microsoft.com/office/drawing/2014/main" id="{598B9FF1-6594-4D7B-9824-1E9CFC60FC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dato 2" hidden="1">
            <a:extLst>
              <a:ext uri="{FF2B5EF4-FFF2-40B4-BE49-F238E27FC236}">
                <a16:creationId xmlns:a16="http://schemas.microsoft.com/office/drawing/2014/main" id="{889F2B95-18B9-423A-BF46-F8CEAE263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34EB633-2054-B64D-8402-970C3237C093}" type="datetime1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05.09.2022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79073153-9766-46E2-B643-6E7D7E825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6765B28-40BF-0A46-BB8F-30D004035CD9}" type="slidenum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A8D05C06-0486-4596-BB4B-8C31E17B29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A036EF2-67F5-41A1-BB1E-C97164B14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791"/>
            <a:ext cx="12192000" cy="608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0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 hidden="1">
            <a:extLst>
              <a:ext uri="{FF2B5EF4-FFF2-40B4-BE49-F238E27FC236}">
                <a16:creationId xmlns:a16="http://schemas.microsoft.com/office/drawing/2014/main" id="{889F2B95-18B9-423A-BF46-F8CEAE263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34EB633-2054-B64D-8402-970C3237C093}" type="datetime1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05.09.2022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79073153-9766-46E2-B643-6E7D7E825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6765B28-40BF-0A46-BB8F-30D004035CD9}" type="slidenum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6886891-64AE-4ACC-953D-6340DE610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653" y="0"/>
            <a:ext cx="68326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73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 hidden="1">
            <a:extLst>
              <a:ext uri="{FF2B5EF4-FFF2-40B4-BE49-F238E27FC236}">
                <a16:creationId xmlns:a16="http://schemas.microsoft.com/office/drawing/2014/main" id="{889F2B95-18B9-423A-BF46-F8CEAE263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34EB633-2054-B64D-8402-970C3237C093}" type="datetime1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05.09.2022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79073153-9766-46E2-B643-6E7D7E825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6765B28-40BF-0A46-BB8F-30D004035CD9}" type="slidenum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90E6026-83EA-48FF-9923-B8E3C33E9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32"/>
            <a:ext cx="12192000" cy="684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AFE7B78-2CEF-4089-90D4-2420F2DEE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Til refleksjon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1C0D39F-47EB-4A2F-830A-E1699E37CF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2400" dirty="0"/>
              <a:t>Kva </a:t>
            </a:r>
            <a:r>
              <a:rPr lang="nb-NO" sz="2400" dirty="0" err="1"/>
              <a:t>portalar</a:t>
            </a:r>
            <a:r>
              <a:rPr lang="nb-NO" sz="2400" dirty="0"/>
              <a:t> kjenner du deg mest heime i? </a:t>
            </a:r>
          </a:p>
          <a:p>
            <a:r>
              <a:rPr lang="nb-NO" sz="2400" dirty="0" err="1"/>
              <a:t>Kvifor</a:t>
            </a:r>
            <a:r>
              <a:rPr lang="nb-NO" sz="2400" dirty="0"/>
              <a:t> nettopp </a:t>
            </a:r>
            <a:r>
              <a:rPr lang="nb-NO" sz="2400" dirty="0" err="1"/>
              <a:t>desse</a:t>
            </a:r>
            <a:r>
              <a:rPr lang="nb-NO" sz="2400" dirty="0"/>
              <a:t>?</a:t>
            </a: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4F2B602-B1B7-44A1-9709-3ABA34F57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F6B007-F089-1E47-A029-515775F38509}" type="datetime1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05.09.2022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1EF6C92-3698-4871-BDDF-C897C2F11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765B28-40BF-0A46-BB8F-30D004035CD9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00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8">
            <a:extLst>
              <a:ext uri="{FF2B5EF4-FFF2-40B4-BE49-F238E27FC236}">
                <a16:creationId xmlns:a16="http://schemas.microsoft.com/office/drawing/2014/main" id="{7505ABCA-A165-4A10-97B1-7F39017B56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Undertittel 9">
            <a:extLst>
              <a:ext uri="{FF2B5EF4-FFF2-40B4-BE49-F238E27FC236}">
                <a16:creationId xmlns:a16="http://schemas.microsoft.com/office/drawing/2014/main" id="{6D0D2D67-BE75-43B2-A510-DFACF20E64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dato 2" hidden="1">
            <a:extLst>
              <a:ext uri="{FF2B5EF4-FFF2-40B4-BE49-F238E27FC236}">
                <a16:creationId xmlns:a16="http://schemas.microsoft.com/office/drawing/2014/main" id="{889F2B95-18B9-423A-BF46-F8CEAE263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34EB633-2054-B64D-8402-970C3237C093}" type="datetime1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05.09.2022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79073153-9766-46E2-B643-6E7D7E825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6765B28-40BF-0A46-BB8F-30D004035CD9}" type="slidenum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C1356124-DD6F-47D2-9745-D1A8F42957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66C81C9-EF9A-4FEF-89C8-CE4F273A0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9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DB22F8-0131-6C43-ADB6-4AC620645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Ulike</a:t>
            </a:r>
            <a:r>
              <a:rPr lang="en-US" dirty="0"/>
              <a:t> </a:t>
            </a:r>
            <a:r>
              <a:rPr lang="en-US" dirty="0" err="1"/>
              <a:t>måtar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å </a:t>
            </a:r>
            <a:r>
              <a:rPr lang="en-US" dirty="0" err="1"/>
              <a:t>oppleva</a:t>
            </a:r>
            <a:r>
              <a:rPr lang="en-US" dirty="0"/>
              <a:t> Gud </a:t>
            </a:r>
            <a:r>
              <a:rPr lang="en-US" dirty="0" err="1"/>
              <a:t>på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29CBB86-2887-794C-A032-CA977200A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F8536-0BE2-2E4B-A8A8-DB84D1FEAC6C}" type="datetime1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05.09.2022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5B88E39-5DE1-B441-AB47-F0D467D8D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765B28-40BF-0A46-BB8F-30D004035CD9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lassholder for bilde 6" descr="Et bilde som inneholder vann, utendørs, himmel, fjell&#10;&#10;Automatisk generert beskrivelse">
            <a:extLst>
              <a:ext uri="{FF2B5EF4-FFF2-40B4-BE49-F238E27FC236}">
                <a16:creationId xmlns:a16="http://schemas.microsoft.com/office/drawing/2014/main" id="{B2ED4498-C995-4877-97A4-55034737AD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765" r="23647" b="-1"/>
          <a:stretch/>
        </p:blipFill>
        <p:spPr>
          <a:xfrm>
            <a:off x="6257109" y="0"/>
            <a:ext cx="5934891" cy="6877866"/>
          </a:xfrm>
          <a:prstGeom prst="rect">
            <a:avLst/>
          </a:prstGeom>
          <a:noFill/>
        </p:spPr>
      </p:pic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D1ADBB78-9E7A-43C4-8162-0641178B922F}"/>
              </a:ext>
            </a:extLst>
          </p:cNvPr>
          <p:cNvSpPr txBox="1">
            <a:spLocks/>
          </p:cNvSpPr>
          <p:nvPr/>
        </p:nvSpPr>
        <p:spPr>
          <a:xfrm>
            <a:off x="623886" y="1637156"/>
            <a:ext cx="10944226" cy="46727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  <a:defRPr/>
            </a:pPr>
            <a:r>
              <a:rPr lang="en-US" sz="3200" dirty="0" err="1">
                <a:latin typeface="Arial" panose="020B0604020202020204"/>
              </a:rPr>
              <a:t>Utvida</a:t>
            </a:r>
            <a:r>
              <a:rPr lang="en-US" sz="3200" dirty="0">
                <a:latin typeface="Arial" panose="020B0604020202020204"/>
              </a:rPr>
              <a:t> </a:t>
            </a:r>
            <a:r>
              <a:rPr lang="en-US" sz="3200" dirty="0" err="1">
                <a:latin typeface="Arial" panose="020B0604020202020204"/>
              </a:rPr>
              <a:t>omgrepet</a:t>
            </a:r>
            <a:r>
              <a:rPr lang="en-US" sz="3200" dirty="0">
                <a:latin typeface="Arial" panose="020B0604020202020204"/>
              </a:rPr>
              <a:t> om </a:t>
            </a:r>
            <a:r>
              <a:rPr lang="en-US" sz="3200" dirty="0" err="1">
                <a:latin typeface="Arial" panose="020B0604020202020204"/>
              </a:rPr>
              <a:t>tru</a:t>
            </a:r>
            <a:endParaRPr lang="en-US" sz="3200" dirty="0">
              <a:latin typeface="Arial" panose="020B0604020202020204"/>
            </a:endParaRPr>
          </a:p>
          <a:p>
            <a:pPr marL="457200" indent="-457200">
              <a:buFont typeface="Wingdings" panose="05000000000000000000" pitchFamily="2" charset="2"/>
              <a:buChar char="v"/>
              <a:defRPr/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/>
              </a:rPr>
              <a:t>Opna</a:t>
            </a:r>
            <a:r>
              <a:rPr lang="en-US" sz="3200" dirty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/>
              </a:rPr>
              <a:t>opp</a:t>
            </a:r>
            <a:r>
              <a:rPr lang="en-US" sz="3200" dirty="0">
                <a:solidFill>
                  <a:srgbClr val="000000"/>
                </a:solidFill>
                <a:latin typeface="Arial" panose="020B0604020202020204"/>
              </a:rPr>
              <a:t> for nye </a:t>
            </a:r>
            <a:br>
              <a:rPr lang="en-US" sz="3200" dirty="0">
                <a:solidFill>
                  <a:srgbClr val="000000"/>
                </a:solidFill>
                <a:latin typeface="Arial" panose="020B0604020202020204"/>
              </a:rPr>
            </a:br>
            <a:r>
              <a:rPr lang="en-US" sz="3200" dirty="0" err="1">
                <a:solidFill>
                  <a:srgbClr val="000000"/>
                </a:solidFill>
                <a:latin typeface="Arial" panose="020B0604020202020204"/>
              </a:rPr>
              <a:t>refleksjonar</a:t>
            </a:r>
            <a:endParaRPr lang="en-US" sz="3200" dirty="0">
              <a:solidFill>
                <a:srgbClr val="000000"/>
              </a:solidFill>
              <a:latin typeface="Arial" panose="020B0604020202020204"/>
            </a:endParaRPr>
          </a:p>
          <a:p>
            <a:pPr marL="457200" indent="-457200">
              <a:buFont typeface="Wingdings" panose="05000000000000000000" pitchFamily="2" charset="2"/>
              <a:buChar char="v"/>
              <a:defRPr/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/>
              </a:rPr>
              <a:t>Formidla</a:t>
            </a:r>
            <a:r>
              <a:rPr lang="en-US" sz="3200" dirty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/>
              </a:rPr>
              <a:t>kunnskap</a:t>
            </a:r>
            <a:r>
              <a:rPr lang="en-US" sz="3200" dirty="0">
                <a:solidFill>
                  <a:srgbClr val="000000"/>
                </a:solidFill>
                <a:latin typeface="Arial" panose="020B0604020202020204"/>
              </a:rPr>
              <a:t> om </a:t>
            </a:r>
            <a:br>
              <a:rPr lang="en-US" sz="3200" dirty="0">
                <a:solidFill>
                  <a:srgbClr val="000000"/>
                </a:solidFill>
                <a:latin typeface="Arial" panose="020B0604020202020204"/>
              </a:rPr>
            </a:br>
            <a:r>
              <a:rPr lang="en-US" sz="3200" dirty="0" err="1">
                <a:solidFill>
                  <a:srgbClr val="000000"/>
                </a:solidFill>
                <a:latin typeface="Arial" panose="020B0604020202020204"/>
              </a:rPr>
              <a:t>kristen</a:t>
            </a:r>
            <a:r>
              <a:rPr lang="en-US" sz="3200" dirty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/>
              </a:rPr>
              <a:t>tru</a:t>
            </a:r>
            <a:endParaRPr lang="en-US" sz="3200" dirty="0">
              <a:solidFill>
                <a:srgbClr val="000000"/>
              </a:solidFill>
              <a:latin typeface="Arial" panose="020B0604020202020204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9436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7063CEFC-EED3-43A7-AF66-61F58CC51D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Undertittel 6">
            <a:extLst>
              <a:ext uri="{FF2B5EF4-FFF2-40B4-BE49-F238E27FC236}">
                <a16:creationId xmlns:a16="http://schemas.microsoft.com/office/drawing/2014/main" id="{14FA5EA6-B80C-457D-97CE-F50EAE7925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dato 2" hidden="1">
            <a:extLst>
              <a:ext uri="{FF2B5EF4-FFF2-40B4-BE49-F238E27FC236}">
                <a16:creationId xmlns:a16="http://schemas.microsoft.com/office/drawing/2014/main" id="{889F2B95-18B9-423A-BF46-F8CEAE263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34EB633-2054-B64D-8402-970C3237C093}" type="datetime1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05.09.2022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79073153-9766-46E2-B643-6E7D7E825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6765B28-40BF-0A46-BB8F-30D004035CD9}" type="slidenum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35EFD15-F442-4FDE-A92C-448095A45E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CD923C1-CD50-42FF-B79C-38CA7966E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5798"/>
            <a:ext cx="12192000" cy="612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10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276AC676-2F68-46F8-974D-5681C18D87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Undertittel 7">
            <a:extLst>
              <a:ext uri="{FF2B5EF4-FFF2-40B4-BE49-F238E27FC236}">
                <a16:creationId xmlns:a16="http://schemas.microsoft.com/office/drawing/2014/main" id="{4BEDADD5-B36C-4C3F-8E15-D32059D5DF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dato 2" hidden="1">
            <a:extLst>
              <a:ext uri="{FF2B5EF4-FFF2-40B4-BE49-F238E27FC236}">
                <a16:creationId xmlns:a16="http://schemas.microsoft.com/office/drawing/2014/main" id="{889F2B95-18B9-423A-BF46-F8CEAE263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34EB633-2054-B64D-8402-970C3237C093}" type="datetime1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05.09.2022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79073153-9766-46E2-B643-6E7D7E825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6765B28-40BF-0A46-BB8F-30D004035CD9}" type="slidenum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0DA499A3-B09C-4A06-BA7D-D0EDE38BAE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BF0AF02-B14F-49FA-A1D8-13DF947B3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0596"/>
            <a:ext cx="12192000" cy="615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5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A88590D1-AAF8-4315-A9E6-93FA932CFD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Undertittel 7">
            <a:extLst>
              <a:ext uri="{FF2B5EF4-FFF2-40B4-BE49-F238E27FC236}">
                <a16:creationId xmlns:a16="http://schemas.microsoft.com/office/drawing/2014/main" id="{0B3734A4-5376-4A68-8A66-1973E625BE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dato 2" hidden="1">
            <a:extLst>
              <a:ext uri="{FF2B5EF4-FFF2-40B4-BE49-F238E27FC236}">
                <a16:creationId xmlns:a16="http://schemas.microsoft.com/office/drawing/2014/main" id="{889F2B95-18B9-423A-BF46-F8CEAE263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34EB633-2054-B64D-8402-970C3237C093}" type="datetime1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05.09.2022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79073153-9766-46E2-B643-6E7D7E825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6765B28-40BF-0A46-BB8F-30D004035CD9}" type="slidenum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E8A7D3DA-1EE0-46F0-8F2B-7150193AD0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6AD54F1-41DD-4259-8C10-6510C62ED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2904"/>
            <a:ext cx="12192000" cy="609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4393EA26-4A19-4452-9B25-F998903F9E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Undertittel 7">
            <a:extLst>
              <a:ext uri="{FF2B5EF4-FFF2-40B4-BE49-F238E27FC236}">
                <a16:creationId xmlns:a16="http://schemas.microsoft.com/office/drawing/2014/main" id="{7D79DA75-22C4-4CF6-84C4-347DE59FF6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dato 2" hidden="1">
            <a:extLst>
              <a:ext uri="{FF2B5EF4-FFF2-40B4-BE49-F238E27FC236}">
                <a16:creationId xmlns:a16="http://schemas.microsoft.com/office/drawing/2014/main" id="{889F2B95-18B9-423A-BF46-F8CEAE263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34EB633-2054-B64D-8402-970C3237C093}" type="datetime1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05.09.2022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79073153-9766-46E2-B643-6E7D7E825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6765B28-40BF-0A46-BB8F-30D004035CD9}" type="slidenum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07131876-C1AF-4B30-9734-56B1157A3F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011FAC9-83B2-408B-B530-963037157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4277"/>
            <a:ext cx="12192000" cy="606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8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04AC917A-F1AE-42DB-B23A-3844169D43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Undertittel 7">
            <a:extLst>
              <a:ext uri="{FF2B5EF4-FFF2-40B4-BE49-F238E27FC236}">
                <a16:creationId xmlns:a16="http://schemas.microsoft.com/office/drawing/2014/main" id="{BF9BC823-7BC3-49EF-8E33-451DC84E5D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dato 2" hidden="1">
            <a:extLst>
              <a:ext uri="{FF2B5EF4-FFF2-40B4-BE49-F238E27FC236}">
                <a16:creationId xmlns:a16="http://schemas.microsoft.com/office/drawing/2014/main" id="{889F2B95-18B9-423A-BF46-F8CEAE263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34EB633-2054-B64D-8402-970C3237C093}" type="datetime1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05.09.2022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79073153-9766-46E2-B643-6E7D7E825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6765B28-40BF-0A46-BB8F-30D004035CD9}" type="slidenum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7B9F06B-24A7-4AD8-9A16-35533061F8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70DE3B96-202F-466E-AF38-81032ECAE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110"/>
            <a:ext cx="12192000" cy="613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5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BAD9E687-264F-40F7-9FEE-86C1932FFD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Undertittel 7">
            <a:extLst>
              <a:ext uri="{FF2B5EF4-FFF2-40B4-BE49-F238E27FC236}">
                <a16:creationId xmlns:a16="http://schemas.microsoft.com/office/drawing/2014/main" id="{DF143671-EB23-4A00-AC75-67BD07F540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dato 2" hidden="1">
            <a:extLst>
              <a:ext uri="{FF2B5EF4-FFF2-40B4-BE49-F238E27FC236}">
                <a16:creationId xmlns:a16="http://schemas.microsoft.com/office/drawing/2014/main" id="{889F2B95-18B9-423A-BF46-F8CEAE263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34EB633-2054-B64D-8402-970C3237C093}" type="datetime1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05.09.2022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79073153-9766-46E2-B643-6E7D7E825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6765B28-40BF-0A46-BB8F-30D004035CD9}" type="slidenum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B7582AF7-D631-4C56-81BC-BC51166CC1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709E26F-0E32-442F-943C-A1154BA9C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5303"/>
            <a:ext cx="12192000" cy="610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5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nk Tema1">
  <a:themeElements>
    <a:clrScheme name="Den norske kirke 1">
      <a:dk1>
        <a:srgbClr val="000000"/>
      </a:dk1>
      <a:lt1>
        <a:srgbClr val="FFFFFF"/>
      </a:lt1>
      <a:dk2>
        <a:srgbClr val="670019"/>
      </a:dk2>
      <a:lt2>
        <a:srgbClr val="EBE6D6"/>
      </a:lt2>
      <a:accent1>
        <a:srgbClr val="D90000"/>
      </a:accent1>
      <a:accent2>
        <a:srgbClr val="D9A605"/>
      </a:accent2>
      <a:accent3>
        <a:srgbClr val="82027E"/>
      </a:accent3>
      <a:accent4>
        <a:srgbClr val="C89BCB"/>
      </a:accent4>
      <a:accent5>
        <a:srgbClr val="4CAB27"/>
      </a:accent5>
      <a:accent6>
        <a:srgbClr val="1D7853"/>
      </a:accent6>
      <a:hlink>
        <a:srgbClr val="D90000"/>
      </a:hlink>
      <a:folHlink>
        <a:srgbClr val="66001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Dnk Tema1" id="{288DF574-8348-4FD1-A17F-7BB8E15CD9A4}" vid="{FDA42540-7647-4848-B618-46E3707E9B36}"/>
    </a:ext>
  </a:extLst>
</a:theme>
</file>

<file path=ppt/theme/theme2.xml><?xml version="1.0" encoding="utf-8"?>
<a:theme xmlns:a="http://schemas.openxmlformats.org/drawingml/2006/main" name="Den norske kirke_ppt mal">
  <a:themeElements>
    <a:clrScheme name="Den norske kirke 1">
      <a:dk1>
        <a:srgbClr val="000000"/>
      </a:dk1>
      <a:lt1>
        <a:srgbClr val="FFFFFF"/>
      </a:lt1>
      <a:dk2>
        <a:srgbClr val="670019"/>
      </a:dk2>
      <a:lt2>
        <a:srgbClr val="EBE6D6"/>
      </a:lt2>
      <a:accent1>
        <a:srgbClr val="D90000"/>
      </a:accent1>
      <a:accent2>
        <a:srgbClr val="D9A605"/>
      </a:accent2>
      <a:accent3>
        <a:srgbClr val="82027E"/>
      </a:accent3>
      <a:accent4>
        <a:srgbClr val="C89BCB"/>
      </a:accent4>
      <a:accent5>
        <a:srgbClr val="4CAB27"/>
      </a:accent5>
      <a:accent6>
        <a:srgbClr val="1D7853"/>
      </a:accent6>
      <a:hlink>
        <a:srgbClr val="D90000"/>
      </a:hlink>
      <a:folHlink>
        <a:srgbClr val="66001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sjon2" id="{57B219EC-7D61-43A1-9E15-483FFB1AA736}" vid="{8E0518F1-9507-4816-96CB-B2EB7DC23900}"/>
    </a:ext>
  </a:extLst>
</a:theme>
</file>

<file path=ppt/theme/theme3.xml><?xml version="1.0" encoding="utf-8"?>
<a:theme xmlns:a="http://schemas.openxmlformats.org/drawingml/2006/main" name="1_Den norske kirke_ppt mal">
  <a:themeElements>
    <a:clrScheme name="Den norske kirke 1">
      <a:dk1>
        <a:srgbClr val="000000"/>
      </a:dk1>
      <a:lt1>
        <a:srgbClr val="FFFFFF"/>
      </a:lt1>
      <a:dk2>
        <a:srgbClr val="670019"/>
      </a:dk2>
      <a:lt2>
        <a:srgbClr val="EBE6D6"/>
      </a:lt2>
      <a:accent1>
        <a:srgbClr val="D90000"/>
      </a:accent1>
      <a:accent2>
        <a:srgbClr val="D9A605"/>
      </a:accent2>
      <a:accent3>
        <a:srgbClr val="82027E"/>
      </a:accent3>
      <a:accent4>
        <a:srgbClr val="C89BCB"/>
      </a:accent4>
      <a:accent5>
        <a:srgbClr val="4CAB27"/>
      </a:accent5>
      <a:accent6>
        <a:srgbClr val="1D7853"/>
      </a:accent6>
      <a:hlink>
        <a:srgbClr val="D90000"/>
      </a:hlink>
      <a:folHlink>
        <a:srgbClr val="66001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Dnk_powerpointMAL_2021_16x9_bokmål" id="{7A4FB302-C45E-4B1E-A747-689CAFF62CBB}" vid="{942C7A09-C74A-40EA-A695-B45349A7B938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8C06B2710C1F94C92751F3336F24CAB" ma:contentTypeVersion="6" ma:contentTypeDescription="Opprett et nytt dokument." ma:contentTypeScope="" ma:versionID="9cfd674a7df1ed302206d922cbe1e839">
  <xsd:schema xmlns:xsd="http://www.w3.org/2001/XMLSchema" xmlns:xs="http://www.w3.org/2001/XMLSchema" xmlns:p="http://schemas.microsoft.com/office/2006/metadata/properties" xmlns:ns2="32946dd1-e5f8-475a-968c-85e3847873f6" xmlns:ns3="839a45f2-dc30-45af-b3c3-de9ae91fb091" targetNamespace="http://schemas.microsoft.com/office/2006/metadata/properties" ma:root="true" ma:fieldsID="6c1ae010c1e437c6d323dea3899c16a6" ns2:_="" ns3:_="">
    <xsd:import namespace="32946dd1-e5f8-475a-968c-85e3847873f6"/>
    <xsd:import namespace="839a45f2-dc30-45af-b3c3-de9ae91fb0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946dd1-e5f8-475a-968c-85e3847873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9a45f2-dc30-45af-b3c3-de9ae91fb09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1171794-24C9-4D6C-ADD1-D7321404DDE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D8AA53A-ACDC-4B5E-87C1-6B521F276C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946dd1-e5f8-475a-968c-85e3847873f6"/>
    <ds:schemaRef ds:uri="839a45f2-dc30-45af-b3c3-de9ae91fb0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77680A1-EB29-4D95-B380-F2AF853169BB}">
  <ds:schemaRefs>
    <ds:schemaRef ds:uri="http://purl.org/dc/terms/"/>
    <ds:schemaRef ds:uri="http://schemas.openxmlformats.org/package/2006/metadata/core-properties"/>
    <ds:schemaRef ds:uri="839a45f2-dc30-45af-b3c3-de9ae91fb09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32946dd1-e5f8-475a-968c-85e3847873f6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Dnk Tema1</Template>
  <TotalTime>760</TotalTime>
  <Words>498</Words>
  <Application>Microsoft Office PowerPoint</Application>
  <PresentationFormat>Widescreen</PresentationFormat>
  <Paragraphs>102</Paragraphs>
  <Slides>17</Slides>
  <Notes>17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17</vt:i4>
      </vt:variant>
    </vt:vector>
  </HeadingPairs>
  <TitlesOfParts>
    <vt:vector size="23" baseType="lpstr">
      <vt:lpstr>Arial</vt:lpstr>
      <vt:lpstr>Calibri</vt:lpstr>
      <vt:lpstr>Wingdings</vt:lpstr>
      <vt:lpstr>Dnk Tema1</vt:lpstr>
      <vt:lpstr>Den norske kirke_ppt mal</vt:lpstr>
      <vt:lpstr>1_Den norske kirke_ppt mal</vt:lpstr>
      <vt:lpstr>Å vera konfirmantforelder</vt:lpstr>
      <vt:lpstr>PowerPoint-presentasjon</vt:lpstr>
      <vt:lpstr>Ulike måtar  å oppleva Gud på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Til refleksjon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Portaler til tro</dc:title>
  <dc:creator>Tove Marie Sortland</dc:creator>
  <cp:lastModifiedBy>Tove Marie Sortland</cp:lastModifiedBy>
  <cp:revision>72</cp:revision>
  <cp:lastPrinted>2022-08-23T11:46:13Z</cp:lastPrinted>
  <dcterms:created xsi:type="dcterms:W3CDTF">2022-02-21T13:17:22Z</dcterms:created>
  <dcterms:modified xsi:type="dcterms:W3CDTF">2022-09-05T09:52:56Z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0x010100D8C06B2710C1F94C92751F3336F24CAB</vt:lpwstr>
  </property>
</Properties>
</file>