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handoutMasterIdLst>
    <p:handoutMasterId r:id="rId31"/>
  </p:handoutMasterIdLst>
  <p:sldIdLst>
    <p:sldId id="257" r:id="rId5"/>
    <p:sldId id="261" r:id="rId6"/>
    <p:sldId id="263" r:id="rId7"/>
    <p:sldId id="267" r:id="rId8"/>
    <p:sldId id="264" r:id="rId9"/>
    <p:sldId id="265" r:id="rId10"/>
    <p:sldId id="266" r:id="rId11"/>
    <p:sldId id="268" r:id="rId12"/>
    <p:sldId id="269" r:id="rId13"/>
    <p:sldId id="270" r:id="rId14"/>
    <p:sldId id="271" r:id="rId15"/>
    <p:sldId id="262" r:id="rId16"/>
    <p:sldId id="272" r:id="rId17"/>
    <p:sldId id="273" r:id="rId18"/>
    <p:sldId id="274" r:id="rId19"/>
    <p:sldId id="275" r:id="rId20"/>
    <p:sldId id="276" r:id="rId21"/>
    <p:sldId id="277" r:id="rId22"/>
    <p:sldId id="278" r:id="rId23"/>
    <p:sldId id="279" r:id="rId24"/>
    <p:sldId id="280" r:id="rId25"/>
    <p:sldId id="281" r:id="rId26"/>
    <p:sldId id="282" r:id="rId27"/>
    <p:sldId id="259" r:id="rId28"/>
    <p:sldId id="260" r:id="rId2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D78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C62AAE-DAC7-4BAA-896A-96A4514DFEC6}" v="1" dt="2023-05-10T09:27:14.966"/>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iddels stil 3 – utheving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ys stil 2 – uthev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iddels stil 1 – uthev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iddels stil 1 – uthev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1"/>
    <p:restoredTop sz="73516"/>
  </p:normalViewPr>
  <p:slideViewPr>
    <p:cSldViewPr snapToGrid="0" snapToObjects="1" showGuides="1">
      <p:cViewPr varScale="1">
        <p:scale>
          <a:sx n="44" d="100"/>
          <a:sy n="44" d="100"/>
        </p:scale>
        <p:origin x="1243"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237" d="100"/>
          <a:sy n="237" d="100"/>
        </p:scale>
        <p:origin x="743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56AAC931-83C2-D84A-8052-05B401C126A2}"/>
              </a:ext>
            </a:extLst>
          </p:cNvPr>
          <p:cNvSpPr>
            <a:spLocks noGrp="1"/>
          </p:cNvSpPr>
          <p:nvPr>
            <p:ph type="hdr" sz="quarter"/>
          </p:nvPr>
        </p:nvSpPr>
        <p:spPr>
          <a:xfrm>
            <a:off x="855785" y="599831"/>
            <a:ext cx="5504534" cy="261815"/>
          </a:xfrm>
          <a:prstGeom prst="rect">
            <a:avLst/>
          </a:prstGeom>
        </p:spPr>
        <p:txBody>
          <a:bodyPr vert="horz" lIns="0" tIns="0" rIns="0" bIns="0" rtlCol="0"/>
          <a:lstStyle>
            <a:lvl1pPr algn="l">
              <a:defRPr sz="1200"/>
            </a:lvl1pPr>
          </a:lstStyle>
          <a:p>
            <a:endParaRPr lang="nb-NO" sz="1050" b="1" dirty="0"/>
          </a:p>
        </p:txBody>
      </p:sp>
      <p:sp>
        <p:nvSpPr>
          <p:cNvPr id="3" name="Plassholder for dato 2">
            <a:extLst>
              <a:ext uri="{FF2B5EF4-FFF2-40B4-BE49-F238E27FC236}">
                <a16:creationId xmlns:a16="http://schemas.microsoft.com/office/drawing/2014/main" id="{6EC343C9-69AF-4248-884B-D0BA474107B6}"/>
              </a:ext>
            </a:extLst>
          </p:cNvPr>
          <p:cNvSpPr>
            <a:spLocks noGrp="1"/>
          </p:cNvSpPr>
          <p:nvPr>
            <p:ph type="dt" sz="quarter" idx="1"/>
          </p:nvPr>
        </p:nvSpPr>
        <p:spPr>
          <a:xfrm>
            <a:off x="5492261" y="8683991"/>
            <a:ext cx="868057" cy="178655"/>
          </a:xfrm>
          <a:prstGeom prst="rect">
            <a:avLst/>
          </a:prstGeom>
        </p:spPr>
        <p:txBody>
          <a:bodyPr vert="horz" lIns="0" tIns="0" rIns="0" bIns="0" rtlCol="0" anchor="t"/>
          <a:lstStyle>
            <a:lvl1pPr algn="r">
              <a:defRPr sz="1200"/>
            </a:lvl1pPr>
          </a:lstStyle>
          <a:p>
            <a:fld id="{4E0461F7-D857-C446-A98B-4029FE3B4E9C}" type="datetimeFigureOut">
              <a:rPr lang="nb-NO" sz="800" smtClean="0">
                <a:solidFill>
                  <a:schemeClr val="accent1">
                    <a:lumMod val="75000"/>
                  </a:schemeClr>
                </a:solidFill>
              </a:rPr>
              <a:t>10.05.2023</a:t>
            </a:fld>
            <a:endParaRPr lang="nb-NO" sz="800">
              <a:solidFill>
                <a:schemeClr val="accent1">
                  <a:lumMod val="75000"/>
                </a:schemeClr>
              </a:solidFill>
            </a:endParaRPr>
          </a:p>
        </p:txBody>
      </p:sp>
      <p:sp>
        <p:nvSpPr>
          <p:cNvPr id="4" name="Plassholder for bunntekst 3">
            <a:extLst>
              <a:ext uri="{FF2B5EF4-FFF2-40B4-BE49-F238E27FC236}">
                <a16:creationId xmlns:a16="http://schemas.microsoft.com/office/drawing/2014/main" id="{4B63DACA-4D38-9949-A817-0FED2F622276}"/>
              </a:ext>
            </a:extLst>
          </p:cNvPr>
          <p:cNvSpPr>
            <a:spLocks noGrp="1"/>
          </p:cNvSpPr>
          <p:nvPr>
            <p:ph type="ftr" sz="quarter" idx="2"/>
          </p:nvPr>
        </p:nvSpPr>
        <p:spPr>
          <a:xfrm>
            <a:off x="490538" y="8685213"/>
            <a:ext cx="4902626" cy="178655"/>
          </a:xfrm>
          <a:prstGeom prst="rect">
            <a:avLst/>
          </a:prstGeom>
        </p:spPr>
        <p:txBody>
          <a:bodyPr vert="horz" lIns="0" tIns="0" rIns="0" bIns="0" rtlCol="0" anchor="t"/>
          <a:lstStyle>
            <a:lvl1pPr algn="l">
              <a:defRPr sz="1200"/>
            </a:lvl1pPr>
          </a:lstStyle>
          <a:p>
            <a:endParaRPr lang="nb-NO" sz="800" dirty="0">
              <a:solidFill>
                <a:schemeClr val="accent1">
                  <a:lumMod val="75000"/>
                </a:schemeClr>
              </a:solidFill>
            </a:endParaRPr>
          </a:p>
        </p:txBody>
      </p:sp>
      <p:sp>
        <p:nvSpPr>
          <p:cNvPr id="5" name="Plassholder for lysbildenummer 4">
            <a:extLst>
              <a:ext uri="{FF2B5EF4-FFF2-40B4-BE49-F238E27FC236}">
                <a16:creationId xmlns:a16="http://schemas.microsoft.com/office/drawing/2014/main" id="{A18E8236-640B-574F-81E2-680AC6868A65}"/>
              </a:ext>
            </a:extLst>
          </p:cNvPr>
          <p:cNvSpPr>
            <a:spLocks noGrp="1"/>
          </p:cNvSpPr>
          <p:nvPr>
            <p:ph type="sldNum" sz="quarter" idx="3"/>
          </p:nvPr>
        </p:nvSpPr>
        <p:spPr>
          <a:xfrm>
            <a:off x="6459415" y="8685213"/>
            <a:ext cx="257908" cy="178655"/>
          </a:xfrm>
          <a:prstGeom prst="rect">
            <a:avLst/>
          </a:prstGeom>
        </p:spPr>
        <p:txBody>
          <a:bodyPr vert="horz" lIns="0" tIns="0" rIns="0" bIns="0" rtlCol="0" anchor="t"/>
          <a:lstStyle>
            <a:lvl1pPr algn="r">
              <a:defRPr sz="1200"/>
            </a:lvl1pPr>
          </a:lstStyle>
          <a:p>
            <a:pPr algn="l"/>
            <a:fld id="{6BEA7848-70C2-8844-A54F-DF108F0BB837}" type="slidenum">
              <a:rPr lang="nb-NO" sz="800" smtClean="0">
                <a:solidFill>
                  <a:schemeClr val="accent1">
                    <a:lumMod val="75000"/>
                  </a:schemeClr>
                </a:solidFill>
              </a:rPr>
              <a:pPr algn="l"/>
              <a:t>‹#›</a:t>
            </a:fld>
            <a:endParaRPr lang="nb-NO" sz="800">
              <a:solidFill>
                <a:schemeClr val="accent1">
                  <a:lumMod val="75000"/>
                </a:schemeClr>
              </a:solidFill>
            </a:endParaRPr>
          </a:p>
        </p:txBody>
      </p:sp>
      <p:pic>
        <p:nvPicPr>
          <p:cNvPr id="6" name="Bilde 5">
            <a:extLst>
              <a:ext uri="{FF2B5EF4-FFF2-40B4-BE49-F238E27FC236}">
                <a16:creationId xmlns:a16="http://schemas.microsoft.com/office/drawing/2014/main" id="{77C369A1-D51D-6E4D-BB6C-6E9A038EA8C5}"/>
              </a:ext>
            </a:extLst>
          </p:cNvPr>
          <p:cNvPicPr>
            <a:picLocks noChangeAspect="1"/>
          </p:cNvPicPr>
          <p:nvPr/>
        </p:nvPicPr>
        <p:blipFill>
          <a:blip r:embed="rId2"/>
          <a:stretch>
            <a:fillRect/>
          </a:stretch>
        </p:blipFill>
        <p:spPr>
          <a:xfrm>
            <a:off x="497681" y="229394"/>
            <a:ext cx="1976438" cy="329406"/>
          </a:xfrm>
          <a:prstGeom prst="rect">
            <a:avLst/>
          </a:prstGeom>
        </p:spPr>
      </p:pic>
    </p:spTree>
    <p:extLst>
      <p:ext uri="{BB962C8B-B14F-4D97-AF65-F5344CB8AC3E}">
        <p14:creationId xmlns:p14="http://schemas.microsoft.com/office/powerpoint/2010/main" val="3010838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opptekst 1">
            <a:extLst>
              <a:ext uri="{FF2B5EF4-FFF2-40B4-BE49-F238E27FC236}">
                <a16:creationId xmlns:a16="http://schemas.microsoft.com/office/drawing/2014/main" id="{427665F2-632E-A346-BAA5-478D1F57DD21}"/>
              </a:ext>
            </a:extLst>
          </p:cNvPr>
          <p:cNvSpPr>
            <a:spLocks noGrp="1"/>
          </p:cNvSpPr>
          <p:nvPr>
            <p:ph type="hdr" sz="quarter"/>
          </p:nvPr>
        </p:nvSpPr>
        <p:spPr>
          <a:xfrm>
            <a:off x="1043904" y="599831"/>
            <a:ext cx="5128296" cy="261815"/>
          </a:xfrm>
          <a:prstGeom prst="rect">
            <a:avLst/>
          </a:prstGeom>
        </p:spPr>
        <p:txBody>
          <a:bodyPr vert="horz" lIns="0" tIns="0" rIns="0" bIns="0" rtlCol="0"/>
          <a:lstStyle>
            <a:lvl1pPr algn="l">
              <a:defRPr sz="1200" b="1"/>
            </a:lvl1pPr>
          </a:lstStyle>
          <a:p>
            <a:endParaRPr lang="nb-NO" sz="1050" dirty="0"/>
          </a:p>
        </p:txBody>
      </p:sp>
      <p:sp>
        <p:nvSpPr>
          <p:cNvPr id="9" name="Plassholder for dato 2">
            <a:extLst>
              <a:ext uri="{FF2B5EF4-FFF2-40B4-BE49-F238E27FC236}">
                <a16:creationId xmlns:a16="http://schemas.microsoft.com/office/drawing/2014/main" id="{60965A70-FF2D-5841-BF99-6324283CD9F0}"/>
              </a:ext>
            </a:extLst>
          </p:cNvPr>
          <p:cNvSpPr>
            <a:spLocks noGrp="1"/>
          </p:cNvSpPr>
          <p:nvPr>
            <p:ph type="dt" sz="quarter" idx="1"/>
          </p:nvPr>
        </p:nvSpPr>
        <p:spPr>
          <a:xfrm>
            <a:off x="5339962" y="8683991"/>
            <a:ext cx="832238" cy="178655"/>
          </a:xfrm>
          <a:prstGeom prst="rect">
            <a:avLst/>
          </a:prstGeom>
        </p:spPr>
        <p:txBody>
          <a:bodyPr vert="horz" lIns="0" tIns="0" rIns="0" bIns="0" rtlCol="0" anchor="t"/>
          <a:lstStyle>
            <a:lvl1pPr algn="r">
              <a:defRPr sz="1200">
                <a:solidFill>
                  <a:schemeClr val="accent1">
                    <a:lumMod val="75000"/>
                  </a:schemeClr>
                </a:solidFill>
              </a:defRPr>
            </a:lvl1pPr>
          </a:lstStyle>
          <a:p>
            <a:fld id="{4E0461F7-D857-C446-A98B-4029FE3B4E9C}" type="datetimeFigureOut">
              <a:rPr lang="nb-NO" sz="800" smtClean="0"/>
              <a:pPr/>
              <a:t>10.05.2023</a:t>
            </a:fld>
            <a:endParaRPr lang="nb-NO" sz="800"/>
          </a:p>
        </p:txBody>
      </p:sp>
      <p:sp>
        <p:nvSpPr>
          <p:cNvPr id="10" name="Plassholder for bunntekst 3">
            <a:extLst>
              <a:ext uri="{FF2B5EF4-FFF2-40B4-BE49-F238E27FC236}">
                <a16:creationId xmlns:a16="http://schemas.microsoft.com/office/drawing/2014/main" id="{260AEE78-88AD-C347-8A68-F5ADB6C8E0DC}"/>
              </a:ext>
            </a:extLst>
          </p:cNvPr>
          <p:cNvSpPr>
            <a:spLocks noGrp="1"/>
          </p:cNvSpPr>
          <p:nvPr>
            <p:ph type="ftr" sz="quarter" idx="4"/>
          </p:nvPr>
        </p:nvSpPr>
        <p:spPr>
          <a:xfrm>
            <a:off x="685800" y="8685213"/>
            <a:ext cx="4536831" cy="178655"/>
          </a:xfrm>
          <a:prstGeom prst="rect">
            <a:avLst/>
          </a:prstGeom>
        </p:spPr>
        <p:txBody>
          <a:bodyPr vert="horz" lIns="0" tIns="0" rIns="0" bIns="0" rtlCol="0" anchor="t"/>
          <a:lstStyle>
            <a:lvl1pPr algn="l">
              <a:defRPr sz="1200">
                <a:solidFill>
                  <a:schemeClr val="accent1">
                    <a:lumMod val="75000"/>
                  </a:schemeClr>
                </a:solidFill>
              </a:defRPr>
            </a:lvl1pPr>
          </a:lstStyle>
          <a:p>
            <a:endParaRPr lang="nb-NO" sz="800" dirty="0"/>
          </a:p>
        </p:txBody>
      </p:sp>
      <p:sp>
        <p:nvSpPr>
          <p:cNvPr id="11" name="Plassholder for lysbildenummer 4">
            <a:extLst>
              <a:ext uri="{FF2B5EF4-FFF2-40B4-BE49-F238E27FC236}">
                <a16:creationId xmlns:a16="http://schemas.microsoft.com/office/drawing/2014/main" id="{2585FC08-3B3A-7B42-976B-D13CB1357FEF}"/>
              </a:ext>
            </a:extLst>
          </p:cNvPr>
          <p:cNvSpPr>
            <a:spLocks noGrp="1"/>
          </p:cNvSpPr>
          <p:nvPr>
            <p:ph type="sldNum" sz="quarter" idx="5"/>
          </p:nvPr>
        </p:nvSpPr>
        <p:spPr>
          <a:xfrm>
            <a:off x="6264354" y="8685213"/>
            <a:ext cx="247266" cy="178655"/>
          </a:xfrm>
          <a:prstGeom prst="rect">
            <a:avLst/>
          </a:prstGeom>
        </p:spPr>
        <p:txBody>
          <a:bodyPr vert="horz" lIns="0" tIns="0" rIns="0" bIns="0" rtlCol="0" anchor="t"/>
          <a:lstStyle>
            <a:lvl1pPr algn="r">
              <a:defRPr sz="1200">
                <a:solidFill>
                  <a:schemeClr val="accent1">
                    <a:lumMod val="75000"/>
                  </a:schemeClr>
                </a:solidFill>
              </a:defRPr>
            </a:lvl1pPr>
          </a:lstStyle>
          <a:p>
            <a:pPr algn="l"/>
            <a:fld id="{6BEA7848-70C2-8844-A54F-DF108F0BB837}" type="slidenum">
              <a:rPr lang="nb-NO" sz="800" smtClean="0"/>
              <a:pPr algn="l"/>
              <a:t>‹#›</a:t>
            </a:fld>
            <a:endParaRPr lang="nb-NO" sz="800"/>
          </a:p>
        </p:txBody>
      </p:sp>
      <p:pic>
        <p:nvPicPr>
          <p:cNvPr id="12" name="Bilde 11">
            <a:extLst>
              <a:ext uri="{FF2B5EF4-FFF2-40B4-BE49-F238E27FC236}">
                <a16:creationId xmlns:a16="http://schemas.microsoft.com/office/drawing/2014/main" id="{786F8879-4E63-1949-A1E8-EC597C6FD3E0}"/>
              </a:ext>
            </a:extLst>
          </p:cNvPr>
          <p:cNvPicPr>
            <a:picLocks noChangeAspect="1"/>
          </p:cNvPicPr>
          <p:nvPr/>
        </p:nvPicPr>
        <p:blipFill>
          <a:blip r:embed="rId2"/>
          <a:stretch>
            <a:fillRect/>
          </a:stretch>
        </p:blipFill>
        <p:spPr>
          <a:xfrm>
            <a:off x="685800" y="229394"/>
            <a:ext cx="1976438" cy="329406"/>
          </a:xfrm>
          <a:prstGeom prst="rect">
            <a:avLst/>
          </a:prstGeom>
        </p:spPr>
      </p:pic>
    </p:spTree>
    <p:extLst>
      <p:ext uri="{BB962C8B-B14F-4D97-AF65-F5344CB8AC3E}">
        <p14:creationId xmlns:p14="http://schemas.microsoft.com/office/powerpoint/2010/main" val="377129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nstagram.com/p/B1D7MsOC4MV/?utm_source=ig_web_copy_lin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qIODUxjBfZ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meo.com/224053960"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youtube.com/watch?v=um7NbbIhVEU&amp;list=PLUzMw58yw93Zo2OaJgItp26lS6hz3pyL_"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Film: </a:t>
            </a:r>
            <a:r>
              <a:rPr lang="nb-NO" dirty="0" err="1"/>
              <a:t>https</a:t>
            </a:r>
            <a:r>
              <a:rPr lang="nb-NO" dirty="0"/>
              <a:t>://</a:t>
            </a:r>
            <a:r>
              <a:rPr lang="nb-NO" dirty="0" err="1"/>
              <a:t>www.youtube.com</a:t>
            </a:r>
            <a:r>
              <a:rPr lang="nb-NO" dirty="0"/>
              <a:t>/</a:t>
            </a:r>
            <a:r>
              <a:rPr lang="nb-NO" dirty="0" err="1"/>
              <a:t>watch?v</a:t>
            </a:r>
            <a:r>
              <a:rPr lang="nb-NO" dirty="0"/>
              <a:t>=llLTcBz7o-M</a:t>
            </a:r>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3</a:t>
            </a:fld>
            <a:endParaRPr lang="nb-NO" sz="800"/>
          </a:p>
        </p:txBody>
      </p:sp>
    </p:spTree>
    <p:extLst>
      <p:ext uri="{BB962C8B-B14F-4D97-AF65-F5344CB8AC3E}">
        <p14:creationId xmlns:p14="http://schemas.microsoft.com/office/powerpoint/2010/main" val="3326055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Film fra </a:t>
            </a:r>
            <a:r>
              <a:rPr lang="nb-NO" dirty="0" err="1"/>
              <a:t>Svenska</a:t>
            </a:r>
            <a:r>
              <a:rPr lang="nb-NO" dirty="0"/>
              <a:t> </a:t>
            </a:r>
            <a:r>
              <a:rPr lang="nb-NO" dirty="0" err="1"/>
              <a:t>Kyrkan</a:t>
            </a:r>
            <a:r>
              <a:rPr lang="nb-NO" dirty="0"/>
              <a:t> på </a:t>
            </a:r>
            <a:r>
              <a:rPr lang="nb-NO" dirty="0" err="1"/>
              <a:t>instagram</a:t>
            </a:r>
            <a:r>
              <a:rPr lang="nb-NO" dirty="0"/>
              <a:t> (må åpnes i nettleser): </a:t>
            </a:r>
            <a:r>
              <a:rPr lang="nb-NO" dirty="0" err="1"/>
              <a:t>https</a:t>
            </a:r>
            <a:r>
              <a:rPr lang="nb-NO" dirty="0"/>
              <a:t>://</a:t>
            </a:r>
            <a:r>
              <a:rPr lang="nb-NO" dirty="0" err="1"/>
              <a:t>www.instagram.com</a:t>
            </a:r>
            <a:r>
              <a:rPr lang="nb-NO" dirty="0"/>
              <a:t>/p/B1D7MsOC4MV/?</a:t>
            </a:r>
            <a:r>
              <a:rPr lang="nb-NO" dirty="0" err="1"/>
              <a:t>utm_source</a:t>
            </a:r>
            <a:r>
              <a:rPr lang="nb-NO" dirty="0"/>
              <a:t>=</a:t>
            </a:r>
            <a:r>
              <a:rPr lang="nb-NO" dirty="0" err="1"/>
              <a:t>ig_web_copy_link</a:t>
            </a:r>
            <a:r>
              <a:rPr lang="nb-NO" dirty="0"/>
              <a:t> </a:t>
            </a:r>
          </a:p>
          <a:p>
            <a:endParaRPr lang="nb-NO" dirty="0"/>
          </a:p>
          <a:p>
            <a:pPr>
              <a:lnSpc>
                <a:spcPct val="107000"/>
              </a:lnSpc>
              <a:spcAft>
                <a:spcPts val="800"/>
              </a:spcAft>
            </a:pPr>
            <a:r>
              <a:rPr lang="nb-NO"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SNURR FILM:</a:t>
            </a:r>
            <a:r>
              <a:rPr lang="nb-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Hur</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pratar</a:t>
            </a:r>
            <a:r>
              <a:rPr lang="nb-NO" sz="1800" dirty="0">
                <a:effectLst/>
                <a:latin typeface="Calibri" panose="020F0502020204030204" pitchFamily="34" charset="0"/>
                <a:ea typeface="Calibri" panose="020F0502020204030204" pitchFamily="34" charset="0"/>
                <a:cs typeface="Times New Roman" panose="02020603050405020304" pitchFamily="18" charset="0"/>
              </a:rPr>
              <a:t> du om Gud med ditt barn: </a:t>
            </a:r>
            <a:r>
              <a:rPr lang="nb-NO" sz="18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3"/>
              </a:rPr>
              <a:t>https://www.instagram.com/p/B1D7MsOC4MV/?utm_source=ig_web_copy_link</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sng" dirty="0">
                <a:effectLst/>
                <a:latin typeface="Calibri" panose="020F0502020204030204" pitchFamily="34" charset="0"/>
                <a:ea typeface="Calibri" panose="020F0502020204030204" pitchFamily="34" charset="0"/>
                <a:cs typeface="Calibri" panose="020F0502020204030204" pitchFamily="34" charset="0"/>
              </a:rPr>
              <a:t>Eksistensielle spørsmål:</a:t>
            </a:r>
            <a:r>
              <a:rPr lang="nb-NO" sz="1800" dirty="0">
                <a:effectLst/>
                <a:latin typeface="Calibri" panose="020F0502020204030204" pitchFamily="34" charset="0"/>
                <a:ea typeface="Calibri" panose="020F0502020204030204" pitchFamily="34" charset="0"/>
                <a:cs typeface="Calibri" panose="020F0502020204030204" pitchFamily="34" charset="0"/>
              </a:rPr>
              <a:t> Små barn spør om mye, eldre barn tenker mer enn de sier.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Uansett kan det plutselig dukke opp spørsmål vi ikke er forberedt eller klare for.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Uansett spørsmål, husk at det er lov til å si: Du, det vet jeg ikke. Det må jeg tenke litt på. Vi kan høre i juleevangeliet at gjeterne fortalte alt de hadde opplevd på markene med englene som sang og fortalte om barnet de skulle finne i krybben. Alle lurer veldig på hva alt dette betyr, mens «Maria tok vare på alt som ble sagt og grunnet på det i sitt hjerte.» (Luk 2,19) Når Maria, Jesu mor, må stoppe litt opp da kan vi også gjøre det.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Refleksjonsspørsmål?</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none" strike="noStrike"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200"/>
              </a:spcBef>
            </a:pPr>
            <a:r>
              <a:rPr lang="nb-NO"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Fortelling: Hverdagen – i trafikkaos</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er midt i ettermiddagsrushet. Om få minutter begynner femåringens kulturskoletime, men det får ikke bilkøen foran oss til å rikke seg. Jeg er irritert og stressa og helt uforberedt på spørsmålet fra Matti: «Mamma, hvordan skal det gå med meg senere, i himmelen, når jeg ikke kan engelsk?» Men fy til den som ikke benytter seg av hver eneste mulighet til å snakke med barna sine om de eksistensielle spørsmålene, tenker jeg, og kaster meg inn i diskusjonen. Mellom bremsing og giring forsøker jeg å forklare at jeg tror himmelen er en plass der man ikke behøver å kunne noen ting. Jeg har akkurat fått opp farten – i forklaringen, ikke i trafikken – da Matti blir lei hele diskusjonen og sier: «Ja, ja. Men mamma, hvordan er det mulig at trafikklysene kan skifte farge?» Trafikklysenes programmering er et mysterium på linje med himmelens kompetansekrav. Begge er tema for hverdagslig forundring, ikke mer enn det – men ikke mindre heller. Barn lever i de åpne mulighetenes verden. Flaut og pinlig blir alt først mye senere i livet. Kanskje det er derfor det er så overraskende enkelt å be sammen med barn.» (fra </a:t>
            </a:r>
            <a:r>
              <a:rPr lang="nb-NO" sz="1800" i="1" dirty="0">
                <a:effectLst/>
                <a:latin typeface="Calibri" panose="020F0502020204030204" pitchFamily="34" charset="0"/>
                <a:ea typeface="Calibri" panose="020F0502020204030204" pitchFamily="34" charset="0"/>
                <a:cs typeface="Times New Roman" panose="02020603050405020304" pitchFamily="18" charset="0"/>
              </a:rPr>
              <a:t>Faddergaven</a:t>
            </a:r>
            <a:r>
              <a:rPr lang="nb-NO" sz="1800" dirty="0">
                <a:effectLst/>
                <a:latin typeface="Calibri" panose="020F0502020204030204" pitchFamily="34" charset="0"/>
                <a:ea typeface="Calibri" panose="020F0502020204030204" pitchFamily="34" charset="0"/>
                <a:cs typeface="Times New Roman" panose="02020603050405020304" pitchFamily="18" charset="0"/>
              </a:rPr>
              <a:t> av Monica Vikström-</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Jokela</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12</a:t>
            </a:fld>
            <a:endParaRPr lang="nb-NO" sz="800"/>
          </a:p>
        </p:txBody>
      </p:sp>
    </p:spTree>
    <p:extLst>
      <p:ext uri="{BB962C8B-B14F-4D97-AF65-F5344CB8AC3E}">
        <p14:creationId xmlns:p14="http://schemas.microsoft.com/office/powerpoint/2010/main" val="91065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200"/>
              </a:spcBef>
            </a:pPr>
            <a:r>
              <a:rPr lang="nb-NO"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Bønn – hva handler det om?</a:t>
            </a:r>
          </a:p>
          <a:p>
            <a:pPr>
              <a:lnSpc>
                <a:spcPct val="107000"/>
              </a:lnSpc>
              <a:spcAft>
                <a:spcPts val="800"/>
              </a:spcAft>
            </a:pPr>
            <a:r>
              <a:rPr lang="nb-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Om vi har en forsamling hvor det er mulig - Spørsmål ut: Hva er bønn? Sett stikkordene opp på en flippover som et slags tankekart. Klarer vi sammen å lage en definisjon sammen?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I populærkulturen vi lever i i dag møter vi mange og ulike uttrykk for tro og livssyn. I idrett og kultur kan vi se at utøverne korser seg før de skal ut på banen, eller på scenen. I idretten snakker de stadig om et David og Goliat-oppgjør. Kanskje særlig i den amerikanske kulturen står den kristne tro fortsatt stødig i uttrykk i mediene. Særlig i tv-serier vi får derifra får vi til tider mange referanser til både bibel og bud. Men forstår vi dem?</a:t>
            </a:r>
          </a:p>
          <a:p>
            <a:pPr>
              <a:lnSpc>
                <a:spcPct val="107000"/>
              </a:lnSpc>
              <a:spcAft>
                <a:spcPts val="800"/>
              </a:spcAft>
            </a:pPr>
            <a:r>
              <a:rPr lang="nb-NO"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SNURR FILM (1:50):</a:t>
            </a:r>
            <a:r>
              <a:rPr lang="nb-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nb-N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https://www.youtube.com/watch?v=qIODUxjBfZ0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Bønn tenker man ulikt om i ulike tradisjoner. I filmklippet her møter vi Mary Cooper, mor til geniet Sheldon, som prøver å få inn litt bønn når de er på sightseeing i storbyen. Som vi ser er det mange tilnærminger til emnet. Howard – den tredje av dem – er egentlig jøde og tror han vil ta fyr bare av å være i en kirke. Mens de Penny og Howard går for en slags samtaleform med litt ønsker inni.</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Man har frie og personlige bønner – altså man utformer de selv på stedet, enten stille eller man sier de høyt alt etter hva situasjonen tilsier. Man har faste fellesbønner. Et eksempel på dette kan være «Vår Far», som bes i gudstjenesten. På denne måten blir bønnen også en felles aktivitet. Noe vi gjør sammen. Disse faste bønnene kan man også fint bruke hjemme som hjelp. Å tenne et lys kan også være en bønn. En stille bønn – en handling – som kan være nok de gangene man ikke klarer eller vil sette det i system med ord.</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Noen er mest komfortable med nettopp det å be fritt, å kunne si det de tenker på der og da. Mens andre synes det kan være skummelt å skulle være helt fri i formen. Der er man forskjellige som personer. Lystenning er noe vi gjør mye av med barn på mange arrangement og i kirken. Det er enkelt å gjøre og det taler litt for seg selv.</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Kjell Aukrust viser oss et godt eksempel på bønn gjennom Ludvig.</a:t>
            </a: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13</a:t>
            </a:fld>
            <a:endParaRPr lang="nb-NO" sz="800"/>
          </a:p>
        </p:txBody>
      </p:sp>
    </p:spTree>
    <p:extLst>
      <p:ext uri="{BB962C8B-B14F-4D97-AF65-F5344CB8AC3E}">
        <p14:creationId xmlns:p14="http://schemas.microsoft.com/office/powerpoint/2010/main" val="652424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LUDVIGS AFTENBØNN: (vis et bilde av Ludvig på PP)</a:t>
            </a:r>
          </a:p>
          <a:p>
            <a:pPr>
              <a:lnSpc>
                <a:spcPct val="107000"/>
              </a:lnSpc>
              <a:spcAft>
                <a:spcPts val="800"/>
              </a:spcAft>
            </a:pPr>
            <a:r>
              <a:rPr lang="nb-N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nb-N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Ludvig som ligger ytterst og utsatt til, tar seg god tid med aftenbønnen. Han har kontakt med Vår Herre. Ludvig følger ofte opp med en tilleggsbønn. Det er tanker han har hatt i tankene sine:</a:t>
            </a:r>
            <a:br>
              <a:rPr lang="nb-NO" sz="1200" i="1" dirty="0">
                <a:effectLst/>
                <a:latin typeface="Calibri" panose="020F0502020204030204" pitchFamily="34" charset="0"/>
                <a:ea typeface="Calibri" panose="020F0502020204030204" pitchFamily="34" charset="0"/>
                <a:cs typeface="Calibri" panose="020F0502020204030204" pitchFamily="34" charset="0"/>
              </a:rPr>
            </a:br>
            <a:r>
              <a:rPr lang="nb-N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 takker for at han i dagens løp ikke er overkjørt, men fortsatt oppegående og ved god helse. Han takker for solvarme - og regn når dette er nødvendig.</a:t>
            </a:r>
            <a:br>
              <a:rPr lang="nb-NO" sz="1200" i="1" dirty="0">
                <a:effectLst/>
                <a:latin typeface="Calibri" panose="020F0502020204030204" pitchFamily="34" charset="0"/>
                <a:ea typeface="Calibri" panose="020F0502020204030204" pitchFamily="34" charset="0"/>
                <a:cs typeface="Calibri" panose="020F0502020204030204" pitchFamily="34" charset="0"/>
              </a:rPr>
            </a:br>
            <a:r>
              <a:rPr lang="nb-N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Så takker han for konglene på trærne som bærer frø. Han ber om at fugler og dyr må komme velberget fra høstjakta. At Vår Herre må holde øye med burhøner, påse at de slipper ut, slik at de får rettet ut fjæra og strekt seg litt etter anstrengende </a:t>
            </a:r>
            <a:r>
              <a:rPr lang="nb-NO" sz="1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verping</a:t>
            </a:r>
            <a:r>
              <a:rPr lang="nb-N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Vår Herre må også holde et øye med Norges Bonde og Småbrukarlag, så de ikke bruker </a:t>
            </a:r>
            <a:r>
              <a:rPr lang="nb-NO" sz="12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sprøyteveske</a:t>
            </a:r>
            <a:r>
              <a:rPr lang="nb-N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på alt som spirer og gror. Så ber han om at Husfruen må få hjelp til å finne igjen kålpuddingen som hun har forlagt.</a:t>
            </a:r>
            <a:br>
              <a:rPr lang="nb-NO" sz="1200" i="1" dirty="0">
                <a:effectLst/>
                <a:latin typeface="Calibri" panose="020F0502020204030204" pitchFamily="34" charset="0"/>
                <a:ea typeface="Calibri" panose="020F0502020204030204" pitchFamily="34" charset="0"/>
                <a:cs typeface="Calibri" panose="020F0502020204030204" pitchFamily="34" charset="0"/>
              </a:rPr>
            </a:br>
            <a:r>
              <a:rPr lang="nb-N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Videre skulle han høre fra sin Husbond om Vår Herre kunne ta til seg en bestemt ligningssekretær litt tidligere enn planlagt.</a:t>
            </a:r>
            <a:br>
              <a:rPr lang="nb-NO" sz="1200" i="1" dirty="0">
                <a:effectLst/>
                <a:latin typeface="Calibri" panose="020F0502020204030204" pitchFamily="34" charset="0"/>
                <a:ea typeface="Calibri" panose="020F0502020204030204" pitchFamily="34" charset="0"/>
                <a:cs typeface="Calibri" panose="020F0502020204030204" pitchFamily="34" charset="0"/>
              </a:rPr>
            </a:br>
            <a:r>
              <a:rPr lang="nb-N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Tilslutt, etter et forsiktig sideblikk om Solan hadde festet søvnen:</a:t>
            </a:r>
            <a:br>
              <a:rPr lang="nb-NO" sz="1200" i="1" dirty="0">
                <a:effectLst/>
                <a:latin typeface="Calibri" panose="020F0502020204030204" pitchFamily="34" charset="0"/>
                <a:ea typeface="Calibri" panose="020F0502020204030204" pitchFamily="34" charset="0"/>
                <a:cs typeface="Calibri" panose="020F0502020204030204" pitchFamily="34" charset="0"/>
              </a:rPr>
            </a:br>
            <a:r>
              <a:rPr lang="nb-N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Sørg endelig for at herr Gundersen som ligger innerst får seg fast arbeide!</a:t>
            </a:r>
            <a:br>
              <a:rPr lang="nb-NO" sz="1200" i="1" dirty="0">
                <a:effectLst/>
                <a:latin typeface="Calibri" panose="020F0502020204030204" pitchFamily="34" charset="0"/>
                <a:ea typeface="Calibri" panose="020F0502020204030204" pitchFamily="34" charset="0"/>
                <a:cs typeface="Calibri" panose="020F0502020204030204" pitchFamily="34" charset="0"/>
              </a:rPr>
            </a:br>
            <a:r>
              <a:rPr lang="nb-NO"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Dette ber han om</a:t>
            </a:r>
            <a:r>
              <a:rPr lang="nb-N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nb-NO" sz="1200" dirty="0">
                <a:effectLst/>
                <a:latin typeface="Calibri" panose="020F0502020204030204" pitchFamily="34" charset="0"/>
                <a:ea typeface="Calibri" panose="020F0502020204030204" pitchFamily="34" charset="0"/>
                <a:cs typeface="Calibri" panose="020F0502020204030204" pitchFamily="34" charset="0"/>
              </a:rPr>
              <a:t> (</a:t>
            </a:r>
            <a:r>
              <a:rPr lang="nb-NO"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Sitatet er hentet fra historien "En liten høstbønn" i boka "Guttene på broen")</a:t>
            </a:r>
          </a:p>
          <a:p>
            <a:pPr>
              <a:lnSpc>
                <a:spcPct val="107000"/>
              </a:lnSpc>
              <a:spcAft>
                <a:spcPts val="800"/>
              </a:spcAft>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Her ser vi gode gamle Ludvig som roer seg ned før kvelden, og før han skal sove. Han er jo ganske godt kjent for å kjenne ekstra på engstelse. Ludvig har likevel ikke så mye fokus på seg selv i sin bønn. Han har fokus utover på livet rundt ham. Han takker og ber for naturen, for dyra og for sin Husfrue og Husbond. Han ber om at det skal gå dem vel i sine daglige utfordringer. </a:t>
            </a: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Og dette er mye av essensen av bønn – å kunne legge fra seg det som tynger en og nettopp det å kunne løfte blikket bort fra seg selv. Rundt omkring i samfunnet er det mye vondt som skjer. Dette kan dessverre ikke løses raskt med en bønn. Bønn er ingen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quick-fix</a:t>
            </a:r>
            <a:r>
              <a:rPr lang="nb-NO" sz="1200" dirty="0">
                <a:effectLst/>
                <a:latin typeface="Calibri" panose="020F0502020204030204" pitchFamily="34" charset="0"/>
                <a:ea typeface="Calibri" panose="020F0502020204030204" pitchFamily="34" charset="0"/>
                <a:cs typeface="Times New Roman" panose="02020603050405020304" pitchFamily="18" charset="0"/>
              </a:rPr>
              <a:t> som gjør alt godt igjen på et blunk. Gud er ikke en automat hvor man trykker på en knapp og får et klart svar. Det er ikke alltid at vi forstår svarene, og kanskje oppdager vi heller ikke at det er et svar der. </a:t>
            </a:r>
          </a:p>
          <a:p>
            <a:pPr>
              <a:lnSpc>
                <a:spcPct val="107000"/>
              </a:lnSpc>
              <a:spcAft>
                <a:spcPts val="800"/>
              </a:spcAft>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Gud har utstyrt oss med en rekke egenskaper som gjør oss i stand til å håndtere livet. Bønn kan være er en måte å reflektere på. Gjennom refleksjonen gir Gud muligheten til å forstå eller se ting fra en annens side. På denne måten skapes også en tilknytning til Gud, men for å gjøre det må jeg også tørre å stoppe opp og tenke eller si det som opptar meg.</a:t>
            </a: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Det finnes et begrep som kalles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Bedroom</a:t>
            </a:r>
            <a:r>
              <a:rPr lang="nb-NO" sz="1200" dirty="0">
                <a:effectLst/>
                <a:latin typeface="Calibri" panose="020F0502020204030204" pitchFamily="34" charset="0"/>
                <a:ea typeface="Calibri" panose="020F0502020204030204" pitchFamily="34" charset="0"/>
                <a:cs typeface="Times New Roman" panose="02020603050405020304" pitchFamily="18" charset="0"/>
              </a:rPr>
              <a:t>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spirituality</a:t>
            </a:r>
            <a:r>
              <a:rPr lang="nb-NO" sz="1200" dirty="0">
                <a:effectLst/>
                <a:latin typeface="Calibri" panose="020F0502020204030204" pitchFamily="34" charset="0"/>
                <a:ea typeface="Calibri" panose="020F0502020204030204" pitchFamily="34" charset="0"/>
                <a:cs typeface="Times New Roman" panose="02020603050405020304" pitchFamily="18" charset="0"/>
              </a:rPr>
              <a:t>». Ifølge boken «The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faith</a:t>
            </a:r>
            <a:r>
              <a:rPr lang="nb-NO" sz="1200" dirty="0">
                <a:effectLst/>
                <a:latin typeface="Calibri" panose="020F0502020204030204" pitchFamily="34" charset="0"/>
                <a:ea typeface="Calibri" panose="020F0502020204030204" pitchFamily="34" charset="0"/>
                <a:cs typeface="Times New Roman" panose="02020603050405020304" pitchFamily="18" charset="0"/>
              </a:rPr>
              <a:t>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of</a:t>
            </a:r>
            <a:r>
              <a:rPr lang="nb-NO" sz="1200" dirty="0">
                <a:effectLst/>
                <a:latin typeface="Calibri" panose="020F0502020204030204" pitchFamily="34" charset="0"/>
                <a:ea typeface="Calibri" panose="020F0502020204030204" pitchFamily="34" charset="0"/>
                <a:cs typeface="Times New Roman" panose="02020603050405020304" pitchFamily="18" charset="0"/>
              </a:rPr>
              <a:t>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generation</a:t>
            </a:r>
            <a:r>
              <a:rPr lang="nb-NO" sz="1200" dirty="0">
                <a:effectLst/>
                <a:latin typeface="Calibri" panose="020F0502020204030204" pitchFamily="34" charset="0"/>
                <a:ea typeface="Calibri" panose="020F0502020204030204" pitchFamily="34" charset="0"/>
                <a:cs typeface="Times New Roman" panose="02020603050405020304" pitchFamily="18" charset="0"/>
              </a:rPr>
              <a:t> Y» så ber 60% av ungdommer i England før de legger seg. Det er en måte for dem å oppsummere dagen for seg selv og roe ned. Når ungdommene er for seg selv på rommet sitt, i sin egen boble, tar de frem tankene og inntrykkene fra dagen som er gått og setter dem i system slik at de kan roe ned og få sove. Dette er et godt eksempel på en god rutine. </a:t>
            </a:r>
          </a:p>
          <a:p>
            <a:pPr>
              <a:lnSpc>
                <a:spcPct val="107000"/>
              </a:lnSpc>
              <a:spcBef>
                <a:spcPts val="200"/>
              </a:spcBef>
            </a:pPr>
            <a:endParaRPr lang="nb-NO"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200"/>
              </a:spcBef>
            </a:pPr>
            <a:r>
              <a:rPr lang="nb-NO" sz="12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TIPS: Aftenbønn</a:t>
            </a: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Når barna skal legge seg er det mange som synger godnattsang for barna. Dette gir barna en fin rutine som også forteller dem at nå roer vi ned og skal sove. </a:t>
            </a: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Fra barna blir 2, kanskje 3 år kan man utvide litt mer. Snakke om hva man har gjort i dag. Hva var fint? Har det skjedd noe vi vil sende en ekstra tanke? For så å avslutte med en aftenbønn eller annen sang. Denne formen kan man holde på lenge. Etter hvert som språk og refleksjon utvikler seg vil barnet ta mer aktiv del i samtalen/bønnen. </a:t>
            </a: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Fra skolealder kan man også fint legge til en fast bønn, som for eksempel Fader Vår. Denne vil de også møte igjen når de kommer til kirken – uansett hvilken kirke de kommer til.</a:t>
            </a: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Etter hvert som ungene blir ungdommer og voksne er dette noe de vil ha med seg i ryggmargen. Det er ikke sikkert de vil be hver kveld, men de vil ha det med seg som et verktøy i livet.</a:t>
            </a:r>
          </a:p>
          <a:p>
            <a:pPr>
              <a:lnSpc>
                <a:spcPct val="107000"/>
              </a:lnSpc>
              <a:spcAft>
                <a:spcPts val="800"/>
              </a:spcAft>
            </a:pPr>
            <a:r>
              <a:rPr lang="nb-NO" sz="1200" b="1" dirty="0">
                <a:effectLst/>
                <a:latin typeface="Calibri" panose="020F0502020204030204" pitchFamily="34" charset="0"/>
                <a:ea typeface="Calibri" panose="020F0502020204030204" pitchFamily="34" charset="0"/>
                <a:cs typeface="Times New Roman" panose="02020603050405020304" pitchFamily="18" charset="0"/>
              </a:rPr>
              <a:t>Spørsmål?</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b="1" dirty="0">
                <a:effectLst/>
                <a:latin typeface="Calibri" panose="020F0502020204030204" pitchFamily="34" charset="0"/>
                <a:ea typeface="Calibri" panose="020F0502020204030204" pitchFamily="34" charset="0"/>
                <a:cs typeface="Times New Roman" panose="02020603050405020304" pitchFamily="18" charset="0"/>
              </a:rPr>
              <a:t>Henvise til bord og materiell i pausen</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14</a:t>
            </a:fld>
            <a:endParaRPr lang="nb-NO" sz="800"/>
          </a:p>
        </p:txBody>
      </p:sp>
    </p:spTree>
    <p:extLst>
      <p:ext uri="{BB962C8B-B14F-4D97-AF65-F5344CB8AC3E}">
        <p14:creationId xmlns:p14="http://schemas.microsoft.com/office/powerpoint/2010/main" val="3050347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Vi har laget to bord med forskjellig materiell på. På det ene er det bøker og ting som vi deler ut på tiltakene og som man får med seg hjem. På det andre er det materiell vi bruker i våre formidlinger eller som inspirasjon. Der er det sangbøker, barnebibler, bønnebøker og andre ting som kan hjelpe til i tankeprosessen.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15</a:t>
            </a:fld>
            <a:endParaRPr lang="nb-NO" sz="800"/>
          </a:p>
        </p:txBody>
      </p:sp>
    </p:spTree>
    <p:extLst>
      <p:ext uri="{BB962C8B-B14F-4D97-AF65-F5344CB8AC3E}">
        <p14:creationId xmlns:p14="http://schemas.microsoft.com/office/powerpoint/2010/main" val="3980551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200"/>
              </a:spcBef>
            </a:pPr>
            <a:r>
              <a:rPr lang="nb-NO"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HVORDAN – noen konkrete tips på tampen</a:t>
            </a:r>
          </a:p>
          <a:p>
            <a:pPr>
              <a:lnSpc>
                <a:spcPct val="107000"/>
              </a:lnSpc>
              <a:spcAft>
                <a:spcPts val="800"/>
              </a:spcAft>
            </a:pP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Måltider:</a:t>
            </a:r>
            <a:r>
              <a:rPr lang="nb-NO" sz="1800" dirty="0">
                <a:effectLst/>
                <a:latin typeface="Calibri" panose="020F0502020204030204" pitchFamily="34" charset="0"/>
                <a:ea typeface="Calibri" panose="020F0502020204030204" pitchFamily="34" charset="0"/>
                <a:cs typeface="Times New Roman" panose="02020603050405020304" pitchFamily="18" charset="0"/>
              </a:rPr>
              <a:t> Å synge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bordvers</a:t>
            </a:r>
            <a:r>
              <a:rPr lang="nb-NO" sz="1800" dirty="0">
                <a:effectLst/>
                <a:latin typeface="Calibri" panose="020F0502020204030204" pitchFamily="34" charset="0"/>
                <a:ea typeface="Calibri" panose="020F0502020204030204" pitchFamily="34" charset="0"/>
                <a:cs typeface="Times New Roman" panose="02020603050405020304" pitchFamily="18" charset="0"/>
              </a:rPr>
              <a:t> er en fin rutine som også markerer at nå er det klart for å spise. Man får samlet seg og man forbereder hodet på det som skal skje. Et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bordvers</a:t>
            </a:r>
            <a:r>
              <a:rPr lang="nb-NO" sz="1800" dirty="0">
                <a:effectLst/>
                <a:latin typeface="Calibri" panose="020F0502020204030204" pitchFamily="34" charset="0"/>
                <a:ea typeface="Calibri" panose="020F0502020204030204" pitchFamily="34" charset="0"/>
                <a:cs typeface="Times New Roman" panose="02020603050405020304" pitchFamily="18" charset="0"/>
              </a:rPr>
              <a:t> kan være ha mange former. Det kan synges, sies, rappes eller det du selv vil. Noen måltid er lettere å gjennomføre dette på. Noen klarer det på alle – fordi de er fellesmåltid. Noen møtes kanskje bare til middag. Da ville jeg begynt med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bordvers</a:t>
            </a:r>
            <a:r>
              <a:rPr lang="nb-NO" sz="1800" dirty="0">
                <a:effectLst/>
                <a:latin typeface="Calibri" panose="020F0502020204030204" pitchFamily="34" charset="0"/>
                <a:ea typeface="Calibri" panose="020F0502020204030204" pitchFamily="34" charset="0"/>
                <a:cs typeface="Times New Roman" panose="02020603050405020304" pitchFamily="18" charset="0"/>
              </a:rPr>
              <a:t> før middagen. (I et ungdomskor SEA var dirigent for sang de forskjellige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bordvers</a:t>
            </a:r>
            <a:r>
              <a:rPr lang="nb-NO" sz="1800" dirty="0">
                <a:effectLst/>
                <a:latin typeface="Calibri" panose="020F0502020204030204" pitchFamily="34" charset="0"/>
                <a:ea typeface="Calibri" panose="020F0502020204030204" pitchFamily="34" charset="0"/>
                <a:cs typeface="Times New Roman" panose="02020603050405020304" pitchFamily="18" charset="0"/>
              </a:rPr>
              <a:t> til hvert måltid når de var på tur. Læringskurven var bratt for en som bare kunne to forskjellige).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Forslag sanger: «O, du som metter» (vanlig eller med Emil-melodi), «Herre din jord bærer mat nok for alle» (Jordbær-sangen),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Thank</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you</a:t>
            </a:r>
            <a:r>
              <a:rPr lang="nb-NO" sz="1800" dirty="0">
                <a:effectLst/>
                <a:latin typeface="Calibri" panose="020F0502020204030204" pitchFamily="34" charset="0"/>
                <a:ea typeface="Calibri" panose="020F0502020204030204" pitchFamily="34" charset="0"/>
                <a:cs typeface="Times New Roman" panose="02020603050405020304" pitchFamily="18" charset="0"/>
              </a:rPr>
              <a:t> lord», «Alle vender»,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Vers: «Så får vi mat i Jesu navn. Amen», (rap fra «Her er jeg!» </a:t>
            </a:r>
            <a:r>
              <a:rPr lang="nb-NO" sz="1800" i="1" dirty="0">
                <a:effectLst/>
                <a:latin typeface="Calibri" panose="020F0502020204030204" pitchFamily="34" charset="0"/>
                <a:ea typeface="Calibri" panose="020F0502020204030204" pitchFamily="34" charset="0"/>
                <a:cs typeface="Times New Roman" panose="02020603050405020304" pitchFamily="18" charset="0"/>
              </a:rPr>
              <a:t>Jesus sa: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Gje</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borna</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mat! Mat skal det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vera</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på alle fat. Maten rekk til heile verda. No skal vi takka, eta og dela!»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Fortellinger:</a:t>
            </a:r>
            <a:r>
              <a:rPr lang="nb-NO" sz="1800" dirty="0">
                <a:effectLst/>
                <a:latin typeface="Calibri" panose="020F0502020204030204" pitchFamily="34" charset="0"/>
                <a:ea typeface="Calibri" panose="020F0502020204030204" pitchFamily="34" charset="0"/>
                <a:cs typeface="Times New Roman" panose="02020603050405020304" pitchFamily="18" charset="0"/>
              </a:rPr>
              <a:t> Bibelfortellinger er mer enn eventyr. Det er historiske fortellinger som mennesker over hele verden kjenner til. Ved å la barna bli kjent med fortellingene vil de forstå hva som menes når sportsjournalistene sier at dette er et David og Goliat-oppgjør. Men hvor skal man begynne? Når ungene er fire år får de utdelt en barnebibel. Bruk denne. Les de fortellingene som er i den. Se på bildene og bli kjent sammen. Begynn gjerne de fortellingene du kjenner litt til fra før og utforsk videre med ungene og/eller på egen hånd. Sammen med fortellingene vil det komme spørsmål. Hvorfor gjør ikke Jesus sånn? Hvorfor ditt og hvorfor datt? Ikke vær redd for diss spørsmålene. Lignende spørsmål dukker jo opp uansett i livet og vi har ikke alltid svarene. Det er greit. </a:t>
            </a:r>
          </a:p>
          <a:p>
            <a:pPr>
              <a:lnSpc>
                <a:spcPct val="107000"/>
              </a:lnSpc>
              <a:spcAft>
                <a:spcPts val="800"/>
              </a:spcAft>
            </a:pPr>
            <a:endParaRPr lang="nb-NO"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Sanger:</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a:effectLst/>
                <a:latin typeface="Calibri" panose="020F0502020204030204" pitchFamily="34" charset="0"/>
                <a:ea typeface="Calibri" panose="020F0502020204030204" pitchFamily="34" charset="0"/>
                <a:cs typeface="Times New Roman" panose="02020603050405020304" pitchFamily="18" charset="0"/>
              </a:rPr>
              <a:t>Jeg er så glad hver julekveld, for da ble Jesus født. Da lyste stjerne som en sol og engler sang så søtt</a:t>
            </a:r>
            <a:r>
              <a:rPr lang="nb-NO" sz="1800" dirty="0">
                <a:effectLst/>
                <a:latin typeface="Calibri" panose="020F0502020204030204" pitchFamily="34" charset="0"/>
                <a:ea typeface="Calibri" panose="020F0502020204030204" pitchFamily="34" charset="0"/>
                <a:cs typeface="Times New Roman" panose="02020603050405020304" pitchFamily="18" charset="0"/>
              </a:rPr>
              <a:t>» Kjenner noen til den? Her har vi juleevangeliet i en sang. Denne og mangemange andre sanger forteller en historie. Bruk sangene til å lære barna viktige sangskatter. Dette er sanger man har sunget langt tilbake i tid.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finnes også mange andre tema på sangene. Vi har aftenbønn-sangene jeg har nevnt tidligere. Dåpssalmer og mange andre sanger både i vise- og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popsjanger</a:t>
            </a:r>
            <a:r>
              <a:rPr lang="nb-NO" sz="1800" dirty="0">
                <a:effectLst/>
                <a:latin typeface="Calibri" panose="020F0502020204030204" pitchFamily="34" charset="0"/>
                <a:ea typeface="Calibri" panose="020F0502020204030204" pitchFamily="34" charset="0"/>
                <a:cs typeface="Times New Roman" panose="02020603050405020304" pitchFamily="18" charset="0"/>
              </a:rPr>
              <a:t> forteller historier og gode budskap.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Å synge er bra for språk og hjerne også. Hvorfor ikke benytte seg av det? Den nye barnesalmeboken har en god blanding av sanger.</a:t>
            </a: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17</a:t>
            </a:fld>
            <a:endParaRPr lang="nb-NO" sz="800"/>
          </a:p>
        </p:txBody>
      </p:sp>
    </p:spTree>
    <p:extLst>
      <p:ext uri="{BB962C8B-B14F-4D97-AF65-F5344CB8AC3E}">
        <p14:creationId xmlns:p14="http://schemas.microsoft.com/office/powerpoint/2010/main" val="158847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1200"/>
              </a:spcBef>
            </a:pPr>
            <a:r>
              <a:rPr lang="nb-NO"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Markere dåpsdagen: </a:t>
            </a:r>
          </a:p>
          <a:p>
            <a:pPr>
              <a:lnSpc>
                <a:spcPct val="107000"/>
              </a:lnSpc>
              <a:spcBef>
                <a:spcPts val="1200"/>
              </a:spcBef>
            </a:pPr>
            <a:r>
              <a:rPr lang="nb-NO" sz="1800" b="1" kern="0" dirty="0">
                <a:solidFill>
                  <a:srgbClr val="2F5496"/>
                </a:solidFill>
                <a:effectLst/>
                <a:latin typeface="Calibri Light" panose="020F0302020204030204" pitchFamily="34" charset="0"/>
                <a:ea typeface="Times New Roman" panose="02020603050405020304" pitchFamily="18" charset="0"/>
                <a:cs typeface="Calibri" panose="020F0502020204030204" pitchFamily="34" charset="0"/>
              </a:rPr>
              <a:t>I fortsettelsen av dette om å bruke de muligheter som finnes i det daglige livet – er det også en mulighet å markere dåpsdagen. </a:t>
            </a:r>
            <a:endParaRPr lang="nb-NO"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For mange er hverdagen hektisk, og det kan være mer enn nok skulle huske alle bursdager, om en ikke skal gå rundt å huske på dåpsdagene også ...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Likevel tenker jeg at «den årlige dåpsdagen» - slik som «den årlige bryllupsdagen» er en fin dag å markere og en anledning til å </a:t>
            </a:r>
            <a:r>
              <a:rPr lang="nb-NO" sz="1800" dirty="0" err="1">
                <a:effectLst/>
                <a:latin typeface="Calibri" panose="020F0502020204030204" pitchFamily="34" charset="0"/>
                <a:ea typeface="Calibri" panose="020F0502020204030204" pitchFamily="34" charset="0"/>
                <a:cs typeface="Calibri" panose="020F0502020204030204" pitchFamily="34" charset="0"/>
              </a:rPr>
              <a:t>naturliggjøre</a:t>
            </a:r>
            <a:r>
              <a:rPr lang="nb-NO" sz="1800" dirty="0">
                <a:effectLst/>
                <a:latin typeface="Calibri" panose="020F0502020204030204" pitchFamily="34" charset="0"/>
                <a:ea typeface="Calibri" panose="020F0502020204030204" pitchFamily="34" charset="0"/>
                <a:cs typeface="Calibri" panose="020F0502020204030204" pitchFamily="34" charset="0"/>
              </a:rPr>
              <a:t> – og løfte fram som noe viktig – det å være døpt.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På aller enkleste måte kan man ta fram dåpslyset man fikk da barnet ble døpt. Når man tenner det og ser på bildene fra dåpsdagen har man allerede gjort det viktigste. Minnet om dåpsdagen.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i="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i="1" dirty="0">
                <a:effectLst/>
                <a:latin typeface="Calibri" panose="020F0502020204030204" pitchFamily="34" charset="0"/>
                <a:ea typeface="Calibri" panose="020F0502020204030204" pitchFamily="34" charset="0"/>
                <a:cs typeface="Calibri" panose="020F0502020204030204" pitchFamily="34" charset="0"/>
              </a:rPr>
              <a:t>«Se på deg der. Du var liten/stor. Du ble døpt. Å bli døpt betyr at du ble med i Guds store familie. Den familien kan du alltid være en del av.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dirty="0">
                <a:effectLst/>
                <a:latin typeface="Calibri" panose="020F0502020204030204" pitchFamily="34" charset="0"/>
                <a:ea typeface="Calibri" panose="020F0502020204030204" pitchFamily="34" charset="0"/>
                <a:cs typeface="Calibri" panose="020F0502020204030204" pitchFamily="34" charset="0"/>
              </a:rPr>
              <a:t>Det kan være denne dagen kveldsavslutning.  Det er fint å huske på at vi er Guds barn og at Jesus alltid er i deg.  Da du ble døpt ble dette lyset tent.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dirty="0">
                <a:effectLst/>
                <a:latin typeface="Calibri" panose="020F0502020204030204" pitchFamily="34" charset="0"/>
                <a:ea typeface="Calibri" panose="020F0502020204030204" pitchFamily="34" charset="0"/>
                <a:cs typeface="Calibri" panose="020F0502020204030204" pitchFamily="34" charset="0"/>
              </a:rPr>
              <a:t>Jesus sier at han er verdens lys. Det lyset skal også skinne på din vei.»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Det går også an å invitere faddere på besøk. Kjøpe en bok med en bibelfortellinger, sanger eller bønner. Gjøre det til en anledning – midt i det vanlige, travle livet - til å huske på Guds kjærlighet.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dirty="0">
                <a:effectLst/>
                <a:latin typeface="Calibri" panose="020F0502020204030204" pitchFamily="34" charset="0"/>
                <a:ea typeface="Calibri" panose="020F0502020204030204" pitchFamily="34" charset="0"/>
                <a:cs typeface="Calibri" panose="020F0502020204030204" pitchFamily="34" charset="0"/>
              </a:rPr>
              <a:t>«Men… vi har liksom aldri begynt med dette vi. Nå er barna allerede litt store…»- </a:t>
            </a:r>
            <a:r>
              <a:rPr lang="nb-NO" sz="1800" dirty="0">
                <a:effectLst/>
                <a:latin typeface="Calibri" panose="020F0502020204030204" pitchFamily="34" charset="0"/>
                <a:ea typeface="Calibri" panose="020F0502020204030204" pitchFamily="34" charset="0"/>
                <a:cs typeface="Calibri" panose="020F0502020204030204" pitchFamily="34" charset="0"/>
              </a:rPr>
              <a:t>kan dere si.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Jeg vil si at det aldri er for sent. For dåpen varer hele livet. Dåpen er en punktmarkering i barnets liv som vil få større betydning når den blir gitt litt plass.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Men det er vi voksne som må vise at vi syns dette er viktig.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18</a:t>
            </a:fld>
            <a:endParaRPr lang="nb-NO" sz="800"/>
          </a:p>
        </p:txBody>
      </p:sp>
    </p:spTree>
    <p:extLst>
      <p:ext uri="{BB962C8B-B14F-4D97-AF65-F5344CB8AC3E}">
        <p14:creationId xmlns:p14="http://schemas.microsoft.com/office/powerpoint/2010/main" val="316757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200"/>
              </a:spcBef>
            </a:pPr>
            <a:r>
              <a:rPr lang="nb-NO"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Høytidene som vi navigerer etter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Kirken har i likhet med alle andre en kalender som forteller hvor i kirkeåret vi er. [Bruk kirkeårsfargene til å illustrere] Her skal dere få to tips til å markere to fastetider, ventetider eller forberedelsestider, som vi også kan kalle dem. I kirken er disse tidene lilla. Etter hver lilla periode kommer en hvit. Det forteller oss at det er en festtid vi er i. Hva er vel en god fest om vi ikke kan glede oss til den? Så hvorfor glemmer jeg å glede meg? </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Jeg vil snakke om tiden før jul (advent) og tiden før påske (langfasten). Begge disse høytidene gir oss også fri fra jobb og skole.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Forberedelsestiden før jul kaller vi advent. Første søndag i advent er også første nyttårsdag i kirken. Ingen kan si at vi ikke forbereder oss til jul. Vi forbereder oss faktisk så mye at vi kan glemme hva vi egentlig forbereder oss til. Det er også en ventetid. Vi venter faktisk på at Jesus blir født. </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Dere skal få et tips til adventskalender som kalles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adventskurven</a:t>
            </a:r>
            <a:r>
              <a:rPr lang="nb-NO" sz="1800" dirty="0">
                <a:effectLst/>
                <a:latin typeface="Calibri" panose="020F0502020204030204" pitchFamily="34" charset="0"/>
                <a:ea typeface="Calibri" panose="020F0502020204030204" pitchFamily="34" charset="0"/>
                <a:cs typeface="Times New Roman" panose="02020603050405020304" pitchFamily="18" charset="0"/>
              </a:rPr>
              <a:t>. Denne begynner alltid 1. søndag i advent og er en felles aktivitet for hele familien. I en kurv legges det hver dag en lapp hvor det står en aktivitet man skal gjøre den dagen. Rydde rommet, gå på skøyter sammen, lage ønskelister, sette inn juletre, bake pepperkaker, lage julegaver, osv. Når det er ryddeaktivitet har man på forhånd gjemt f.eks. karameller e.l. rundt omkring i huset i de innerste krokene, under sofa og senger. Man finner belønning over alt. Andre ganger får man kanskje klementiner. Poenget er aktiviteter man kan gjøre sammen som er med på å forberede den høytiden som nærmer seg. På denne måten slipper man også å finne en julegave som skal overgå en hel julekalender som har vært gave etter gave. Adventskalenderen har gitt dere tid sammen i noe som kan være en veldig hektisk tid for mange. (Adventskurven er fra boken «En kurv til min datter» av Kristin Solli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Schøien</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Har man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julekrybbe</a:t>
            </a:r>
            <a:r>
              <a:rPr lang="nb-NO" sz="1800" dirty="0">
                <a:effectLst/>
                <a:latin typeface="Calibri" panose="020F0502020204030204" pitchFamily="34" charset="0"/>
                <a:ea typeface="Calibri" panose="020F0502020204030204" pitchFamily="34" charset="0"/>
                <a:cs typeface="Times New Roman" panose="02020603050405020304" pitchFamily="18" charset="0"/>
              </a:rPr>
              <a:t> er dette også et fint verktøy for å vise at vi kommer nærmere og nærmere jul ved å sette frem figurer gradvis i adventstiden.</a:t>
            </a: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19</a:t>
            </a:fld>
            <a:endParaRPr lang="nb-NO" sz="800"/>
          </a:p>
        </p:txBody>
      </p:sp>
    </p:spTree>
    <p:extLst>
      <p:ext uri="{BB962C8B-B14F-4D97-AF65-F5344CB8AC3E}">
        <p14:creationId xmlns:p14="http://schemas.microsoft.com/office/powerpoint/2010/main" val="49854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Tiden før påske kaller vi den lange fasten. Det som kanskje er mer kjent er dagene i det vi i kirken kaller «den stille uken», på folkemunne «påskeuka»: palmesøndag, skjærtorsdag, langfredag, påskeaften, 1. påskedag og 2. påskedag.</a:t>
            </a:r>
          </a:p>
          <a:p>
            <a:pPr>
              <a:lnSpc>
                <a:spcPct val="107000"/>
              </a:lnSpc>
              <a:spcAft>
                <a:spcPts val="800"/>
              </a:spcAft>
            </a:pPr>
            <a:endParaRPr lang="nb-NO"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Calibri" panose="020F0502020204030204" pitchFamily="34" charset="0"/>
              </a:rPr>
              <a:t>Regnbuebønn/lys</a:t>
            </a:r>
            <a:r>
              <a:rPr lang="nb-NO" sz="1800" dirty="0">
                <a:effectLst/>
                <a:latin typeface="Calibri" panose="020F0502020204030204" pitchFamily="34" charset="0"/>
                <a:ea typeface="Calibri" panose="020F0502020204030204" pitchFamily="34" charset="0"/>
                <a:cs typeface="Calibri" panose="020F0502020204030204" pitchFamily="34" charset="0"/>
              </a:rPr>
              <a:t> – hver søndag: I hverdagen er det jo ikke alltid tid til de lange seansene med andakt og sang, iallfall får ikke vi til det. Men å tenne et lys og lese bønnen som hører til tror jeg faktisk vi skal greie... Vi får det jo til i adventstiden nettopp fordi barna liker symbolikk, tradisjon og konkrete oppgaver. Et barn kan tenne lyset, et annet barn kan lese opp bønnen. Det er et fint lite hefte som følger med. Der er det bilde av et barn eller en voksen fra Somalia som det også finnes en lengre fortelling til som du finner på Kirkens Nødhjelp sine nettsider. Det fins også noen videosnutter om de samme personene, så hvis en vil gjøre enda mer ut av det, så kan en vise en liten videosnutt på mobilen sin i tilknytning til lystenningen.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Times New Roman" panose="02020603050405020304" pitchFamily="18" charset="0"/>
              </a:rPr>
              <a:t>Superhelt/ fasteaksjon</a:t>
            </a:r>
            <a:r>
              <a:rPr lang="nb-NO" sz="1800" dirty="0">
                <a:effectLst/>
                <a:latin typeface="Calibri" panose="020F0502020204030204" pitchFamily="34" charset="0"/>
                <a:ea typeface="Calibri" panose="020F0502020204030204" pitchFamily="34" charset="0"/>
                <a:cs typeface="Times New Roman" panose="02020603050405020304" pitchFamily="18" charset="0"/>
              </a:rPr>
              <a:t>: Kirkens nødhjelp har også et opplegg for barn hvor det er et oppdrag for hver uke. Det kan være å samle inn tomflasker, og gi pengene i fasteaksjonen, det kan være å passe på at man ikke bruker mere vann enn man trenger osv. I tillegg er det også fasteaksjon i alle menighetene i Bærum. Da kan man enten bli med og gå rundt med bøsse eller man kan være med å gi.</a:t>
            </a: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Times New Roman" panose="02020603050405020304" pitchFamily="18" charset="0"/>
              </a:rPr>
              <a:t>Lage påskehage</a:t>
            </a:r>
            <a:r>
              <a:rPr lang="nb-NO" sz="1800" dirty="0">
                <a:effectLst/>
                <a:latin typeface="Calibri" panose="020F0502020204030204" pitchFamily="34" charset="0"/>
                <a:ea typeface="Calibri" panose="020F0502020204030204" pitchFamily="34" charset="0"/>
                <a:cs typeface="Times New Roman" panose="02020603050405020304" pitchFamily="18" charset="0"/>
              </a:rPr>
              <a:t> som forteller historien i påsken. Da kan man bruke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lego</a:t>
            </a:r>
            <a:r>
              <a:rPr lang="nb-NO" sz="1800" dirty="0">
                <a:effectLst/>
                <a:latin typeface="Calibri" panose="020F0502020204030204" pitchFamily="34" charset="0"/>
                <a:ea typeface="Calibri" panose="020F0502020204030204" pitchFamily="34" charset="0"/>
                <a:cs typeface="Times New Roman" panose="02020603050405020304" pitchFamily="18" charset="0"/>
              </a:rPr>
              <a:t>, dukker, steiner og det man har for hånden- Disse er kjempefine verktøy til å formidle fortellingene hjemme.</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En utfordring for de viderekomne er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det tomme påskeegget fra askeonsdag til påskeaften</a:t>
            </a:r>
            <a:r>
              <a:rPr lang="nb-NO" sz="1800" dirty="0">
                <a:effectLst/>
                <a:latin typeface="Calibri" panose="020F0502020204030204" pitchFamily="34" charset="0"/>
                <a:ea typeface="Calibri" panose="020F0502020204030204" pitchFamily="34" charset="0"/>
                <a:cs typeface="Times New Roman" panose="02020603050405020304" pitchFamily="18" charset="0"/>
              </a:rPr>
              <a:t>: På askeonsdag settes et stort tomt påskeegg et sted. I løpet av fastetiden går lørdagsgodtet i påskeegget og ikke i magen. Forventningene bygger seg opp frem mot påskeaften, for da kan man sette seg ned og kose seg. (Fra boken «En kurv til min datter» av Kristin Solli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Schøien</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nb-NO"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Trosopplæringstiltak:</a:t>
            </a:r>
            <a:r>
              <a:rPr lang="nb-NO" sz="1800" dirty="0">
                <a:effectLst/>
                <a:latin typeface="Calibri" panose="020F0502020204030204" pitchFamily="34" charset="0"/>
                <a:ea typeface="Calibri" panose="020F0502020204030204" pitchFamily="34" charset="0"/>
                <a:cs typeface="Times New Roman" panose="02020603050405020304" pitchFamily="18" charset="0"/>
              </a:rPr>
              <a:t> Hvert år får døpte og tilhørende barn invitasjon til å bli med på alderstilpassede arrangement som vi kaller trosopplæringstiltak. Her kommer vi i stab aktivt på banen med tema, aktiviteter, sanger og fortellinger. Gå sammen på trosopplæringstiltakene og snakk om det når dere kommer hjem. Kanskje har dere en fadder i nærheten. La disse få bli en del av arrangementene også. Har du så store barn at de ikke vil eller trenger å ha med voksne på samlingene så vis likevel interesse for det som er formidlet til barna/ungdommene. Hvilke fortelling ble fortalt? Noen ganger vil de ikke snakke om det, kanskje trenger de å fordøye budskapet litt før de vil dele det med dere. Mens andre ganger forteller de som en foss. Noen ganger får de med seg noe hjem. En bok, en kristuskrans, et gripekors, adventslys e.l. Dette er for å gi dere noen flere verktøy til å fortsette hjemme.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sier til barn og unge at de skal være nysgjerrige. Men vi voksne trenger også en god dose nysgjerrighet selv på vegne av våre barn og oss.</a:t>
            </a: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20</a:t>
            </a:fld>
            <a:endParaRPr lang="nb-NO" sz="800"/>
          </a:p>
        </p:txBody>
      </p:sp>
    </p:spTree>
    <p:extLst>
      <p:ext uri="{BB962C8B-B14F-4D97-AF65-F5344CB8AC3E}">
        <p14:creationId xmlns:p14="http://schemas.microsoft.com/office/powerpoint/2010/main" val="249201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1200"/>
              </a:spcBef>
            </a:pPr>
            <a:r>
              <a:rPr lang="nb-NO"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De litt større barna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Barn i førskole alder – og de første årene på barneskolen -  er kanskje da det er lettest å drive trosopplæring …  Etter hvert får de stadig større egenvilje.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dirty="0">
                <a:effectLst/>
                <a:latin typeface="Calibri" panose="020F0502020204030204" pitchFamily="34" charset="0"/>
                <a:ea typeface="Calibri" panose="020F0502020204030204" pitchFamily="34" charset="0"/>
                <a:cs typeface="Calibri" panose="020F0502020204030204" pitchFamily="34" charset="0"/>
              </a:rPr>
              <a:t>Nei. Kjedelig. Gidder ikke. Ingen andre er med på dette. Jeg tror ikke på Gud.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Vi har hørt dette mange ganger. Og vet ikke alltid hvordan det er best å møte dette. For vi ønsker harmoni med våre barn. Vi vil at de skal syns det er moro. Koselig. Spennende. Meningsfullt.  Så da finnes det ingen enkel løsning.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Flertallet av barn og familier i vår tid utøver ikke tro i det offentlige rom.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Å ha en kristen tro syns ikke så godt for de aller fleste.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Det vil være naturlig å kjenne seg som et mindretall.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Derfor er det slik at det kanskje ikke er andre barn i klassen , som barnet vet om, som praktiserer kristen tro som en  en del av familielivet. De treffer ikke barna fra klassen når de går på gudstjeneste. Og barn vil helst være der andre barn er. Det forstår vi.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Men det betyr ikke at vi må gi oss og gi etter for all motstand fra barnet – hvis vi selv syns det er viktig å fortsette å gi barnet innputt om kristen tro og praksis.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Det er naturlig at tro og tvil går hånd i hånd. Det gjør det for meg også.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Barnets egenvilje er også et gode og helt naturlig.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Men det er også slik at vi som voksne må tørre å stå i valget om å gi barnet en kristen oppdragelse – og forsøke igjen og igjen – å finne den beste måten å utøve balansen.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Noen litt nærgående spørsmål blir: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Tør vi tone flagg -  å invitere med en venn av barnet på familiegudstjeneste?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Eller synge </a:t>
            </a:r>
            <a:r>
              <a:rPr lang="nb-NO" sz="1800" dirty="0" err="1">
                <a:effectLst/>
                <a:latin typeface="Calibri" panose="020F0502020204030204" pitchFamily="34" charset="0"/>
                <a:ea typeface="Calibri" panose="020F0502020204030204" pitchFamily="34" charset="0"/>
                <a:cs typeface="Calibri" panose="020F0502020204030204" pitchFamily="34" charset="0"/>
              </a:rPr>
              <a:t>bordvers</a:t>
            </a:r>
            <a:r>
              <a:rPr lang="nb-NO" sz="1800" dirty="0">
                <a:effectLst/>
                <a:latin typeface="Calibri" panose="020F0502020204030204" pitchFamily="34" charset="0"/>
                <a:ea typeface="Calibri" panose="020F0502020204030204" pitchFamily="34" charset="0"/>
                <a:cs typeface="Calibri" panose="020F0502020204030204" pitchFamily="34" charset="0"/>
              </a:rPr>
              <a:t> når en venn er på besøk?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Eller synge et vers når vi tenner adventskransen – og si at vi gjør dette fordi vi forbereder oss til jul og Jesus som skal bli født – også når barna er større og syns det både er flaut og dumt og viser åpenbar protest?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dirty="0">
                <a:effectLst/>
                <a:latin typeface="Calibri" panose="020F0502020204030204" pitchFamily="34" charset="0"/>
                <a:ea typeface="Calibri" panose="020F0502020204030204" pitchFamily="34" charset="0"/>
                <a:cs typeface="Calibri" panose="020F0502020204030204" pitchFamily="34" charset="0"/>
              </a:rPr>
              <a:t>Hvor går den gode balansen mellom å gjøre det vi tror er godt og riktig - og barnas grense for hva som er pinlig og tålelig av voksne?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Når barnet protesterer høylytt: «Jeg vil ikke være med i kirken – det er kjedelig. Det er ingen andre barn der …»   Orker vi å stå i det?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Tar barn skade av å gå i kirken en gang i måneden (for å ta familiegudstjenestefrekvensen)?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a:t>
            </a:r>
            <a:r>
              <a:rPr lang="nb-NO" sz="1800" dirty="0" err="1">
                <a:effectLst/>
                <a:latin typeface="Calibri" panose="020F0502020204030204" pitchFamily="34" charset="0"/>
                <a:ea typeface="Calibri" panose="020F0502020204030204" pitchFamily="34" charset="0"/>
                <a:cs typeface="Calibri" panose="020F0502020204030204" pitchFamily="34" charset="0"/>
              </a:rPr>
              <a:t>tweensklubb</a:t>
            </a: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Tror vi, at de, tross sine protester, kan gjøre noen viktige erfaringer av et annerledes fellesskap som kan bygge en beredskap i dem? Noen erfaringer som bygger på en annen stemme: </a:t>
            </a:r>
            <a:r>
              <a:rPr lang="nb-NO" sz="1800" i="1" dirty="0">
                <a:effectLst/>
                <a:latin typeface="Calibri" panose="020F0502020204030204" pitchFamily="34" charset="0"/>
                <a:ea typeface="Calibri" panose="020F0502020204030204" pitchFamily="34" charset="0"/>
                <a:cs typeface="Calibri" panose="020F0502020204030204" pitchFamily="34" charset="0"/>
              </a:rPr>
              <a:t>«Du er elsket slik du er. Derfor skal vi også elske hverandre. Du behøver ikke prestere. Du kan få ta imot. Alle mennesker er like mye verd. Dette er Jesu legeme og blod som han gav for alle mennesker da han viste at kjærligheten r sterkere enn døden...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dirty="0">
                <a:effectLst/>
                <a:latin typeface="Calibri" panose="020F0502020204030204" pitchFamily="34" charset="0"/>
                <a:ea typeface="Calibri" panose="020F0502020204030204" pitchFamily="34" charset="0"/>
                <a:cs typeface="Calibri" panose="020F0502020204030204" pitchFamily="34" charset="0"/>
              </a:rPr>
              <a:t>Derfor er aldri alt håp ute.</a:t>
            </a:r>
            <a:r>
              <a:rPr lang="nb-NO" sz="1800" dirty="0">
                <a:effectLst/>
                <a:latin typeface="Calibri" panose="020F0502020204030204" pitchFamily="34" charset="0"/>
                <a:ea typeface="Calibri" panose="020F0502020204030204" pitchFamily="34" charset="0"/>
                <a:cs typeface="Calibri" panose="020F0502020204030204" pitchFamily="34" charset="0"/>
              </a:rPr>
              <a:t>» </a:t>
            </a:r>
            <a:r>
              <a:rPr lang="nb-NO" sz="1800" i="1" dirty="0">
                <a:effectLst/>
                <a:latin typeface="Calibri" panose="020F0502020204030204" pitchFamily="34" charset="0"/>
                <a:ea typeface="Calibri" panose="020F0502020204030204" pitchFamily="34" charset="0"/>
                <a:cs typeface="Calibri" panose="020F0502020204030204" pitchFamily="34" charset="0"/>
              </a:rPr>
              <a:t>Gjør dette til minne om meg. La dere inspirere av mitt liv.»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Det kommer også andre situasjoner i livet hvor det kreves av oss som voksne at vi står for noe.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Når barnet kommer i konfirmasjonsalder er det fortsatt mange som velger kirkelig konfirmasjon. Det er en veldig god tid (og vanskelig tid sånn generelt) for mage ungdommer. Fortsatt trenger de foreldrene sine. Bry dere derfor litt ekstra om dem i konfirmasjonstiden. Vis interesse. Bli med på gudstjeneste. Hjelp dem å prioritere.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Under, i og etter konfirmasjonsalder kommer tilbudet om å delta i menighetens ungdomsarbeid.  Fortsatt er det lettere for barnet, ungdommen å velge dette – som flertallet </a:t>
            </a:r>
            <a:r>
              <a:rPr lang="nb-NO" sz="1800" b="1" u="sng" dirty="0">
                <a:effectLst/>
                <a:latin typeface="Calibri" panose="020F0502020204030204" pitchFamily="34" charset="0"/>
                <a:ea typeface="Calibri" panose="020F0502020204030204" pitchFamily="34" charset="0"/>
                <a:cs typeface="Calibri" panose="020F0502020204030204" pitchFamily="34" charset="0"/>
              </a:rPr>
              <a:t>ikke</a:t>
            </a:r>
            <a:r>
              <a:rPr lang="nb-NO" sz="1800" dirty="0">
                <a:effectLst/>
                <a:latin typeface="Calibri" panose="020F0502020204030204" pitchFamily="34" charset="0"/>
                <a:ea typeface="Calibri" panose="020F0502020204030204" pitchFamily="34" charset="0"/>
                <a:cs typeface="Calibri" panose="020F0502020204030204" pitchFamily="34" charset="0"/>
              </a:rPr>
              <a:t> velger – hvis foreldrene finner en måte å støtte dette på med positiv motivasjon.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I tillegg vil jeg si at det som alltid handler om å forsøke å finne de anledningene som det er naturlig til å gi noen små drypp.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Og de blir det færre av etter hvert som de blir større og befinner seg mer og mer på rommet sitt eller ute med venner.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MEN: Det er aldri for sent å invitere dem med på gudstjeneste selv om vi ikke lenger kan bestemme at de skal være med oss. Velge noen anledninger som er ekstra viktige.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Jeg vil også anbefale å gi dem kristen litteratur - f.eks. denne boken av Knut </a:t>
            </a:r>
            <a:r>
              <a:rPr lang="nb-NO" sz="1800" dirty="0" err="1">
                <a:effectLst/>
                <a:latin typeface="Calibri" panose="020F0502020204030204" pitchFamily="34" charset="0"/>
                <a:ea typeface="Calibri" panose="020F0502020204030204" pitchFamily="34" charset="0"/>
                <a:cs typeface="Calibri" panose="020F0502020204030204" pitchFamily="34" charset="0"/>
              </a:rPr>
              <a:t>Tvetereid</a:t>
            </a:r>
            <a:r>
              <a:rPr lang="nb-NO" sz="1800" dirty="0">
                <a:effectLst/>
                <a:latin typeface="Calibri" panose="020F0502020204030204" pitchFamily="34" charset="0"/>
                <a:ea typeface="Calibri" panose="020F0502020204030204" pitchFamily="34" charset="0"/>
                <a:cs typeface="Calibri" panose="020F0502020204030204" pitchFamily="34" charset="0"/>
              </a:rPr>
              <a:t> om Jesus. (en helt overkommelig bibel – disippel)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Det er på en måte en «kort fortelling om Jesus». Og i hvert kapittel er det </a:t>
            </a:r>
            <a:r>
              <a:rPr lang="nb-NO" sz="1800" dirty="0" err="1">
                <a:effectLst/>
                <a:latin typeface="Calibri" panose="020F0502020204030204" pitchFamily="34" charset="0"/>
                <a:ea typeface="Calibri" panose="020F0502020204030204" pitchFamily="34" charset="0"/>
                <a:cs typeface="Calibri" panose="020F0502020204030204" pitchFamily="34" charset="0"/>
              </a:rPr>
              <a:t>qr</a:t>
            </a:r>
            <a:r>
              <a:rPr lang="nb-NO" sz="1800" dirty="0">
                <a:effectLst/>
                <a:latin typeface="Calibri" panose="020F0502020204030204" pitchFamily="34" charset="0"/>
                <a:ea typeface="Calibri" panose="020F0502020204030204" pitchFamily="34" charset="0"/>
                <a:cs typeface="Calibri" panose="020F0502020204030204" pitchFamily="34" charset="0"/>
              </a:rPr>
              <a:t>- </a:t>
            </a:r>
            <a:r>
              <a:rPr lang="nb-NO" sz="1800" dirty="0" err="1">
                <a:effectLst/>
                <a:latin typeface="Calibri" panose="020F0502020204030204" pitchFamily="34" charset="0"/>
                <a:ea typeface="Calibri" panose="020F0502020204030204" pitchFamily="34" charset="0"/>
                <a:cs typeface="Calibri" panose="020F0502020204030204" pitchFamily="34" charset="0"/>
              </a:rPr>
              <a:t>coder</a:t>
            </a:r>
            <a:r>
              <a:rPr lang="nb-NO" sz="1800" dirty="0">
                <a:effectLst/>
                <a:latin typeface="Calibri" panose="020F0502020204030204" pitchFamily="34" charset="0"/>
                <a:ea typeface="Calibri" panose="020F0502020204030204" pitchFamily="34" charset="0"/>
                <a:cs typeface="Calibri" panose="020F0502020204030204" pitchFamily="34" charset="0"/>
              </a:rPr>
              <a:t> som gir tilgang til en liten film som utdyper det skrevne ordet. Faktisk ganske genialt og spennende. Ikke så dumt for voksne heller.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FILM</a:t>
            </a:r>
            <a:r>
              <a:rPr lang="nb-NO" baseline="0" dirty="0"/>
              <a:t> 4 om påsken fra boken «Jesus: overkommelig og ubegripelig»</a:t>
            </a:r>
            <a:endParaRPr lang="nb-NO" dirty="0"/>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21</a:t>
            </a:fld>
            <a:endParaRPr lang="nb-NO" sz="800"/>
          </a:p>
        </p:txBody>
      </p:sp>
    </p:spTree>
    <p:extLst>
      <p:ext uri="{BB962C8B-B14F-4D97-AF65-F5344CB8AC3E}">
        <p14:creationId xmlns:p14="http://schemas.microsoft.com/office/powerpoint/2010/main" val="4202854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Å gi barna tilgang til litteratur som fyller på trosrommet.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I konfirmasjonstiden får de bibel. Hva med å kjøpe en bibelleseplan til dem?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Du kan ikke lenger bestemme om de skal bruke den, men du legger til rette … og viser at tro er både fint og naturlig. Det er ikke bare noe for barn. Men for mennesker i alle aldre.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En bønnebok?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På neste bursdagskort går det an å skrive en velsignelse som en bursdagshilsen.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Her ser du velsignelsen av Trygve Skaug.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Times New Roman" panose="02020603050405020304" pitchFamily="18" charset="0"/>
              </a:rPr>
              <a:t>Velsignelsen - Trygve Skaug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livet vokse rundt deg Må reisen din bli lang</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du få kjenne stillhet 	Må du få kjenne sang</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lyset alltid synes så du ser hvor du skal</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beina finne støtte og må sjela tåle fall</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dagene bli milde og natta uten savn</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godhet og rettferdighet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få blomstre i ditt navn</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bryste ditt få banke for alt som er rett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øya dine finne de som trenger å bli sett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du få bære trøsten dit ingen andre når</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sannheten få lede deg og spire der du går</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henda dine løse opp i fastlåste bånd</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du få kjenne lykka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når den ligger i din hånd</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du få se at himmelen står åpen over alt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hjertet holde varmen når holdet holdes kaldt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du få eie drømmen din og følge den frem</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du få høre stemmen din og finne veien hjem</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du få kjenne nåde og legge skygger bak</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må motet holdes oppe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og ryggen være rak</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Helt fra den dagen vi døpte vårt lille, eller store,  barn – og hele livet - så lenge vi har hverandre - vil vi barna det beste. Og vi tror at det å ha et trosbein å stå på er en god støtte gjennom livet.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22</a:t>
            </a:fld>
            <a:endParaRPr lang="nb-NO" sz="800"/>
          </a:p>
        </p:txBody>
      </p:sp>
    </p:spTree>
    <p:extLst>
      <p:ext uri="{BB962C8B-B14F-4D97-AF65-F5344CB8AC3E}">
        <p14:creationId xmlns:p14="http://schemas.microsoft.com/office/powerpoint/2010/main" val="51771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dirty="0">
                <a:effectLst/>
                <a:latin typeface="Calibri" panose="020F0502020204030204" pitchFamily="34" charset="0"/>
                <a:ea typeface="Calibri" panose="020F0502020204030204" pitchFamily="34" charset="0"/>
                <a:cs typeface="Calibri" panose="020F0502020204030204" pitchFamily="34" charset="0"/>
              </a:rPr>
              <a:t>Vel møtt til </a:t>
            </a:r>
            <a:r>
              <a:rPr lang="nb-NO" sz="1800" b="1" dirty="0" err="1">
                <a:effectLst/>
                <a:latin typeface="Calibri" panose="020F0502020204030204" pitchFamily="34" charset="0"/>
                <a:ea typeface="Calibri" panose="020F0502020204030204" pitchFamily="34" charset="0"/>
                <a:cs typeface="Calibri" panose="020F0502020204030204" pitchFamily="34" charset="0"/>
              </a:rPr>
              <a:t>TEMAkveld</a:t>
            </a:r>
            <a:r>
              <a:rPr lang="nb-NO" sz="1800" dirty="0">
                <a:effectLst/>
                <a:latin typeface="Calibri" panose="020F0502020204030204" pitchFamily="34" charset="0"/>
                <a:ea typeface="Calibri" panose="020F0502020204030204" pitchFamily="34" charset="0"/>
                <a:cs typeface="Calibri" panose="020F0502020204030204" pitchFamily="34" charset="0"/>
              </a:rPr>
              <a:t> om trosopplæring i hjemmet.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Hjemmet brukes her som - i motsetning til Kirken. Det er altså ikke bare hjemme vi mener. Det er ikke slik at man må bo sammen med barnet, eller være primæroppdrager for å drive med trosopplæring i hjemmet.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Barn som døpes har gjerne flere lag med voksenpersoner rundt seg som bryr seg om dem og som i større eller mindre grad tar del i oppdragelsen og den kristne oppdragelsen.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Ingen barn kan ha for mange som bryr seg om dem.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Times New Roman" panose="02020603050405020304" pitchFamily="18" charset="0"/>
              </a:rPr>
              <a:t>Hvem er vi her som i dag?</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Vi presenterer oss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Forelder, tante/onkel, besteforelder eller faddere? Noen av oss har flere roller i forhold til barna i våre nære relasjoner. (Er vi få, kan vi prate. Er vi mange kan vi ta håndsopprekking.) </a:t>
            </a:r>
          </a:p>
          <a:p>
            <a:pPr>
              <a:lnSpc>
                <a:spcPct val="107000"/>
              </a:lnSpc>
              <a:spcAft>
                <a:spcPts val="800"/>
              </a:spcAft>
            </a:pPr>
            <a: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Om det er faddere til stede:</a:t>
            </a:r>
            <a:br>
              <a:rPr lang="nb-N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nb-NO"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Dere faddere er personer dere som foreldrene ønsker at skal være i barnets liv, og fadderne får i oppgave å vise omsorg for barnet: alle trenger vi noen å gå til når en trenger råd eller noe er vanskelig. Faddere kan være slike omsorgspersoner når vi trenger det. Faddere får også i oppgave å be for fadderbarnet sitt; å vite at noen ber for en er godt. Noen ganger bor fadderne langt borte og de kan man være med å be selv om man ikke er nær i hverdagen. Tradisjonene for hva rollen til faddere er, er mange og forskjellige. I noen familier er det tilstedeværelsen på dåpen og konfirmasjonen og det er det. I andre familier er man nesten en ekstra tante eller onkel. Og kanskje har du som fadder lyst til å være tilstede for fadderbarnet ditt på en jevnlig basis uavhengig av hva forventningene var på forhånd.</a:t>
            </a: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200"/>
              </a:spcBef>
            </a:pPr>
            <a:r>
              <a:rPr lang="nb-NO" sz="1800" b="1" kern="0" dirty="0">
                <a:solidFill>
                  <a:srgbClr val="2F5496"/>
                </a:solidFill>
                <a:effectLst/>
                <a:latin typeface="Calibri Light" panose="020F0302020204030204" pitchFamily="34" charset="0"/>
                <a:ea typeface="Times New Roman" panose="02020603050405020304" pitchFamily="18" charset="0"/>
                <a:cs typeface="Calibri" panose="020F0502020204030204" pitchFamily="34" charset="0"/>
              </a:rPr>
              <a:t>Men hvorfor </a:t>
            </a:r>
            <a:r>
              <a:rPr lang="nb-NO"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arrangerer vi denne kvelden?  </a:t>
            </a:r>
          </a:p>
          <a:p>
            <a:r>
              <a:rPr lang="nb-NO" sz="1800" dirty="0">
                <a:effectLst/>
                <a:latin typeface="Calibri" panose="020F0502020204030204" pitchFamily="34" charset="0"/>
                <a:ea typeface="Calibri" panose="020F0502020204030204" pitchFamily="34" charset="0"/>
                <a:cs typeface="Calibri" panose="020F0502020204030204" pitchFamily="34" charset="0"/>
              </a:rPr>
              <a:t>Hvorfor skal vi drive med trosopplæring?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Det er et viktig tema som vi ikke snakker så mye om.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La meg svare på vegne av oss to som leder denne kvelden.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Vi som jobber med trosopplæring i kirken har et ansvar for å lære opp våre døpte medlemmer (og alle andre som måtte ha lyst til å lære mer og delta i trosopplæring i kirken). Det har vi en plan for. Trosopplæringsplanen med alderstilpassede aktiviteter for alle aldersgrupper 0 – 18 år.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Men så vet vi så godt at denne «jobben» kan vi ikke gjøre alene.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4</a:t>
            </a:fld>
            <a:endParaRPr lang="nb-NO" sz="800"/>
          </a:p>
        </p:txBody>
      </p:sp>
    </p:spTree>
    <p:extLst>
      <p:ext uri="{BB962C8B-B14F-4D97-AF65-F5344CB8AC3E}">
        <p14:creationId xmlns:p14="http://schemas.microsoft.com/office/powerpoint/2010/main" val="25218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1200"/>
              </a:spcBef>
            </a:pPr>
            <a:r>
              <a:rPr lang="nb-NO"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Avslutning</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brukt mange ord i kveld.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brenner for dette. Ikke fordi det er lett eller vi får det til som fadder, tante, onkel og foreldre. Men fordi vi syns det er viktig, - både å vite hvilke tradisjon vi selv står i. Og å gi barna mulighet til å forstå hva det betyr å ha en tro i livet.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En dag skal de velge selv.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Likevel er det viktig at de alltid vil være «våre barn» som vi bryr oss om og ønsker det beste for. Derfor må prøve å stadig finne nye og gode måter å nå fram til barna på.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Jobber som prest. Som menighetspedagog. Det er lett for oss. Troen er noe naturlig for oss.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Tittelen vår på jobb gir oss en rolle. Familierelasjonen er sterkere, og kan på samme tid gjøre jobben med trosopplæring hjemme vanskeligere.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Jeg tror vår største mulighet til å gi barna hjelp til å utvikle en trygg tro - er å jobbe med å integrere troen i eget liv. </a:t>
            </a:r>
            <a:r>
              <a:rPr lang="nb-NO" sz="1800" b="1" i="1" dirty="0">
                <a:effectLst/>
                <a:latin typeface="Calibri" panose="020F0502020204030204" pitchFamily="34" charset="0"/>
                <a:ea typeface="Calibri" panose="020F0502020204030204" pitchFamily="34" charset="0"/>
                <a:cs typeface="Times New Roman" panose="02020603050405020304" pitchFamily="18" charset="0"/>
              </a:rPr>
              <a:t>Finne et slags språk –</a:t>
            </a:r>
            <a:r>
              <a:rPr lang="nb-NO" sz="1800" dirty="0">
                <a:effectLst/>
                <a:latin typeface="Calibri" panose="020F0502020204030204" pitchFamily="34" charset="0"/>
                <a:ea typeface="Calibri" panose="020F0502020204030204" pitchFamily="34" charset="0"/>
                <a:cs typeface="Times New Roman" panose="02020603050405020304" pitchFamily="18" charset="0"/>
              </a:rPr>
              <a:t> som ikke bare handler om ord, men om praksis. Gjøre tro. Vise at det er viktig. Troverdighet.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En praksis som synes hjemme er å lese i bibelen i blant. Jesus fortellingene.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skal vi også gjøre nå. Hva er det med disse fortellingene?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Jeg tror de har i seg et budskap som krysser grenser. Mellom mennesker og i tid og rom. Jeg tror de er levende fortellinger som kan spille en rolle i våre liv og skape forandring.  Derfor er de verd å lese igjen og igjen og igjen.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tenner et lys og forteller:</a:t>
            </a:r>
          </a:p>
          <a:p>
            <a:pPr>
              <a:lnSpc>
                <a:spcPct val="107000"/>
              </a:lnSpc>
              <a:spcAft>
                <a:spcPts val="800"/>
              </a:spcAft>
            </a:pPr>
            <a:r>
              <a:rPr lang="nb-NO" sz="1800" dirty="0" err="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Bergpreken</a:t>
            </a:r>
            <a:r>
              <a:rPr lang="nb-NO" sz="1800" dirty="0">
                <a:effectLst/>
                <a:latin typeface="Calibri" panose="020F0502020204030204" pitchFamily="34" charset="0"/>
                <a:ea typeface="Calibri" panose="020F0502020204030204" pitchFamily="34" charset="0"/>
                <a:cs typeface="Times New Roman" panose="02020603050405020304" pitchFamily="18" charset="0"/>
              </a:rPr>
              <a:t> - Kristin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Gunleiksrud</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a:effectLst/>
                <a:latin typeface="Calibri" panose="020F0502020204030204" pitchFamily="34" charset="0"/>
                <a:ea typeface="Calibri" panose="020F0502020204030204" pitchFamily="34" charset="0"/>
                <a:cs typeface="Times New Roman" panose="02020603050405020304" pitchFamily="18" charset="0"/>
              </a:rPr>
              <a:t>Bibelfortellinger, </a:t>
            </a:r>
            <a:r>
              <a:rPr lang="nb-NO" sz="1800" dirty="0">
                <a:effectLst/>
                <a:latin typeface="Calibri" panose="020F0502020204030204" pitchFamily="34" charset="0"/>
                <a:ea typeface="Calibri" panose="020F0502020204030204" pitchFamily="34" charset="0"/>
                <a:cs typeface="Times New Roman" panose="02020603050405020304" pitchFamily="18" charset="0"/>
              </a:rPr>
              <a:t>s. 336</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a:t>
            </a:r>
            <a:r>
              <a:rPr lang="nb-NO" sz="1800" i="1" dirty="0">
                <a:effectLst/>
                <a:latin typeface="Calibri" panose="020F0502020204030204" pitchFamily="34" charset="0"/>
                <a:ea typeface="Calibri" panose="020F0502020204030204" pitchFamily="34" charset="0"/>
                <a:cs typeface="Times New Roman" panose="02020603050405020304" pitchFamily="18" charset="0"/>
              </a:rPr>
              <a:t>Jesus fortsatte sin reise i Galilea. Han underviste i synagogene og talte til folk i byene. Over alt hvor han kom, samlet det seg folk for å høre på ham. En gang tok han med seg folkemengden og disiplene opp på et berg. Der satte han seg ned og underviste.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i="1" dirty="0">
                <a:effectLst/>
                <a:latin typeface="Calibri" panose="020F0502020204030204" pitchFamily="34" charset="0"/>
                <a:ea typeface="Calibri" panose="020F0502020204030204" pitchFamily="34" charset="0"/>
                <a:cs typeface="Times New Roman" panose="02020603050405020304" pitchFamily="18" charset="0"/>
              </a:rPr>
              <a:t>Vær ikke bekymret for livet, hva dere skal spise, eller hva dere skal drikke, heller ikke for kroppen, hva dere skal kle dere med. Er ikke livet mer enn maten og kroppen mer enn klærne? Se på fuglene under himmelen! De sår ikke, de høster ikke og samler ikke i hus, men den Far dere har i himmelen, gir dem føde likevel. Er ikke dere mer verd enn de? Hvem av dere kan vel med all sin bekymring legge en eneste alen til sin livslengde? Og hvorfor er dere bekymret for klærne? Se på liljene på marken, hvordan de vokser! De strever ikke og spinner ikke, men jeg sier dere: Selv ikke Salomo i alle sin prakt var kledd som en av dem. Så gjør dere ikke bekymringer, og si ikke: «Hva skal vi spise?» eller «Hva skal vi drikke?» eller «Hva skal vi kle oss med?». Alt dette er hedningene opptatt av. Men den Far dere har i himmelen, vet jo at dere trenger alt dette. Søk først Guds rike og hans barmhjertighet, så skal dere få alt det andre i tillegg. Så gjør dere ingen bekymringer for morgendagen; morgendagen skal bekymre seg for seg selv. Hver dag har nok med sin egen plage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Takk for i kveld – vel hjem</a:t>
            </a: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23</a:t>
            </a:fld>
            <a:endParaRPr lang="nb-NO" sz="800"/>
          </a:p>
        </p:txBody>
      </p:sp>
    </p:spTree>
    <p:extLst>
      <p:ext uri="{BB962C8B-B14F-4D97-AF65-F5344CB8AC3E}">
        <p14:creationId xmlns:p14="http://schemas.microsoft.com/office/powerpoint/2010/main" val="2549782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24</a:t>
            </a:fld>
            <a:endParaRPr lang="nb-NO" sz="800"/>
          </a:p>
        </p:txBody>
      </p:sp>
    </p:spTree>
    <p:extLst>
      <p:ext uri="{BB962C8B-B14F-4D97-AF65-F5344CB8AC3E}">
        <p14:creationId xmlns:p14="http://schemas.microsoft.com/office/powerpoint/2010/main" val="514990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25</a:t>
            </a:fld>
            <a:endParaRPr lang="nb-NO" sz="800"/>
          </a:p>
        </p:txBody>
      </p:sp>
    </p:spTree>
    <p:extLst>
      <p:ext uri="{BB962C8B-B14F-4D97-AF65-F5344CB8AC3E}">
        <p14:creationId xmlns:p14="http://schemas.microsoft.com/office/powerpoint/2010/main" val="1203992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dirty="0">
                <a:effectLst/>
                <a:latin typeface="Calibri" panose="020F0502020204030204" pitchFamily="34" charset="0"/>
                <a:ea typeface="Calibri" panose="020F0502020204030204" pitchFamily="34" charset="0"/>
                <a:cs typeface="Calibri" panose="020F0502020204030204" pitchFamily="34" charset="0"/>
              </a:rPr>
              <a:t>Foreldre og ev faddere er primæroppdragere, når det kommer til kristen tro</a:t>
            </a:r>
            <a:r>
              <a:rPr lang="nb-NO" sz="1800" dirty="0">
                <a:effectLst/>
                <a:latin typeface="Calibri" panose="020F0502020204030204" pitchFamily="34" charset="0"/>
                <a:ea typeface="Calibri" panose="020F0502020204030204" pitchFamily="34" charset="0"/>
                <a:cs typeface="Calibri" panose="020F0502020204030204" pitchFamily="34" charset="0"/>
              </a:rPr>
              <a:t>.     PP</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Slik sier vi det når barnet døpes: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«Kjære foreldre og faddere. Dere skal være vitner om at barna er døpt med den kristne dåp. Sammen med vår menighet og hele kirken får dere del i et hellig ansvar: Å vise omsorg for dem, Be for dem, Lære dem selv å be, Og hjelpe dem til å bruke Guds ord og delta i den hellige nattverd, Så de kan leve og vokse i den kristne tro.»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Trosopplæring handler nettopp om å </a:t>
            </a:r>
            <a:r>
              <a:rPr lang="nb-NO" sz="1800" u="sng"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gi barnet mulighet til å leve og vokse i den kristne tro.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Og det ønsker vi å ta på alvor når vi arrangerer en slik kveld.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Calibri" panose="020F0502020204030204" pitchFamily="34" charset="0"/>
              </a:rPr>
              <a:t>Vi ønsker å </a:t>
            </a:r>
            <a:r>
              <a:rPr lang="nb-NO" sz="1800" u="sng" dirty="0">
                <a:effectLst/>
                <a:latin typeface="Calibri" panose="020F0502020204030204" pitchFamily="34" charset="0"/>
                <a:ea typeface="Calibri" panose="020F0502020204030204" pitchFamily="34" charset="0"/>
                <a:cs typeface="Calibri" panose="020F0502020204030204" pitchFamily="34" charset="0"/>
              </a:rPr>
              <a:t>samarbeide</a:t>
            </a:r>
            <a:r>
              <a:rPr lang="nb-NO" sz="1800" dirty="0">
                <a:effectLst/>
                <a:latin typeface="Calibri" panose="020F0502020204030204" pitchFamily="34" charset="0"/>
                <a:ea typeface="Calibri" panose="020F0502020204030204" pitchFamily="34" charset="0"/>
                <a:cs typeface="Calibri" panose="020F0502020204030204" pitchFamily="34" charset="0"/>
              </a:rPr>
              <a:t> med foreldre og andre som har ansvar for barnet som er døpt i vår menighet, / våre menigheter;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Calibri" panose="020F0502020204030204" pitchFamily="34" charset="0"/>
              </a:rPr>
              <a:t>og være med å inspirere og kanskje gi litt støtte og hjelp til å stå i dette ansvaret det er å hjelpe barna til å utvikle en trygg tro.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Vi kommer overhode ikke til å komme med alle svar her i kveld. Vi ønsker å skape et rom hvor vi kan undre oss sammen.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Vi håper det er flere enn oss som vil være med i samtalen.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Vi vil dele -  og inviterer dere til å dele, tips og triks og ideer, slik at vi kan få inspirasjon og næring, både til egen tro og barnas tro.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5</a:t>
            </a:fld>
            <a:endParaRPr lang="nb-NO" sz="800"/>
          </a:p>
        </p:txBody>
      </p:sp>
    </p:spTree>
    <p:extLst>
      <p:ext uri="{BB962C8B-B14F-4D97-AF65-F5344CB8AC3E}">
        <p14:creationId xmlns:p14="http://schemas.microsoft.com/office/powerpoint/2010/main" val="2231507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200"/>
              </a:spcBef>
            </a:pPr>
            <a:r>
              <a:rPr lang="nb-NO" sz="15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 Tankeeksperiment: Hva er dine forventninger til i kveld?</a:t>
            </a:r>
            <a:endParaRPr lang="nb-NO"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143000" lvl="2" indent="-228600">
              <a:lnSpc>
                <a:spcPct val="107000"/>
              </a:lnSpc>
              <a:buFont typeface="+mj-lt"/>
              <a:buAutoNum type="alphaL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De som vil komme med innspill gjør det – vi setter det opp på flipp-over for å få oversikt.</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mj-lt"/>
              <a:buAutoNum type="alphaLcPeriod"/>
            </a:pPr>
            <a:r>
              <a:rPr lang="nb-NO" sz="1400" dirty="0">
                <a:effectLst/>
                <a:latin typeface="Calibri" panose="020F0502020204030204" pitchFamily="34" charset="0"/>
                <a:ea typeface="Calibri" panose="020F0502020204030204" pitchFamily="34" charset="0"/>
                <a:cs typeface="Times New Roman" panose="02020603050405020304" pitchFamily="18" charset="0"/>
              </a:rPr>
              <a:t>Om ikke noen vil si noe har vi noen punkter i bakhånd på skjerm som vi foreslår.</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lvl="3" indent="-228600">
              <a:lnSpc>
                <a:spcPct val="107000"/>
              </a:lnSpc>
              <a:buFont typeface="+mj-lt"/>
              <a:buAutoNum type="arabicPeriod"/>
            </a:pPr>
            <a:r>
              <a:rPr lang="nb-NO" sz="1100" dirty="0">
                <a:effectLst/>
                <a:latin typeface="Calibri" panose="020F0502020204030204" pitchFamily="34" charset="0"/>
                <a:ea typeface="Calibri" panose="020F0502020204030204" pitchFamily="34" charset="0"/>
                <a:cs typeface="Times New Roman" panose="02020603050405020304" pitchFamily="18" charset="0"/>
              </a:rPr>
              <a:t>Det kunne være fint å få innspill til gode rutiner og opplegg hjemme.</a:t>
            </a:r>
          </a:p>
          <a:p>
            <a:pPr marL="2057400" lvl="4" indent="-228600">
              <a:lnSpc>
                <a:spcPct val="107000"/>
              </a:lnSpc>
              <a:buFont typeface="+mj-lt"/>
              <a:buAutoNum type="alphaLcPeriod"/>
            </a:pPr>
            <a:r>
              <a:rPr lang="nb-NO" sz="1100" dirty="0">
                <a:effectLst/>
                <a:latin typeface="Calibri" panose="020F0502020204030204" pitchFamily="34" charset="0"/>
                <a:ea typeface="Calibri" panose="020F0502020204030204" pitchFamily="34" charset="0"/>
                <a:cs typeface="Times New Roman" panose="02020603050405020304" pitchFamily="18" charset="0"/>
              </a:rPr>
              <a:t>Litteratur</a:t>
            </a:r>
          </a:p>
          <a:p>
            <a:pPr marL="2057400" lvl="4" indent="-228600">
              <a:lnSpc>
                <a:spcPct val="107000"/>
              </a:lnSpc>
              <a:buFont typeface="+mj-lt"/>
              <a:buAutoNum type="alphaLcPeriod"/>
            </a:pPr>
            <a:r>
              <a:rPr lang="nb-NO" sz="1100" dirty="0">
                <a:effectLst/>
                <a:latin typeface="Calibri" panose="020F0502020204030204" pitchFamily="34" charset="0"/>
                <a:ea typeface="Calibri" panose="020F0502020204030204" pitchFamily="34" charset="0"/>
                <a:cs typeface="Times New Roman" panose="02020603050405020304" pitchFamily="18" charset="0"/>
              </a:rPr>
              <a:t>hjelpemidler</a:t>
            </a:r>
          </a:p>
          <a:p>
            <a:pPr marL="1600200" lvl="3" indent="-228600">
              <a:lnSpc>
                <a:spcPct val="107000"/>
              </a:lnSpc>
              <a:buFont typeface="+mj-lt"/>
              <a:buAutoNum type="arabicPeriod"/>
            </a:pPr>
            <a:r>
              <a:rPr lang="nb-NO" sz="1100" dirty="0">
                <a:effectLst/>
                <a:latin typeface="Calibri" panose="020F0502020204030204" pitchFamily="34" charset="0"/>
                <a:ea typeface="Calibri" panose="020F0502020204030204" pitchFamily="34" charset="0"/>
                <a:cs typeface="Times New Roman" panose="02020603050405020304" pitchFamily="18" charset="0"/>
              </a:rPr>
              <a:t> Barnet mitt spør: «hvorfor er jeg den eneste i klassen?» Hva gjør jeg?</a:t>
            </a:r>
          </a:p>
          <a:p>
            <a:pPr marL="1600200" lvl="3" indent="-228600">
              <a:lnSpc>
                <a:spcPct val="107000"/>
              </a:lnSpc>
              <a:buFont typeface="+mj-lt"/>
              <a:buAutoNum type="arabicPeriod"/>
            </a:pPr>
            <a:r>
              <a:rPr lang="nb-NO" sz="1100" dirty="0">
                <a:effectLst/>
                <a:latin typeface="Calibri" panose="020F0502020204030204" pitchFamily="34" charset="0"/>
                <a:ea typeface="Calibri" panose="020F0502020204030204" pitchFamily="34" charset="0"/>
                <a:cs typeface="Times New Roman" panose="02020603050405020304" pitchFamily="18" charset="0"/>
              </a:rPr>
              <a:t>Møte andre som er i samme situasjon som meg, og snakke med dem om trosopplæring.</a:t>
            </a:r>
          </a:p>
          <a:p>
            <a:pPr marL="1600200" lvl="3" indent="-228600">
              <a:lnSpc>
                <a:spcPct val="107000"/>
              </a:lnSpc>
              <a:buFont typeface="+mj-lt"/>
              <a:buAutoNum type="arabicPeriod"/>
            </a:pPr>
            <a:r>
              <a:rPr lang="nb-NO" sz="1100" dirty="0">
                <a:effectLst/>
                <a:latin typeface="Calibri" panose="020F0502020204030204" pitchFamily="34" charset="0"/>
                <a:ea typeface="Calibri" panose="020F0502020204030204" pitchFamily="34" charset="0"/>
                <a:cs typeface="Times New Roman" panose="02020603050405020304" pitchFamily="18" charset="0"/>
              </a:rPr>
              <a:t>Jeg trenger et påskudd for å ta tak i noe jeg har tenkt på lenge.</a:t>
            </a:r>
          </a:p>
          <a:p>
            <a:pPr marL="1600200" lvl="3" indent="-228600">
              <a:lnSpc>
                <a:spcPct val="107000"/>
              </a:lnSpc>
              <a:spcAft>
                <a:spcPts val="800"/>
              </a:spcAft>
              <a:buFont typeface="+mj-lt"/>
              <a:buAutoNum type="arabicPeriod"/>
            </a:pPr>
            <a:r>
              <a:rPr lang="nb-NO" sz="1100" dirty="0">
                <a:effectLst/>
                <a:latin typeface="Calibri" panose="020F0502020204030204" pitchFamily="34" charset="0"/>
                <a:ea typeface="Calibri" panose="020F0502020204030204" pitchFamily="34" charset="0"/>
                <a:cs typeface="Times New Roman" panose="02020603050405020304" pitchFamily="18" charset="0"/>
              </a:rPr>
              <a:t>Utforske om jeg er på riktig vei</a:t>
            </a:r>
          </a:p>
          <a:p>
            <a:pPr>
              <a:lnSpc>
                <a:spcPct val="107000"/>
              </a:lnSpc>
              <a:spcAft>
                <a:spcPts val="800"/>
              </a:spcAft>
            </a:pPr>
            <a:r>
              <a:rPr lang="nb-NO" sz="1400" dirty="0">
                <a:effectLst/>
                <a:latin typeface="Calibri" panose="020F0502020204030204" pitchFamily="34" charset="0"/>
                <a:ea typeface="Calibri" panose="020F0502020204030204" pitchFamily="34" charset="0"/>
                <a:cs typeface="Calibri" panose="020F0502020204030204" pitchFamily="34"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b="1" dirty="0">
                <a:effectLst/>
                <a:latin typeface="Calibri" panose="020F0502020204030204" pitchFamily="34" charset="0"/>
                <a:ea typeface="Calibri" panose="020F0502020204030204" pitchFamily="34" charset="0"/>
                <a:cs typeface="Calibri" panose="020F0502020204030204" pitchFamily="34" charset="0"/>
              </a:rPr>
              <a:t>Kan du kjenne deg igjen i noe av dette?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Calibri" panose="020F0502020204030204" pitchFamily="34" charset="0"/>
              </a:rPr>
              <a:t>Det viktigste med denne kvelden er kanskje </a:t>
            </a:r>
            <a:r>
              <a:rPr lang="nb-NO" sz="1400" i="1" dirty="0">
                <a:effectLst/>
                <a:latin typeface="Calibri" panose="020F0502020204030204" pitchFamily="34" charset="0"/>
                <a:ea typeface="Calibri" panose="020F0502020204030204" pitchFamily="34" charset="0"/>
                <a:cs typeface="Calibri" panose="020F0502020204030204" pitchFamily="34" charset="0"/>
              </a:rPr>
              <a:t>tiden vi har i kveld</a:t>
            </a:r>
            <a:r>
              <a:rPr lang="nb-NO" sz="1400" dirty="0">
                <a:effectLst/>
                <a:latin typeface="Calibri" panose="020F0502020204030204" pitchFamily="34" charset="0"/>
                <a:ea typeface="Calibri" panose="020F0502020204030204" pitchFamily="34" charset="0"/>
                <a:cs typeface="Calibri" panose="020F0502020204030204" pitchFamily="34" charset="0"/>
              </a:rPr>
              <a:t> til å reflektere omkring egen tro og troens plass i ditt liv og barna dine.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Calibri" panose="020F0502020204030204" pitchFamily="34" charset="0"/>
              </a:rPr>
              <a:t>For å delta i trosopplæring av eget barn – for å </a:t>
            </a:r>
            <a:r>
              <a:rPr lang="nb-NO" sz="1400" dirty="0" err="1">
                <a:effectLst/>
                <a:latin typeface="Calibri" panose="020F0502020204030204" pitchFamily="34" charset="0"/>
                <a:ea typeface="Calibri" panose="020F0502020204030204" pitchFamily="34" charset="0"/>
                <a:cs typeface="Calibri" panose="020F0502020204030204" pitchFamily="34" charset="0"/>
              </a:rPr>
              <a:t>trosopplære</a:t>
            </a:r>
            <a:r>
              <a:rPr lang="nb-NO" sz="1400" dirty="0">
                <a:effectLst/>
                <a:latin typeface="Calibri" panose="020F0502020204030204" pitchFamily="34" charset="0"/>
                <a:ea typeface="Calibri" panose="020F0502020204030204" pitchFamily="34" charset="0"/>
                <a:cs typeface="Calibri" panose="020F0502020204030204" pitchFamily="34" charset="0"/>
              </a:rPr>
              <a:t> andre -  må vi ha et forhold og forståelse av egen tro.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Calibri" panose="020F0502020204030204" pitchFamily="34" charset="0"/>
              </a:rPr>
              <a:t>Vi er ikke så redde for litt stillhet. Det er ikke alt det er like lett å snakke høyt om.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Calibri" panose="020F0502020204030204" pitchFamily="34" charset="0"/>
              </a:rPr>
              <a:t>Så når vi har satt av litt tid til noen tanke eksperiment eller spørsmål i løpet av kvelden så er det mulighet for å si noe - men det er også helt ok å være stille.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Calibri" panose="020F0502020204030204" pitchFamily="34" charset="0"/>
              </a:rPr>
              <a:t>Kanskje trenger vi litt tid til å tenke.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Calibri" panose="020F0502020204030204" pitchFamily="34" charset="0"/>
              </a:rPr>
              <a:t>Men det er også rom for spørsmål. Tanker. Innspill under hele kvelden.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6</a:t>
            </a:fld>
            <a:endParaRPr lang="nb-NO" sz="800"/>
          </a:p>
        </p:txBody>
      </p:sp>
    </p:spTree>
    <p:extLst>
      <p:ext uri="{BB962C8B-B14F-4D97-AF65-F5344CB8AC3E}">
        <p14:creationId xmlns:p14="http://schemas.microsoft.com/office/powerpoint/2010/main" val="310849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200"/>
              </a:spcBef>
            </a:pPr>
            <a:r>
              <a:rPr lang="nb-NO" sz="15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Valg for barna – de beste ønskene for barna</a:t>
            </a:r>
            <a:endParaRPr lang="nb-NO"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Times New Roman" panose="02020603050405020304" pitchFamily="18" charset="0"/>
              </a:rPr>
              <a:t>Et barn tar over 30 000 valg i løpet av en dag. Store og små. Det er mange valg, man kan bli sliten bare av å tenke på det. Heldigvis tar vi mange av dem på ren automatikk, mens andre må vi jobbe mer med underveis. Da er vi avhengige av grunnlag for å ta avgjørelsene på.</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SNURR FILM (2:30):</a:t>
            </a:r>
            <a:r>
              <a:rPr lang="nb-NO"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nb-NO"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https://vimeo.com/224053960</a:t>
            </a:r>
            <a:r>
              <a:rPr lang="nb-NO" sz="1400" dirty="0">
                <a:effectLst/>
                <a:latin typeface="Calibri" panose="020F0502020204030204" pitchFamily="34" charset="0"/>
                <a:ea typeface="Calibri" panose="020F0502020204030204" pitchFamily="34" charset="0"/>
                <a:cs typeface="Times New Roman" panose="02020603050405020304" pitchFamily="18" charset="0"/>
              </a:rPr>
              <a:t>  </a:t>
            </a:r>
            <a:r>
              <a:rPr lang="nb-NO"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https://www.youtube.com/watch?v=um7NbbIhVEU&amp;list=PLUzMw58yw93Zo2OaJgItp26lS6hz3pyL_</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Times New Roman" panose="02020603050405020304" pitchFamily="18" charset="0"/>
              </a:rPr>
              <a:t>Deres barn er heldige som har foreldre som vil hjelpe barna med å ta gode valg. Denne filmen er i utgangspunktet for </a:t>
            </a:r>
            <a:r>
              <a:rPr lang="nb-NO" sz="1400" dirty="0" err="1">
                <a:effectLst/>
                <a:latin typeface="Calibri" panose="020F0502020204030204" pitchFamily="34" charset="0"/>
                <a:ea typeface="Calibri" panose="020F0502020204030204" pitchFamily="34" charset="0"/>
                <a:cs typeface="Times New Roman" panose="02020603050405020304" pitchFamily="18" charset="0"/>
              </a:rPr>
              <a:t>tweensbarn</a:t>
            </a:r>
            <a:r>
              <a:rPr lang="nb-NO" sz="1400" dirty="0">
                <a:effectLst/>
                <a:latin typeface="Calibri" panose="020F0502020204030204" pitchFamily="34" charset="0"/>
                <a:ea typeface="Calibri" panose="020F0502020204030204" pitchFamily="34" charset="0"/>
                <a:cs typeface="Times New Roman" panose="02020603050405020304" pitchFamily="18" charset="0"/>
              </a:rPr>
              <a:t>. Det er barn som går på mellomtrinnet på barneskolen. Den brukes for å starte dialog rundt det å kunne ta valg selv og sette grenser for seg selv. For at det skal bli mulig for barna så trenger de voksne som tørr å være tilstede og gi videre det de selv synes er viktig i livet. Om vi ikke gjør det, gjør noen andre det.</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Times New Roman" panose="02020603050405020304" pitchFamily="18" charset="0"/>
              </a:rPr>
              <a:t>Som voksen tar man uendelig mange valg for barna sine. Hverdagslige, små og store valg. Kjedelige og spennende valg. Alle disse valgene har grunnlag i de beste ønskene for barna våre. Å døpe barnet sitt er et slikt valg. Å ikke døpe barnet sitt er også et valg, selv om begrunnelsen kanskje er at barnet skal få velge selv. Da gjelder det å gi barnet grunnlaget for å kunne ta et veloverveid valg på egenhånd.</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b="1" dirty="0">
                <a:effectLst/>
                <a:latin typeface="Calibri" panose="020F0502020204030204" pitchFamily="34" charset="0"/>
                <a:ea typeface="Calibri" panose="020F0502020204030204" pitchFamily="34" charset="0"/>
                <a:cs typeface="Times New Roman" panose="02020603050405020304" pitchFamily="18" charset="0"/>
              </a:rPr>
              <a:t>La oss ta et nytt tankeeksperiment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200"/>
              </a:spcBef>
              <a:buFont typeface="+mj-lt"/>
              <a:buAutoNum type="arabicPeriod"/>
              <a:tabLst>
                <a:tab pos="228600" algn="l"/>
              </a:tabLst>
            </a:pPr>
            <a:r>
              <a:rPr lang="nb-NO" sz="15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Tankeeksperiment: Hvorfor døpte dere barna?</a:t>
            </a:r>
            <a:endParaRPr lang="nb-NO"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b-NO" sz="1400" dirty="0">
                <a:effectLst/>
                <a:latin typeface="Calibri" panose="020F0502020204030204" pitchFamily="34" charset="0"/>
                <a:ea typeface="Calibri" panose="020F0502020204030204" pitchFamily="34" charset="0"/>
                <a:cs typeface="Times New Roman" panose="02020603050405020304" pitchFamily="18" charset="0"/>
              </a:rPr>
              <a:t>Det er tradisjon i familien: i vår familie døper man barna og slik har det vært bestandig. Er selv døpt som barn.</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b-NO" sz="1400" dirty="0">
                <a:effectLst/>
                <a:latin typeface="Calibri" panose="020F0502020204030204" pitchFamily="34" charset="0"/>
                <a:ea typeface="Calibri" panose="020F0502020204030204" pitchFamily="34" charset="0"/>
                <a:cs typeface="Times New Roman" panose="02020603050405020304" pitchFamily="18" charset="0"/>
              </a:rPr>
              <a:t>Et ønske om å være en del av noe større: åpen for at det er mer mellom himmel og jord.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b-NO" sz="1400" dirty="0">
                <a:effectLst/>
                <a:latin typeface="Calibri" panose="020F0502020204030204" pitchFamily="34" charset="0"/>
                <a:ea typeface="Calibri" panose="020F0502020204030204" pitchFamily="34" charset="0"/>
                <a:cs typeface="Times New Roman" panose="02020603050405020304" pitchFamily="18" charset="0"/>
              </a:rPr>
              <a:t>Jeg har en kristen tro jeg ønsker å videreføre til mine barn.</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nb-NO" sz="1400" dirty="0">
                <a:effectLst/>
                <a:latin typeface="Calibri" panose="020F0502020204030204" pitchFamily="34" charset="0"/>
                <a:ea typeface="Calibri" panose="020F0502020204030204" pitchFamily="34" charset="0"/>
                <a:cs typeface="Times New Roman" panose="02020603050405020304" pitchFamily="18" charset="0"/>
              </a:rPr>
              <a:t>Jeg vet ikke.</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Times New Roman" panose="02020603050405020304" pitchFamily="18" charset="0"/>
              </a:rPr>
              <a:t>Ønsker noen å kommentere – eller lar vi det forbli en stille refleksjon.</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7</a:t>
            </a:fld>
            <a:endParaRPr lang="nb-NO" sz="800"/>
          </a:p>
        </p:txBody>
      </p:sp>
    </p:spTree>
    <p:extLst>
      <p:ext uri="{BB962C8B-B14F-4D97-AF65-F5344CB8AC3E}">
        <p14:creationId xmlns:p14="http://schemas.microsoft.com/office/powerpoint/2010/main" val="814194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400" b="1" dirty="0">
                <a:effectLst/>
                <a:latin typeface="Calibri" panose="020F0502020204030204" pitchFamily="34" charset="0"/>
                <a:ea typeface="Calibri" panose="020F0502020204030204" pitchFamily="34" charset="0"/>
                <a:cs typeface="Times New Roman" panose="02020603050405020304" pitchFamily="18" charset="0"/>
              </a:rPr>
              <a:t>La oss ta et nytt tankeeksperiment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200"/>
              </a:spcBef>
              <a:buFont typeface="+mj-lt"/>
              <a:buAutoNum type="arabicPeriod"/>
              <a:tabLst>
                <a:tab pos="228600" algn="l"/>
              </a:tabLst>
            </a:pPr>
            <a:r>
              <a:rPr lang="nb-NO" sz="15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Tankeeksperiment: Hvorfor døpte dere barna?</a:t>
            </a:r>
            <a:endParaRPr lang="nb-NO" sz="13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b-NO" sz="1400" dirty="0">
                <a:effectLst/>
                <a:latin typeface="Calibri" panose="020F0502020204030204" pitchFamily="34" charset="0"/>
                <a:ea typeface="Calibri" panose="020F0502020204030204" pitchFamily="34" charset="0"/>
                <a:cs typeface="Times New Roman" panose="02020603050405020304" pitchFamily="18" charset="0"/>
              </a:rPr>
              <a:t>Det er tradisjon i familien: i vår familie døper man barna og slik har det vært bestandig. Er selv døpt som barn.</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b-NO" sz="1400" dirty="0">
                <a:effectLst/>
                <a:latin typeface="Calibri" panose="020F0502020204030204" pitchFamily="34" charset="0"/>
                <a:ea typeface="Calibri" panose="020F0502020204030204" pitchFamily="34" charset="0"/>
                <a:cs typeface="Times New Roman" panose="02020603050405020304" pitchFamily="18" charset="0"/>
              </a:rPr>
              <a:t>Et ønske om å være en del av noe større: åpen for at det er mer mellom himmel og jord.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nb-NO" sz="1400" dirty="0">
                <a:effectLst/>
                <a:latin typeface="Calibri" panose="020F0502020204030204" pitchFamily="34" charset="0"/>
                <a:ea typeface="Calibri" panose="020F0502020204030204" pitchFamily="34" charset="0"/>
                <a:cs typeface="Times New Roman" panose="02020603050405020304" pitchFamily="18" charset="0"/>
              </a:rPr>
              <a:t>Jeg har en kristen tro jeg ønsker å videreføre til mine barn.</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nb-NO" sz="1400" dirty="0">
                <a:effectLst/>
                <a:latin typeface="Calibri" panose="020F0502020204030204" pitchFamily="34" charset="0"/>
                <a:ea typeface="Calibri" panose="020F0502020204030204" pitchFamily="34" charset="0"/>
                <a:cs typeface="Times New Roman" panose="02020603050405020304" pitchFamily="18" charset="0"/>
              </a:rPr>
              <a:t>Jeg vet ikke.</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400" dirty="0">
                <a:effectLst/>
                <a:latin typeface="Calibri" panose="020F0502020204030204" pitchFamily="34" charset="0"/>
                <a:ea typeface="Calibri" panose="020F0502020204030204" pitchFamily="34" charset="0"/>
                <a:cs typeface="Times New Roman" panose="02020603050405020304" pitchFamily="18" charset="0"/>
              </a:rPr>
              <a:t>Ønsker noen å kommentere – eller lar vi det forbli en stille refleksjon.</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8</a:t>
            </a:fld>
            <a:endParaRPr lang="nb-NO" sz="800"/>
          </a:p>
        </p:txBody>
      </p:sp>
    </p:spTree>
    <p:extLst>
      <p:ext uri="{BB962C8B-B14F-4D97-AF65-F5344CB8AC3E}">
        <p14:creationId xmlns:p14="http://schemas.microsoft.com/office/powerpoint/2010/main" val="2974750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La oss si at nå er dåpen unnagjort. Det punktet på lista er huket av. Kvelden i kveld handler om det som skjer etterpå både hjemme og i kirken og da særlig om det som ikke skjer i kirken. Hva kan man gjøre hjemme og hvordan kan dere påvirke barna på den måten dere ønsker? Men vi må ikke glemme det dere allerede gjør. For det er nok mer enn dere tror selv. Her er et lite eksempel.</a:t>
            </a:r>
          </a:p>
          <a:p>
            <a:pPr>
              <a:lnSpc>
                <a:spcPct val="107000"/>
              </a:lnSpc>
              <a:spcBef>
                <a:spcPts val="200"/>
              </a:spcBef>
            </a:pPr>
            <a:r>
              <a:rPr lang="nb-NO"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Hva gjør dere allerede?</a:t>
            </a:r>
          </a:p>
          <a:p>
            <a:pPr>
              <a:lnSpc>
                <a:spcPct val="107000"/>
              </a:lnSpc>
              <a:spcAft>
                <a:spcPts val="800"/>
              </a:spcAft>
            </a:pPr>
            <a:endParaRPr lang="nb-NO"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nb-NO"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BILDE:</a:t>
            </a:r>
            <a:r>
              <a:rPr lang="nb-NO" sz="1800" dirty="0">
                <a:effectLst/>
                <a:latin typeface="Calibri" panose="020F0502020204030204" pitchFamily="34" charset="0"/>
                <a:ea typeface="Calibri" panose="020F0502020204030204" pitchFamily="34" charset="0"/>
                <a:cs typeface="Times New Roman" panose="02020603050405020304" pitchFamily="18" charset="0"/>
              </a:rPr>
              <a:t> Her ser dere en dåpsseremoni. En storebror får ta av luen, mens en annen får tørke hodet. De har stått rett ved døpefonten og fulgt med hele veien og endelig er det deres tur til å delta. Vi voksne synes dette er veldig søtt, men dette bildet gir også muligheter i ettertid. Mulighet til å snakke om dåpen, hva skjedde, hva sang vi, fikk vi høre fortelling? Osv. Det å vise at dette var en viktig anledning i ditt/dine barns liv gir bildet ekstra betydning. I tillegg til at man kan bruke det om et søsken skal døpes senere eller dere skal i en annen barnedåp.</a:t>
            </a: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9</a:t>
            </a:fld>
            <a:endParaRPr lang="nb-NO" sz="800"/>
          </a:p>
        </p:txBody>
      </p:sp>
    </p:spTree>
    <p:extLst>
      <p:ext uri="{BB962C8B-B14F-4D97-AF65-F5344CB8AC3E}">
        <p14:creationId xmlns:p14="http://schemas.microsoft.com/office/powerpoint/2010/main" val="3277520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Jeg er nysgjerrig på hva som gjøres allerede i de tusen hjem. De fleste gjør allerede mye mer «trosopplæring» enn det de tror. Her er bare noen eksempler:</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Synger julesanger i selskap eller rundt juletreet</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Synger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nattasanger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Deltar på et og annet trosopplæringstiltak når det passer seg</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Snakker hjemme om julegudstjenestene ungene har vært på</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Ser på bilder fra dåp, konfirmasjon, bryllup o.l. og snakker sammen om dagen.</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Er i kirken på julaften </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Tenner lys på grav</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Tenner dåpslyset.</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Tenner adventsstaken og synger adventsang.</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Går innom en kirke når man er på ferie </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Ser på kirkekunst </a:t>
            </a:r>
          </a:p>
          <a:p>
            <a:pPr marL="342900" lvl="0" indent="-342900">
              <a:lnSpc>
                <a:spcPct val="107000"/>
              </a:lnSpc>
              <a:spcAft>
                <a:spcPts val="800"/>
              </a:spcAft>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Er på kirkekonsert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Har noen flere forslag?</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Her er det mye som man kanskje tenker at det ikke ligger så mye undervisning i, men det er det. Her er det hverdagslige ting som gjøres jevnlig. Hverdagslige ting blir en vane og en selvfølge. Så har man noe som er mer knyttet opp mot en høytid. Uansett gjør dere allerede mye bra!</a:t>
            </a: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10</a:t>
            </a:fld>
            <a:endParaRPr lang="nb-NO" sz="800"/>
          </a:p>
        </p:txBody>
      </p:sp>
    </p:spTree>
    <p:extLst>
      <p:ext uri="{BB962C8B-B14F-4D97-AF65-F5344CB8AC3E}">
        <p14:creationId xmlns:p14="http://schemas.microsoft.com/office/powerpoint/2010/main" val="1670213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Bef>
                <a:spcPts val="1200"/>
              </a:spcBef>
            </a:pPr>
            <a:r>
              <a:rPr lang="nb-NO"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Hva betyr det å hjelpe barna til å leve og vokse i den kristne tro?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Fadder og foreldre forpliktelsens siste setningen lyder: «hjelpe barna til å leve og vokse i den kristne tro».    PP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Disse ordene kan kjennes litt fremmed for noen, og mer kjent for andre. - Ut fra hva vi selv er vant med og hva slags bakgrunn vi selv bærer med oss fra barndom og oppvekst.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Våre utgangspunkt er forskjellige og derfor finnes det ikke én måte å gjøre dette på.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Vi hører og forstår kanskje ulikt.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Men felles har vi ønske om å ta på alvor det ansvaret fikk, da vi valgte å døpe vårt barn.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Å leve og vokse handler om trygghet. Både for barnet og oss selv.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For at noe skal vokse må det ha en slags næring.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Calibri" panose="020F0502020204030204" pitchFamily="34" charset="0"/>
              </a:rPr>
              <a:t>Målet med å lære barna om den kristne tro er at det med tid og stunder skal kjennes både trygt og godt å ha en tro på Gud og Jesus, - og at det er like naturlig som veldig mye annet i barnas verden.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Og jo tidligere vi begynner å gjøre troen kjent, i barnets og familien liv, jo lettere blir det noe naturlig, en vane – og jo lettere er det for barnet, når det blir større, å finne ut hva det selv ønsker og hva det selv skal gjøre med troen i livet.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som er naturlig for oss blir også ofte naturlig for barnet.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Det handler ikke bare om hva vi sier, men, kanskje enda mer om hva vi gjør.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Og da trenger vi noen gode vaner. Som gjør kristen tro til noe vanlig.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For det er fortsatt vanlig å være døpt.  Mer enn 50 – 60 prosent døper barna sine.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Kirker feirer gudstjenester hver søndag.  Det er naturlig å være medlem i en menighet.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Alle døpte er medlem av kirken.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Hvordan kan vi gjøre troen til noe naturlig?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200"/>
              </a:spcBef>
            </a:pPr>
            <a:r>
              <a:rPr lang="nb-NO"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La meg gi noen eksempler</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Calibri" panose="020F0502020204030204" pitchFamily="34" charset="0"/>
              </a:rPr>
              <a:t>Dere følger opp trosopplæringen som kirken tilbyr etter beste evne. Det er et årlig tilbud. Da kommer barnet til kirken.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Calibri" panose="020F0502020204030204" pitchFamily="34" charset="0"/>
              </a:rPr>
              <a:t>En måte å gjøre det naturlig er å ta barnet med til kirken flere ganger i året, også når dere ikke er spesielt invitert.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Mange familiegudstjenester er knyttet til et trosopplæringstiltak, men ikke alle. Alle er åpne for alle. På en familiegudstjeneste vil barnet kjenne igjen elementer. Lystenning. Salmer. Det er barn som er med å leser og synger. Det er prosesjon. Kanskje dåp. Nattverd. Gudstjenesten varer ca. 1 time. Og kanskje er det saft og kake etterpå og mulighet til å bli litt kjent med andre barn og voksne som også er der.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Times New Roman" panose="02020603050405020304" pitchFamily="18"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Times New Roman" panose="02020603050405020304" pitchFamily="18" charset="0"/>
                <a:cs typeface="Calibri" panose="020F0502020204030204" pitchFamily="34" charset="0"/>
              </a:rPr>
              <a:t>Det som skjer når vi gjentar dette sammen med barnet vårt med jevne mellomrom er at vi - uten ord – forteller at dette er viktig for oss. </a:t>
            </a:r>
            <a:r>
              <a:rPr lang="nb-NO" sz="1800" i="1" dirty="0">
                <a:effectLst/>
                <a:latin typeface="Calibri" panose="020F0502020204030204" pitchFamily="34" charset="0"/>
                <a:ea typeface="Times New Roman" panose="02020603050405020304" pitchFamily="18" charset="0"/>
                <a:cs typeface="Calibri" panose="020F0502020204030204" pitchFamily="34" charset="0"/>
              </a:rPr>
              <a:t>Vi syns det er fint å gå i kirken sammen.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syns</a:t>
            </a:r>
            <a:r>
              <a:rPr lang="nb-NO" sz="1800" dirty="0">
                <a:effectLst/>
                <a:latin typeface="Calibri" panose="020F0502020204030204" pitchFamily="34" charset="0"/>
                <a:ea typeface="Calibri" panose="020F0502020204030204" pitchFamily="34" charset="0"/>
                <a:cs typeface="Calibri" panose="020F0502020204030204" pitchFamily="34" charset="0"/>
              </a:rPr>
              <a:t> fellesskapet med andre som går til kirken er viktig.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Vi liker å se dåp for da blir vi minnet om da du ble døpt og det gir en god trygghet.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Vi liker å tenne lys. Det er en fin måte å be til Gud. Både takke for det som er godt og be for noe vi tenker på.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Calibri" panose="020F0502020204030204" pitchFamily="34" charset="0"/>
              </a:rPr>
              <a:t>Et annet eksempel er avslutning av dagen</a:t>
            </a:r>
            <a:r>
              <a:rPr lang="nb-NO" sz="1800" dirty="0">
                <a:effectLst/>
                <a:latin typeface="Calibri" panose="020F0502020204030204" pitchFamily="34" charset="0"/>
                <a:ea typeface="Calibri" panose="020F0502020204030204" pitchFamily="34" charset="0"/>
                <a:cs typeface="Calibri" panose="020F0502020204030204" pitchFamily="34" charset="0"/>
              </a:rPr>
              <a:t>, aftenbønn og lese på sengekanten.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La en av historiene være fra barnebibelen eller en annen bok som handler om barn som går til kirke, som ber til Gud eller tror på Gud og Jesus.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En bok som har et tema som omhandler kirke, kristen tro eller kristent fellesskap.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Og hvis det ikke er så lett å gjøre det hver kveld - så lag en rutine for å gjøre det når det er helg – søndag? Når det er kristne høytider.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Calibri" panose="020F0502020204030204" pitchFamily="34" charset="0"/>
              </a:rPr>
              <a:t>Ta med barnet til kirken en gang i adventstiden. I julen. I påsken. I pinsen.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Calibri" panose="020F0502020204030204" pitchFamily="34" charset="0"/>
              </a:rPr>
              <a:t>Les fortellingene fra bibelen om de kristne høytidene for barnet, slik at de fra de er små får med seg en bevissthet om at det som skjer i kirken henger sammen med det livet de selv lever. La en av sangene som synges på sengekanten være en liten aftenbønn.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Benytt sjansen til å snakke litt om et som har vært fint i dag.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Og hvis noe har vært leit eller dumt. Snakk om det og si at vi kan be til Gud om alt.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Calibri" panose="020F0502020204030204" pitchFamily="34" charset="0"/>
              </a:rPr>
              <a:t>Trosopplæring handler om å lære tro.</a:t>
            </a:r>
            <a:r>
              <a:rPr lang="nb-NO" sz="1800" dirty="0">
                <a:effectLst/>
                <a:latin typeface="Calibri" panose="020F0502020204030204" pitchFamily="34" charset="0"/>
                <a:ea typeface="Calibri" panose="020F0502020204030204" pitchFamily="34" charset="0"/>
                <a:cs typeface="Calibri" panose="020F0502020204030204" pitchFamily="34" charset="0"/>
              </a:rPr>
              <a:t> Da trenger vi en balanse mellom kunnskap og handling. Det er en slags misforståelse at kristen tro bare handler om å mene det riktige og ha de rette svar og kunne alle læresetninger – </a:t>
            </a:r>
            <a:r>
              <a:rPr lang="nb-NO" sz="1800" dirty="0" err="1">
                <a:effectLst/>
                <a:latin typeface="Calibri" panose="020F0502020204030204" pitchFamily="34" charset="0"/>
                <a:ea typeface="Calibri" panose="020F0502020204030204" pitchFamily="34" charset="0"/>
                <a:cs typeface="Calibri" panose="020F0502020204030204" pitchFamily="34" charset="0"/>
              </a:rPr>
              <a:t>bibelvers</a:t>
            </a:r>
            <a:r>
              <a:rPr lang="nb-NO" sz="1800" dirty="0">
                <a:effectLst/>
                <a:latin typeface="Calibri" panose="020F0502020204030204" pitchFamily="34" charset="0"/>
                <a:ea typeface="Calibri" panose="020F0502020204030204" pitchFamily="34" charset="0"/>
                <a:cs typeface="Calibri" panose="020F0502020204030204" pitchFamily="34" charset="0"/>
              </a:rPr>
              <a:t>. At kristen tro er kunnskap som sitter i hodet.  Kunnskapen kommer etter hvert - naturlig – når barnet får lære en god trospraksis.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Utvikle en trygghet på hvordan man gjør tro. I kirken. I hjemmet. På sengekanten.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Derfor behøver vi ikke være redd for at det skal bli for vanskelig.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Spørsmål vi ikke kan svare på. Hvis vi arbeider på denne naturligheten- så kommer ikke spørsmålene så brått på. Da er rammen trygg – også til å si at vi ikke har alle svarer.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Men at vi likevel – på tross av det vi ikke forstår eller vet – trenger Guds kjærlighet og nåde.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Så er dette ofte lettere sagt enn gjort. Det har vi opplevd selv.</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Etterhvert som barna blir større vil de ikke lenger lese historier på sengekanten. Aftenbønn var ut. - </a:t>
            </a:r>
            <a:r>
              <a:rPr lang="nb-NO" sz="1800" i="1" dirty="0">
                <a:effectLst/>
                <a:latin typeface="Calibri" panose="020F0502020204030204" pitchFamily="34" charset="0"/>
                <a:ea typeface="Calibri" panose="020F0502020204030204" pitchFamily="34" charset="0"/>
                <a:cs typeface="Calibri" panose="020F0502020204030204" pitchFamily="34" charset="0"/>
              </a:rPr>
              <a:t>Barnebibel er kjedelig. Gudstjeneste var kjedelig.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Men likevel har tanken vært at det er verdt det i det lange løp. Troen på at de har fått med seg noe, som ligger som en trygghet i bunnen.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Gjennom i å gjøre troen til et naturlig element i livet på linje med mange andre ting syns ikke barna at tro er skummelt og fremmed og flaut.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 har fått litt hjelp til å begynne å utvikle en trygghet som vi, når vi får anledning, innimellom, kan fortsette å gi påfyll til, så godt vi kan. Når vi tør å vise våre barn at det å tro på Gud og Jesus er viktig for oss, så blir det ikke noe fremmed og rart for barna heller.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Calibri" panose="020F0502020204030204" pitchFamily="34" charset="0"/>
              </a:rPr>
              <a:t>Samfunnet utvikler seg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I tillegg er det også slik at slik samfunnet utvikler seg i vår tid, med langt større tros og livssynsmangfold, blir det å ha et trygt og naturlig forhold til en egen tro, og til det å ha en tro overhode - veldig viktig.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Hvis vi og barna våre er trygge på, i ord og handling, hva kristne tro er, så blir det ikke rart eller skummelt at andre mennesker også har en tro, selv om den er ulik min.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Dette er en beredskap i livet som er av den største verdi for våre barn. Og som bare blir viktigere med tanke på livssynsmangfoldet – også for å forbygge fordommer og frykt.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Det er så mange stemmer i verden som vil forteller våre barn hva som er viktig og rett,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hva de skal velge og hvordan de skal være, tro og oppføre seg.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Som gode oppdragere må vi selv tørre å tenke gjennom hva vi syns er viktig å gi videre til våre barn.  Og jo større livssynsmangfoldet er, jo mer sekularisert tiden vi lever i er, jo vanskeligere er det for barnet å velge på egen hånd. Å velge selv krever kunnskap og erfaring.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Kristen tro, praksis og livstolkning handler ikke først og fremst om å ha alle svar,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men om å være litt nysgjerrig og åpen for hva bibelen kan lære oss om hvordan vi skal leve våre liv som gode mennesker og hvordan vi skal få et godt og meningsfullt liv.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Derfor er det viktig at vi som er voksne møtes og snakker om dette.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Det lever mye religiøs sjenanse bland oss voksne. Det er kanskje ikke så mange arenaer for denne samtalen. Men vi trenger overvinne egen sjenanse for å hjelpe barna å bli trygge.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11</a:t>
            </a:fld>
            <a:endParaRPr lang="nb-NO" sz="800"/>
          </a:p>
        </p:txBody>
      </p:sp>
    </p:spTree>
    <p:extLst>
      <p:ext uri="{BB962C8B-B14F-4D97-AF65-F5344CB8AC3E}">
        <p14:creationId xmlns:p14="http://schemas.microsoft.com/office/powerpoint/2010/main" val="3812420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bg1"/>
              </a:solidFill>
            </a:endParaRPr>
          </a:p>
        </p:txBody>
      </p:sp>
      <p:sp>
        <p:nvSpPr>
          <p:cNvPr id="2" name="Tittel 1">
            <a:extLst>
              <a:ext uri="{FF2B5EF4-FFF2-40B4-BE49-F238E27FC236}">
                <a16:creationId xmlns:a16="http://schemas.microsoft.com/office/drawing/2014/main" id="{3C08E7BE-FC21-3941-9144-0A6D17A15EC6}"/>
              </a:ext>
            </a:extLst>
          </p:cNvPr>
          <p:cNvSpPr>
            <a:spLocks noGrp="1"/>
          </p:cNvSpPr>
          <p:nvPr>
            <p:ph type="ctrTitle"/>
          </p:nvPr>
        </p:nvSpPr>
        <p:spPr>
          <a:xfrm>
            <a:off x="623888" y="2653904"/>
            <a:ext cx="10944224" cy="883642"/>
          </a:xfrm>
        </p:spPr>
        <p:txBody>
          <a:bodyPr anchor="b">
            <a:noAutofit/>
          </a:bodyPr>
          <a:lstStyle>
            <a:lvl1pPr algn="ctr">
              <a:defRPr sz="4000">
                <a:solidFill>
                  <a:schemeClr val="accent1">
                    <a:lumMod val="75000"/>
                  </a:schemeClr>
                </a:solidFill>
              </a:defRPr>
            </a:lvl1pPr>
          </a:lstStyle>
          <a:p>
            <a:r>
              <a:rPr lang="nb-NO" noProof="0"/>
              <a:t>Klikk for å redigere tittelstil</a:t>
            </a:r>
            <a:endParaRPr lang="nb-NO" noProof="0" dirty="0"/>
          </a:p>
        </p:txBody>
      </p:sp>
      <p:sp>
        <p:nvSpPr>
          <p:cNvPr id="3" name="Undertittel 2">
            <a:extLst>
              <a:ext uri="{FF2B5EF4-FFF2-40B4-BE49-F238E27FC236}">
                <a16:creationId xmlns:a16="http://schemas.microsoft.com/office/drawing/2014/main" id="{1212CF59-18AF-4541-8840-B68AF0CABCE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accent1">
                    <a:lumMod val="75000"/>
                  </a:schemeClr>
                </a:solidFill>
              </a:defRPr>
            </a:lvl1pPr>
          </a:lstStyle>
          <a:p>
            <a:fld id="{736E0AFC-2F9B-9C44-A28C-1E0A774CA924}" type="datetime1">
              <a:rPr lang="nb-NO" smtClean="0"/>
              <a:t>10.05.2023</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accent1">
                    <a:lumMod val="75000"/>
                  </a:schemeClr>
                </a:solidFill>
              </a:defRPr>
            </a:lvl1pPr>
          </a:lstStyle>
          <a:p>
            <a:fld id="{46765B28-40BF-0A46-BB8F-30D004035CD9}" type="slidenum">
              <a:rPr lang="nb-NO" smtClean="0"/>
              <a:pPr/>
              <a:t>‹#›</a:t>
            </a:fld>
            <a:endParaRPr lang="nb-NO"/>
          </a:p>
        </p:txBody>
      </p:sp>
      <p:pic>
        <p:nvPicPr>
          <p:cNvPr id="19" name="Bilde 18">
            <a:extLst>
              <a:ext uri="{FF2B5EF4-FFF2-40B4-BE49-F238E27FC236}">
                <a16:creationId xmlns:a16="http://schemas.microsoft.com/office/drawing/2014/main" id="{6E8E34C0-0B68-EA43-A91F-06154E398FB8}"/>
              </a:ext>
            </a:extLst>
          </p:cNvPr>
          <p:cNvPicPr>
            <a:picLocks noChangeAspect="1"/>
          </p:cNvPicPr>
          <p:nvPr userDrawn="1"/>
        </p:nvPicPr>
        <p:blipFill>
          <a:blip r:embed="rId2"/>
          <a:stretch>
            <a:fillRect/>
          </a:stretch>
        </p:blipFill>
        <p:spPr>
          <a:xfrm>
            <a:off x="4338487" y="815745"/>
            <a:ext cx="3515024" cy="1204587"/>
          </a:xfrm>
          <a:prstGeom prst="rect">
            <a:avLst/>
          </a:prstGeom>
        </p:spPr>
      </p:pic>
      <p:sp>
        <p:nvSpPr>
          <p:cNvPr id="7" name="Plassholder for tekst 6">
            <a:extLst>
              <a:ext uri="{FF2B5EF4-FFF2-40B4-BE49-F238E27FC236}">
                <a16:creationId xmlns:a16="http://schemas.microsoft.com/office/drawing/2014/main" id="{225FAD8B-416D-AA48-B2B5-78C171519C9B}"/>
              </a:ext>
            </a:extLst>
          </p:cNvPr>
          <p:cNvSpPr>
            <a:spLocks noGrp="1"/>
          </p:cNvSpPr>
          <p:nvPr>
            <p:ph type="body" sz="quarter" idx="13" hasCustomPrompt="1"/>
          </p:nvPr>
        </p:nvSpPr>
        <p:spPr>
          <a:xfrm>
            <a:off x="623888" y="2128878"/>
            <a:ext cx="10944224" cy="416480"/>
          </a:xfrm>
        </p:spPr>
        <p:txBody>
          <a:bodyPr/>
          <a:lstStyle>
            <a:lvl1pPr marL="0" indent="0" algn="ctr">
              <a:buNone/>
              <a:defRPr sz="2100"/>
            </a:lvl1pPr>
          </a:lstStyle>
          <a:p>
            <a:pPr lvl="0"/>
            <a:r>
              <a:rPr lang="nb-NO" dirty="0"/>
              <a:t>Sett inn navn på avsender</a:t>
            </a:r>
          </a:p>
        </p:txBody>
      </p:sp>
    </p:spTree>
    <p:extLst>
      <p:ext uri="{BB962C8B-B14F-4D97-AF65-F5344CB8AC3E}">
        <p14:creationId xmlns:p14="http://schemas.microsoft.com/office/powerpoint/2010/main" val="376316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p>
            <a:fld id="{164F8536-0BE2-2E4B-A8A8-DB84D1FEAC6C}" type="datetime1">
              <a:rPr lang="nb-NO" smtClean="0"/>
              <a:t>10.05.2023</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16936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707FB857-A31A-7249-B4E8-37C16EF5CC62}" type="datetime1">
              <a:rPr lang="nb-NO" smtClean="0"/>
              <a:t>10.05.2023</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dirty="0"/>
          </a:p>
        </p:txBody>
      </p:sp>
      <p:pic>
        <p:nvPicPr>
          <p:cNvPr id="10" name="Bilde 9">
            <a:extLst>
              <a:ext uri="{FF2B5EF4-FFF2-40B4-BE49-F238E27FC236}">
                <a16:creationId xmlns:a16="http://schemas.microsoft.com/office/drawing/2014/main" id="{370FB8C5-4E46-0144-92C5-637BD509B61A}"/>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7484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sor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C80DA261-C13B-3F42-9492-A1AF009151F2}" type="datetime1">
              <a:rPr lang="nb-NO" smtClean="0"/>
              <a:t>10.05.2023</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dirty="0"/>
          </a:p>
        </p:txBody>
      </p:sp>
      <p:pic>
        <p:nvPicPr>
          <p:cNvPr id="10" name="Bilde 9">
            <a:extLst>
              <a:ext uri="{FF2B5EF4-FFF2-40B4-BE49-F238E27FC236}">
                <a16:creationId xmlns:a16="http://schemas.microsoft.com/office/drawing/2014/main" id="{52F79A17-B5DF-8C4E-84DB-E96DE20FF6B6}"/>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6790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D39CF89B-927F-2043-B621-25F31CF4D1D6}"/>
              </a:ext>
            </a:extLst>
          </p:cNvPr>
          <p:cNvSpPr>
            <a:spLocks noGrp="1"/>
          </p:cNvSpPr>
          <p:nvPr>
            <p:ph sz="half" idx="2"/>
          </p:nvPr>
        </p:nvSpPr>
        <p:spPr>
          <a:xfrm>
            <a:off x="6275387" y="1385889"/>
            <a:ext cx="5292725" cy="4672011"/>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p>
            <a:fld id="{F2DE88B6-E66D-1049-95EA-32C0EE5A7891}" type="datetime1">
              <a:rPr lang="nb-NO" smtClean="0"/>
              <a:t>10.05.2023</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56183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9D867C-F048-D046-988C-94A0219246C5}"/>
              </a:ext>
            </a:extLst>
          </p:cNvPr>
          <p:cNvSpPr>
            <a:spLocks noGrp="1"/>
          </p:cNvSpPr>
          <p:nvPr>
            <p:ph type="title"/>
          </p:nvPr>
        </p:nvSpPr>
        <p:spPr>
          <a:xfrm>
            <a:off x="623888" y="225425"/>
            <a:ext cx="10944224" cy="868363"/>
          </a:xfrm>
        </p:spPr>
        <p:txBody>
          <a:body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69E51054-560E-A941-91B2-9557D2700E77}"/>
              </a:ext>
            </a:extLst>
          </p:cNvPr>
          <p:cNvSpPr>
            <a:spLocks noGrp="1"/>
          </p:cNvSpPr>
          <p:nvPr>
            <p:ph type="body" idx="1"/>
          </p:nvPr>
        </p:nvSpPr>
        <p:spPr>
          <a:xfrm>
            <a:off x="623888" y="1387475"/>
            <a:ext cx="5292725"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0AE458F-DB25-8C45-A41F-D62D8484CBA3}"/>
              </a:ext>
            </a:extLst>
          </p:cNvPr>
          <p:cNvSpPr>
            <a:spLocks noGrp="1"/>
          </p:cNvSpPr>
          <p:nvPr>
            <p:ph sz="half" idx="2"/>
          </p:nvPr>
        </p:nvSpPr>
        <p:spPr>
          <a:xfrm>
            <a:off x="623888" y="2046287"/>
            <a:ext cx="5292725"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a:extLst>
              <a:ext uri="{FF2B5EF4-FFF2-40B4-BE49-F238E27FC236}">
                <a16:creationId xmlns:a16="http://schemas.microsoft.com/office/drawing/2014/main" id="{EB2031B9-C24F-3545-B8AA-35A976DFD24A}"/>
              </a:ext>
            </a:extLst>
          </p:cNvPr>
          <p:cNvSpPr>
            <a:spLocks noGrp="1"/>
          </p:cNvSpPr>
          <p:nvPr>
            <p:ph type="body" sz="quarter" idx="3"/>
          </p:nvPr>
        </p:nvSpPr>
        <p:spPr>
          <a:xfrm>
            <a:off x="6275389" y="1387475"/>
            <a:ext cx="5292724"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F759595-20BD-EA4D-8AA8-F99F55FE5E4B}"/>
              </a:ext>
            </a:extLst>
          </p:cNvPr>
          <p:cNvSpPr>
            <a:spLocks noGrp="1"/>
          </p:cNvSpPr>
          <p:nvPr>
            <p:ph sz="quarter" idx="4"/>
          </p:nvPr>
        </p:nvSpPr>
        <p:spPr>
          <a:xfrm>
            <a:off x="6275388" y="2046287"/>
            <a:ext cx="5292724"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a:extLst>
              <a:ext uri="{FF2B5EF4-FFF2-40B4-BE49-F238E27FC236}">
                <a16:creationId xmlns:a16="http://schemas.microsoft.com/office/drawing/2014/main" id="{A006F4C2-5293-E044-83D4-05CD33380EA3}"/>
              </a:ext>
            </a:extLst>
          </p:cNvPr>
          <p:cNvSpPr>
            <a:spLocks noGrp="1"/>
          </p:cNvSpPr>
          <p:nvPr>
            <p:ph type="dt" sz="half" idx="10"/>
          </p:nvPr>
        </p:nvSpPr>
        <p:spPr/>
        <p:txBody>
          <a:bodyPr/>
          <a:lstStyle/>
          <a:p>
            <a:fld id="{799EAAB4-E682-9F49-892F-12AC1E74BE2E}" type="datetime1">
              <a:rPr lang="nb-NO" smtClean="0"/>
              <a:t>10.05.2023</a:t>
            </a:fld>
            <a:endParaRPr lang="nb-NO"/>
          </a:p>
        </p:txBody>
      </p:sp>
      <p:sp>
        <p:nvSpPr>
          <p:cNvPr id="8" name="Plassholder for bunntekst 7">
            <a:extLst>
              <a:ext uri="{FF2B5EF4-FFF2-40B4-BE49-F238E27FC236}">
                <a16:creationId xmlns:a16="http://schemas.microsoft.com/office/drawing/2014/main" id="{1697B7BA-0E96-3140-8A35-EB726CD0AE4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748FF31-39B3-9A46-A424-FA2221D081FA}"/>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7080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5292725"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6275388" y="0"/>
            <a:ext cx="5916612" cy="6858000"/>
          </a:xfrm>
          <a:pattFill prst="pct25">
            <a:fgClr>
              <a:schemeClr val="bg1">
                <a:lumMod val="85000"/>
              </a:schemeClr>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Plassholder for tekst 3">
            <a:extLst>
              <a:ext uri="{FF2B5EF4-FFF2-40B4-BE49-F238E27FC236}">
                <a16:creationId xmlns:a16="http://schemas.microsoft.com/office/drawing/2014/main" id="{31B42287-BE59-A645-A7D7-BF591658194D}"/>
              </a:ext>
            </a:extLst>
          </p:cNvPr>
          <p:cNvSpPr>
            <a:spLocks noGrp="1"/>
          </p:cNvSpPr>
          <p:nvPr>
            <p:ph type="body" sz="half" idx="2"/>
          </p:nvPr>
        </p:nvSpPr>
        <p:spPr>
          <a:xfrm>
            <a:off x="623888" y="1385887"/>
            <a:ext cx="5292725" cy="4851399"/>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7511C53C-C25E-8E48-B7FA-A6089A808DA3}" type="datetime1">
              <a:rPr lang="nb-NO" smtClean="0"/>
              <a:t>10.05.2023</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391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med tekst rød th">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0B21C0D-34D6-CC48-B026-04FBA14EC411}"/>
              </a:ext>
            </a:extLst>
          </p:cNvPr>
          <p:cNvSpPr/>
          <p:nvPr userDrawn="1"/>
        </p:nvSpPr>
        <p:spPr>
          <a:xfrm>
            <a:off x="609600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innhold 3">
            <a:extLst>
              <a:ext uri="{FF2B5EF4-FFF2-40B4-BE49-F238E27FC236}">
                <a16:creationId xmlns:a16="http://schemas.microsoft.com/office/drawing/2014/main" id="{998B0CB3-98B5-DE45-A6B8-C8DCB6EA5840}"/>
              </a:ext>
            </a:extLst>
          </p:cNvPr>
          <p:cNvSpPr>
            <a:spLocks noGrp="1"/>
          </p:cNvSpPr>
          <p:nvPr>
            <p:ph sz="half" idx="2"/>
          </p:nvPr>
        </p:nvSpPr>
        <p:spPr>
          <a:xfrm>
            <a:off x="6275387" y="1385889"/>
            <a:ext cx="5292725" cy="4672011"/>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F9C92418-944A-DE45-84F4-3678D2B73149}"/>
              </a:ext>
            </a:extLst>
          </p:cNvPr>
          <p:cNvSpPr>
            <a:spLocks noGrp="1"/>
          </p:cNvSpPr>
          <p:nvPr>
            <p:ph type="dt" sz="half" idx="10"/>
          </p:nvPr>
        </p:nvSpPr>
        <p:spPr/>
        <p:txBody>
          <a:bodyPr/>
          <a:lstStyle>
            <a:lvl1pPr>
              <a:defRPr>
                <a:solidFill>
                  <a:schemeClr val="bg1"/>
                </a:solidFill>
              </a:defRPr>
            </a:lvl1pPr>
          </a:lstStyle>
          <a:p>
            <a:fld id="{385EC9BE-EF3A-8749-AAF4-B3425C559574}" type="datetime1">
              <a:rPr lang="nb-NO" smtClean="0"/>
              <a:t>10.05.2023</a:t>
            </a:fld>
            <a:endParaRPr lang="nb-NO"/>
          </a:p>
        </p:txBody>
      </p:sp>
      <p:sp>
        <p:nvSpPr>
          <p:cNvPr id="6" name="Plassholder for bunntekst 5">
            <a:extLst>
              <a:ext uri="{FF2B5EF4-FFF2-40B4-BE49-F238E27FC236}">
                <a16:creationId xmlns:a16="http://schemas.microsoft.com/office/drawing/2014/main" id="{ED2147FD-2928-044D-B8CD-0655BDC7ED5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D95FBE8-7FC7-614E-8C2A-060EB536D086}"/>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sp>
        <p:nvSpPr>
          <p:cNvPr id="8" name="Tittel 1">
            <a:extLst>
              <a:ext uri="{FF2B5EF4-FFF2-40B4-BE49-F238E27FC236}">
                <a16:creationId xmlns:a16="http://schemas.microsoft.com/office/drawing/2014/main" id="{72601CAB-C21E-D24F-BF67-C5098FFA2A5B}"/>
              </a:ext>
            </a:extLst>
          </p:cNvPr>
          <p:cNvSpPr>
            <a:spLocks noGrp="1"/>
          </p:cNvSpPr>
          <p:nvPr>
            <p:ph type="title"/>
          </p:nvPr>
        </p:nvSpPr>
        <p:spPr>
          <a:xfrm>
            <a:off x="623887" y="225425"/>
            <a:ext cx="5292726" cy="863600"/>
          </a:xfrm>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0A5CF174-B879-4D40-BD16-58B5AF8F40B1}"/>
              </a:ext>
            </a:extLst>
          </p:cNvPr>
          <p:cNvSpPr>
            <a:spLocks noGrp="1"/>
          </p:cNvSpPr>
          <p:nvPr>
            <p:ph sz="half" idx="13"/>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5265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med tekst rød tv">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0637D52-5D87-7944-8733-8B9A8E2E2870}"/>
              </a:ext>
            </a:extLst>
          </p:cNvPr>
          <p:cNvSpPr/>
          <p:nvPr userDrawn="1"/>
        </p:nvSpPr>
        <p:spPr>
          <a:xfrm>
            <a:off x="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a:xfrm>
            <a:off x="6275388" y="225425"/>
            <a:ext cx="5292726" cy="863600"/>
          </a:xfrm>
        </p:spPr>
        <p:txBody>
          <a:body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75389"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lvl1pPr>
              <a:defRPr>
                <a:solidFill>
                  <a:schemeClr val="accent1">
                    <a:lumMod val="75000"/>
                  </a:schemeClr>
                </a:solidFill>
              </a:defRPr>
            </a:lvl1pPr>
          </a:lstStyle>
          <a:p>
            <a:fld id="{BC56F16F-1804-3848-99E7-299DAB3D245D}" type="datetime1">
              <a:rPr lang="nb-NO" smtClean="0"/>
              <a:t>10.05.2023</a:t>
            </a:fld>
            <a:endParaRPr lang="nb-NO" dirty="0"/>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a:xfrm>
            <a:off x="6275388" y="6437935"/>
            <a:ext cx="4125210" cy="212492"/>
          </a:xfrm>
        </p:spPr>
        <p:txBody>
          <a:bodyPr/>
          <a:lstStyle>
            <a:lvl1pPr algn="l">
              <a:defRPr>
                <a:solidFill>
                  <a:schemeClr val="accent1">
                    <a:lumMod val="75000"/>
                  </a:schemeClr>
                </a:solidFill>
              </a:defRPr>
            </a:lvl1pPr>
          </a:lstStyle>
          <a:p>
            <a:endParaRPr lang="nb-NO" dirty="0"/>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lvl1pPr>
              <a:defRPr>
                <a:solidFill>
                  <a:schemeClr val="accent1">
                    <a:lumMod val="75000"/>
                  </a:schemeClr>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D3C36917-9AB3-434C-B2ED-754219CA730E}"/>
              </a:ext>
            </a:extLst>
          </p:cNvPr>
          <p:cNvPicPr>
            <a:picLocks noChangeAspect="1"/>
          </p:cNvPicPr>
          <p:nvPr userDrawn="1"/>
        </p:nvPicPr>
        <p:blipFill>
          <a:blip r:embed="rId2"/>
          <a:stretch>
            <a:fillRect/>
          </a:stretch>
        </p:blipFill>
        <p:spPr>
          <a:xfrm>
            <a:off x="623888" y="6355464"/>
            <a:ext cx="1976438" cy="329406"/>
          </a:xfrm>
          <a:prstGeom prst="rect">
            <a:avLst/>
          </a:prstGeom>
        </p:spPr>
      </p:pic>
      <p:sp>
        <p:nvSpPr>
          <p:cNvPr id="10" name="Plassholder for innhold 2">
            <a:extLst>
              <a:ext uri="{FF2B5EF4-FFF2-40B4-BE49-F238E27FC236}">
                <a16:creationId xmlns:a16="http://schemas.microsoft.com/office/drawing/2014/main" id="{4254A864-6B0E-8941-B78B-7792DBB7B23A}"/>
              </a:ext>
            </a:extLst>
          </p:cNvPr>
          <p:cNvSpPr>
            <a:spLocks noGrp="1"/>
          </p:cNvSpPr>
          <p:nvPr>
            <p:ph sz="half" idx="13"/>
          </p:nvPr>
        </p:nvSpPr>
        <p:spPr>
          <a:xfrm>
            <a:off x="623888" y="1385889"/>
            <a:ext cx="5292726" cy="4672012"/>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96678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tat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B076686C-283D-F648-AC3F-1406D58D3986}" type="datetime1">
              <a:rPr lang="nb-NO" smtClean="0"/>
              <a:t>10.05.2023</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96169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itat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BCAF970-D685-7546-8718-61AD5B7B15DD}" type="datetime1">
              <a:rPr lang="nb-NO" smtClean="0"/>
              <a:t>10.05.2023</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17321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5153172C-E5A6-B547-B606-488AA18D1FD3}" type="datetime1">
              <a:rPr lang="nb-NO" smtClean="0"/>
              <a:t>10.05.2023</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4AFB86AD-8F62-3B47-B902-D3A1DE88A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E146FB5-7AA5-0241-8285-0DDE0786D5B6}"/>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6570C908-4686-524E-8921-ECE5178511BC}"/>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1915944F-F5FF-CF4C-B5E1-B60D0B84FEBE}"/>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10930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itat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259755F-ED6E-EB4E-925D-0BDB2585A6D3}" type="datetime1">
              <a:rPr lang="nb-NO" smtClean="0"/>
              <a:t>10.05.2023</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824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tat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051B26B0-9B72-1342-8A07-79F52C607727}" type="datetime1">
              <a:rPr lang="nb-NO" smtClean="0"/>
              <a:t>10.05.2023</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3252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9AE69D-E235-D048-BDFA-FDEF686B7C4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5E12DA7-64E8-3B42-956B-662E98C63504}"/>
              </a:ext>
            </a:extLst>
          </p:cNvPr>
          <p:cNvSpPr>
            <a:spLocks noGrp="1"/>
          </p:cNvSpPr>
          <p:nvPr>
            <p:ph type="dt" sz="half" idx="10"/>
          </p:nvPr>
        </p:nvSpPr>
        <p:spPr/>
        <p:txBody>
          <a:bodyPr/>
          <a:lstStyle/>
          <a:p>
            <a:fld id="{B74115C1-0DCF-AD42-8642-059163C9676D}" type="datetime1">
              <a:rPr lang="nb-NO" smtClean="0"/>
              <a:t>10.05.2023</a:t>
            </a:fld>
            <a:endParaRPr lang="nb-NO"/>
          </a:p>
        </p:txBody>
      </p:sp>
      <p:sp>
        <p:nvSpPr>
          <p:cNvPr id="4" name="Plassholder for bunntekst 3">
            <a:extLst>
              <a:ext uri="{FF2B5EF4-FFF2-40B4-BE49-F238E27FC236}">
                <a16:creationId xmlns:a16="http://schemas.microsoft.com/office/drawing/2014/main" id="{136727F2-04C5-944F-B4BC-6F064051FF7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508390C-3BBE-5741-8A43-6C981A3EE7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749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lsidesbilde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12192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5620A9CB-89B6-5B49-B2D2-183358EA6832}" type="datetime1">
              <a:rPr lang="nb-NO" smtClean="0"/>
              <a:t>10.05.2023</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14133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lsidesbilde med tittel i rød felt">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1" y="1"/>
            <a:ext cx="12191999" cy="1093788"/>
          </a:xfrm>
          <a:solidFill>
            <a:schemeClr val="accent1">
              <a:lumMod val="75000"/>
              <a:alpha val="80000"/>
            </a:schemeClr>
          </a:solidFill>
        </p:spPr>
        <p:txBody>
          <a:bodyPr lIns="612000" tIns="216000" anchor="ctr"/>
          <a:lstStyle>
            <a:lvl1pPr>
              <a:defRPr sz="3200">
                <a:solidFill>
                  <a:schemeClr val="bg1"/>
                </a:solidFill>
              </a:defRPr>
            </a:lvl1pPr>
          </a:lstStyle>
          <a:p>
            <a:r>
              <a:rPr lang="nb-NO"/>
              <a:t>Klikk for å redigere tittelstil</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880A6A3-A14A-8449-BA07-5BD9683D3999}" type="datetime1">
              <a:rPr lang="nb-NO" smtClean="0"/>
              <a:t>10.05.2023</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55566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lside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E34EB633-2054-B64D-8402-970C3237C093}" type="datetime1">
              <a:rPr lang="nb-NO" smtClean="0"/>
              <a:t>10.05.2023</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92445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2FB4847-2AE9-534D-BF34-25506296C437}" type="datetime1">
              <a:rPr lang="nb-NO" smtClean="0"/>
              <a:t>10.05.2023</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
        <p:nvSpPr>
          <p:cNvPr id="8" name="Plassholder for bilde 2">
            <a:extLst>
              <a:ext uri="{FF2B5EF4-FFF2-40B4-BE49-F238E27FC236}">
                <a16:creationId xmlns:a16="http://schemas.microsoft.com/office/drawing/2014/main" id="{14994145-8B91-CF4E-BC89-31C3CF6F5675}"/>
              </a:ext>
            </a:extLst>
          </p:cNvPr>
          <p:cNvSpPr>
            <a:spLocks noGrp="1"/>
          </p:cNvSpPr>
          <p:nvPr>
            <p:ph type="pic" idx="13"/>
          </p:nvPr>
        </p:nvSpPr>
        <p:spPr>
          <a:xfrm>
            <a:off x="609600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Tree>
    <p:extLst>
      <p:ext uri="{BB962C8B-B14F-4D97-AF65-F5344CB8AC3E}">
        <p14:creationId xmlns:p14="http://schemas.microsoft.com/office/powerpoint/2010/main" val="4365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re tittel so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235EB93-88B3-6D47-A629-2E1C1391743F}"/>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a:noFill/>
        </p:spPr>
        <p:txBody>
          <a:bodyPr anchor="ctr"/>
          <a:lstStyle>
            <a:lvl1pPr>
              <a:defRPr sz="3200">
                <a:solidFill>
                  <a:schemeClr val="bg1"/>
                </a:solidFill>
              </a:defRPr>
            </a:lvl1pPr>
          </a:lstStyle>
          <a:p>
            <a:r>
              <a:rPr lang="nb-NO"/>
              <a:t>Klikk for å redigere tittelstil</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lvl1pPr>
              <a:defRPr>
                <a:solidFill>
                  <a:schemeClr val="bg1"/>
                </a:solidFill>
              </a:defRPr>
            </a:lvl1pPr>
          </a:lstStyle>
          <a:p>
            <a:fld id="{002CAA61-8483-6A40-BA36-FB129DE01873}" type="datetime1">
              <a:rPr lang="nb-NO" smtClean="0"/>
              <a:t>10.05.2023</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lvl1pPr>
              <a:defRPr>
                <a:solidFill>
                  <a:schemeClr val="bg1"/>
                </a:solidFill>
              </a:defRPr>
            </a:lvl1p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773C8BD8-1C69-B94C-9C7A-D01537BABA67}"/>
              </a:ext>
            </a:extLst>
          </p:cNvPr>
          <p:cNvPicPr>
            <a:picLocks noChangeAspect="1"/>
          </p:cNvPicPr>
          <p:nvPr userDrawn="1"/>
        </p:nvPicPr>
        <p:blipFill rotWithShape="1">
          <a:blip r:embed="rId2"/>
          <a:srcRect r="85769"/>
          <a:stretch/>
        </p:blipFill>
        <p:spPr>
          <a:xfrm>
            <a:off x="637111" y="6354761"/>
            <a:ext cx="285020" cy="333792"/>
          </a:xfrm>
          <a:prstGeom prst="rect">
            <a:avLst/>
          </a:prstGeom>
        </p:spPr>
      </p:pic>
      <p:pic>
        <p:nvPicPr>
          <p:cNvPr id="10" name="Bilde 9">
            <a:extLst>
              <a:ext uri="{FF2B5EF4-FFF2-40B4-BE49-F238E27FC236}">
                <a16:creationId xmlns:a16="http://schemas.microsoft.com/office/drawing/2014/main" id="{8F1FD433-7E01-4C4F-AE0C-0AF02B2992C3}"/>
              </a:ext>
            </a:extLst>
          </p:cNvPr>
          <p:cNvPicPr>
            <a:picLocks noChangeAspect="1"/>
          </p:cNvPicPr>
          <p:nvPr userDrawn="1"/>
        </p:nvPicPr>
        <p:blipFill rotWithShape="1">
          <a:blip r:embed="rId3"/>
          <a:srcRect l="14257"/>
          <a:stretch/>
        </p:blipFill>
        <p:spPr>
          <a:xfrm>
            <a:off x="922129" y="6354761"/>
            <a:ext cx="1717213" cy="333792"/>
          </a:xfrm>
          <a:prstGeom prst="rect">
            <a:avLst/>
          </a:prstGeom>
        </p:spPr>
      </p:pic>
    </p:spTree>
    <p:extLst>
      <p:ext uri="{BB962C8B-B14F-4D97-AF65-F5344CB8AC3E}">
        <p14:creationId xmlns:p14="http://schemas.microsoft.com/office/powerpoint/2010/main" val="60933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6A3D0F3-9AFC-EC44-982D-1FEBDB4A62A8}"/>
              </a:ext>
            </a:extLst>
          </p:cNvPr>
          <p:cNvSpPr>
            <a:spLocks noGrp="1"/>
          </p:cNvSpPr>
          <p:nvPr>
            <p:ph type="dt" sz="half" idx="10"/>
          </p:nvPr>
        </p:nvSpPr>
        <p:spPr/>
        <p:txBody>
          <a:bodyPr/>
          <a:lstStyle/>
          <a:p>
            <a:fld id="{FB00A347-3E81-5043-AB2C-570E496480F1}" type="datetime1">
              <a:rPr lang="nb-NO" smtClean="0"/>
              <a:t>10.05.2023</a:t>
            </a:fld>
            <a:endParaRPr lang="nb-NO"/>
          </a:p>
        </p:txBody>
      </p:sp>
      <p:sp>
        <p:nvSpPr>
          <p:cNvPr id="3" name="Plassholder for bunntekst 2">
            <a:extLst>
              <a:ext uri="{FF2B5EF4-FFF2-40B4-BE49-F238E27FC236}">
                <a16:creationId xmlns:a16="http://schemas.microsoft.com/office/drawing/2014/main" id="{805C4255-99DD-814C-A9AD-3F510292E13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0D5D13A-1C4D-754C-9ABB-8C68651007C6}"/>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33842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0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C08CBCE2-CDEC-5E4A-8C98-F125190FEF95}" type="datetime1">
              <a:rPr lang="nb-NO" smtClean="0"/>
              <a:t>10.05.2023</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D13F7309-045F-E94D-9CF4-3CD524E6AA7E}"/>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33150638-BDEA-D943-9B94-1DAD8D1F4BB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4B490713-A5E9-B142-B383-F0DD11F0D38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E5625621-DC74-CA44-9FC9-A4A0E427793D}"/>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295155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sor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5F0F483-C409-B044-AFFC-F8B179D4786E}"/>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Tree>
    <p:extLst>
      <p:ext uri="{BB962C8B-B14F-4D97-AF65-F5344CB8AC3E}">
        <p14:creationId xmlns:p14="http://schemas.microsoft.com/office/powerpoint/2010/main" val="354364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ste si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F4CC2FA6-23BD-0E4F-A3AA-E7DFFF2B9C96}" type="datetime1">
              <a:rPr lang="nb-NO" smtClean="0"/>
              <a:t>10.05.2023</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Sett inn tekst </a:t>
            </a:r>
            <a:r>
              <a:rPr lang="nb-NO" noProof="0" dirty="0" err="1"/>
              <a:t>f.eks</a:t>
            </a:r>
            <a:r>
              <a:rPr lang="nb-NO" noProof="0" dirty="0"/>
              <a:t> takk for meg!</a:t>
            </a:r>
          </a:p>
        </p:txBody>
      </p:sp>
      <p:sp>
        <p:nvSpPr>
          <p:cNvPr id="12" name="Undertittel 2">
            <a:extLst>
              <a:ext uri="{FF2B5EF4-FFF2-40B4-BE49-F238E27FC236}">
                <a16:creationId xmlns:a16="http://schemas.microsoft.com/office/drawing/2014/main" id="{250C8E91-B07B-BE4C-BF87-F9F72D11F17E}"/>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pic>
        <p:nvPicPr>
          <p:cNvPr id="10" name="Grafikk 9">
            <a:extLst>
              <a:ext uri="{FF2B5EF4-FFF2-40B4-BE49-F238E27FC236}">
                <a16:creationId xmlns:a16="http://schemas.microsoft.com/office/drawing/2014/main" id="{418C3EE5-02DB-A843-8685-A7E3CB168F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116380" y="7477757"/>
            <a:ext cx="468351" cy="468351"/>
          </a:xfrm>
          <a:prstGeom prst="rect">
            <a:avLst/>
          </a:prstGeom>
        </p:spPr>
      </p:pic>
      <p:sp>
        <p:nvSpPr>
          <p:cNvPr id="18" name="Plassholder for innhold 2">
            <a:extLst>
              <a:ext uri="{FF2B5EF4-FFF2-40B4-BE49-F238E27FC236}">
                <a16:creationId xmlns:a16="http://schemas.microsoft.com/office/drawing/2014/main" id="{4E8B2218-8DAE-4EF7-8B6B-E3A7F52D82D3}"/>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158049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ste si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3A08CD34-AC08-6442-B83D-86E2FC5C0A0B}" type="datetime1">
              <a:rPr lang="nb-NO" smtClean="0"/>
              <a:t>10.05.2023</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20" name="Undertittel 2">
            <a:extLst>
              <a:ext uri="{FF2B5EF4-FFF2-40B4-BE49-F238E27FC236}">
                <a16:creationId xmlns:a16="http://schemas.microsoft.com/office/drawing/2014/main" id="{6E5DA0CA-E9CB-3349-B5A0-C88F270134E4}"/>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6" name="Plassholder for innhold 2">
            <a:extLst>
              <a:ext uri="{FF2B5EF4-FFF2-40B4-BE49-F238E27FC236}">
                <a16:creationId xmlns:a16="http://schemas.microsoft.com/office/drawing/2014/main" id="{3ACCE1F9-3AE7-4367-962F-FE1F8699D01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378488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ste si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957E9185-59FC-564F-B555-5503B0667FCA}" type="datetime1">
              <a:rPr lang="nb-NO" smtClean="0"/>
              <a:t>10.05.2023</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19BDFB95-9F63-C844-A22A-2F308C5C6C97}"/>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3" name="Plassholder for innhold 2">
            <a:extLst>
              <a:ext uri="{FF2B5EF4-FFF2-40B4-BE49-F238E27FC236}">
                <a16:creationId xmlns:a16="http://schemas.microsoft.com/office/drawing/2014/main" id="{51388652-918C-4D93-82AF-2C10A299F3C1}"/>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412085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ste si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ECD2DCB2-8DC2-5E44-897B-F28A10D61BB6}" type="datetime1">
              <a:rPr lang="nb-NO" smtClean="0"/>
              <a:t>10.05.2023</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userDrawn="1"/>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43FECCB4-4595-4249-AC4B-CFB26F9EB1D6}"/>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1" name="Plassholder for innhold 2">
            <a:extLst>
              <a:ext uri="{FF2B5EF4-FFF2-40B4-BE49-F238E27FC236}">
                <a16:creationId xmlns:a16="http://schemas.microsoft.com/office/drawing/2014/main" id="{15FB502D-6EDF-47F0-B2F7-46DF6AA2C44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145128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8677268F-F4F9-784E-BF23-EA1CACFD53E7}" type="datetime1">
              <a:rPr lang="nb-NO" smtClean="0"/>
              <a:t>10.05.2023</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10F5F7-7450-E841-9579-58F69AF094E8}"/>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BBFE621-FDA3-9A4B-9872-BA22295708A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A001A0F5-F2B1-984B-81DC-C18544C0646E}"/>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CEC0B5B0-1EE0-554E-B0FC-46F791948E65}"/>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89083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D989A85-7F6E-E044-B7F8-167AD93A93BB}" type="datetime1">
              <a:rPr lang="nb-NO" smtClean="0"/>
              <a:t>10.05.2023</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dirty="0"/>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8" name="Bilde 17">
            <a:extLst>
              <a:ext uri="{FF2B5EF4-FFF2-40B4-BE49-F238E27FC236}">
                <a16:creationId xmlns:a16="http://schemas.microsoft.com/office/drawing/2014/main" id="{9DA3D8BF-A151-3548-AE95-2BC2EFE2BCCB}"/>
              </a:ext>
            </a:extLst>
          </p:cNvPr>
          <p:cNvPicPr>
            <a:picLocks noChangeAspect="1"/>
          </p:cNvPicPr>
          <p:nvPr userDrawn="1"/>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2CD06575-6B5A-A04E-B329-1D0AD6A25DA0}"/>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D4B1805F-2AE6-8E4B-A44F-BD67998C17D8}"/>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Plassholder for tekst 6">
            <a:extLst>
              <a:ext uri="{FF2B5EF4-FFF2-40B4-BE49-F238E27FC236}">
                <a16:creationId xmlns:a16="http://schemas.microsoft.com/office/drawing/2014/main" id="{A75FA386-D78A-5341-8214-AF27F9AFD43A}"/>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244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8CDF487B-8477-2149-9AA3-98E65B249604}" type="datetime1">
              <a:rPr lang="nb-NO" smtClean="0"/>
              <a:t>10.05.2023</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256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killeark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30F6B007-F089-1E47-A029-515775F38509}" type="datetime1">
              <a:rPr lang="nb-NO" smtClean="0"/>
              <a:t>10.05.2023</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90C3DA65-107B-F341-8FB9-ECB05EB2D78B}"/>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3255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2C8F06A8-7708-F449-BBEB-8D82008CCD6B}" type="datetime1">
              <a:rPr lang="nb-NO" smtClean="0"/>
              <a:t>10.05.2023</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4A80ACD1-D8B9-7445-943A-E7FA7384731C}"/>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570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killeark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userDrawn="1"/>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707A0E4E-754C-5E4A-8C53-243A384D4282}" type="datetime1">
              <a:rPr lang="nb-NO" smtClean="0"/>
              <a:t>10.05.2023</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06465D10-5B34-C44E-ACE2-FB1EDC81E34A}"/>
              </a:ext>
            </a:extLst>
          </p:cNvPr>
          <p:cNvPicPr>
            <a:picLocks noChangeAspect="1"/>
          </p:cNvPicPr>
          <p:nvPr userDrawn="1"/>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103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AF269B3-BEF0-E04A-9125-2E284FBAEC0D}"/>
              </a:ext>
            </a:extLst>
          </p:cNvPr>
          <p:cNvSpPr>
            <a:spLocks noGrp="1"/>
          </p:cNvSpPr>
          <p:nvPr>
            <p:ph type="title"/>
          </p:nvPr>
        </p:nvSpPr>
        <p:spPr>
          <a:xfrm>
            <a:off x="623887" y="225425"/>
            <a:ext cx="10944226" cy="863600"/>
          </a:xfrm>
          <a:prstGeom prst="rect">
            <a:avLst/>
          </a:prstGeom>
        </p:spPr>
        <p:txBody>
          <a:bodyPr vert="horz" lIns="0" tIns="0" rIns="0" bIns="0" rtlCol="0" anchor="ctr">
            <a:noAutofit/>
          </a:bodyPr>
          <a:lstStyle/>
          <a:p>
            <a:r>
              <a:rPr lang="nb-NO" dirty="0"/>
              <a:t>Klikk for å redigere tittelstil</a:t>
            </a:r>
          </a:p>
        </p:txBody>
      </p:sp>
      <p:sp>
        <p:nvSpPr>
          <p:cNvPr id="3" name="Plassholder for tekst 2">
            <a:extLst>
              <a:ext uri="{FF2B5EF4-FFF2-40B4-BE49-F238E27FC236}">
                <a16:creationId xmlns:a16="http://schemas.microsoft.com/office/drawing/2014/main" id="{1F69DAFA-A756-634F-8F62-44B8D41CDA0D}"/>
              </a:ext>
            </a:extLst>
          </p:cNvPr>
          <p:cNvSpPr>
            <a:spLocks noGrp="1"/>
          </p:cNvSpPr>
          <p:nvPr>
            <p:ph type="body" idx="1"/>
          </p:nvPr>
        </p:nvSpPr>
        <p:spPr>
          <a:xfrm>
            <a:off x="623887" y="1385888"/>
            <a:ext cx="10944226" cy="4672713"/>
          </a:xfrm>
          <a:prstGeom prst="rect">
            <a:avLst/>
          </a:prstGeom>
        </p:spPr>
        <p:txBody>
          <a:bodyPr vert="horz"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7C4F3F7C-A4AA-AF42-8F10-BE862A9EC933}"/>
              </a:ext>
            </a:extLst>
          </p:cNvPr>
          <p:cNvSpPr>
            <a:spLocks noGrp="1"/>
          </p:cNvSpPr>
          <p:nvPr>
            <p:ph type="dt" sz="half" idx="2"/>
          </p:nvPr>
        </p:nvSpPr>
        <p:spPr>
          <a:xfrm>
            <a:off x="10484745" y="6437935"/>
            <a:ext cx="1083367" cy="212492"/>
          </a:xfrm>
          <a:prstGeom prst="rect">
            <a:avLst/>
          </a:prstGeom>
        </p:spPr>
        <p:txBody>
          <a:bodyPr vert="horz" lIns="0" tIns="0" rIns="0" bIns="0" rtlCol="0" anchor="ctr">
            <a:noAutofit/>
          </a:bodyPr>
          <a:lstStyle>
            <a:lvl1pPr algn="r">
              <a:defRPr sz="900">
                <a:solidFill>
                  <a:schemeClr val="accent1">
                    <a:lumMod val="75000"/>
                  </a:schemeClr>
                </a:solidFill>
              </a:defRPr>
            </a:lvl1pPr>
          </a:lstStyle>
          <a:p>
            <a:fld id="{2655427F-18F2-AA41-8FD1-542CB7F8D202}" type="datetime1">
              <a:rPr lang="nb-NO" smtClean="0"/>
              <a:t>10.05.2023</a:t>
            </a:fld>
            <a:endParaRPr lang="nb-NO" dirty="0"/>
          </a:p>
        </p:txBody>
      </p:sp>
      <p:sp>
        <p:nvSpPr>
          <p:cNvPr id="5" name="Plassholder for bunntekst 4">
            <a:extLst>
              <a:ext uri="{FF2B5EF4-FFF2-40B4-BE49-F238E27FC236}">
                <a16:creationId xmlns:a16="http://schemas.microsoft.com/office/drawing/2014/main" id="{51138DA2-808A-6243-B616-8D29162A6CD2}"/>
              </a:ext>
            </a:extLst>
          </p:cNvPr>
          <p:cNvSpPr>
            <a:spLocks noGrp="1"/>
          </p:cNvSpPr>
          <p:nvPr>
            <p:ph type="ftr" sz="quarter" idx="3"/>
          </p:nvPr>
        </p:nvSpPr>
        <p:spPr>
          <a:xfrm>
            <a:off x="3078955" y="6437935"/>
            <a:ext cx="7321643" cy="212492"/>
          </a:xfrm>
          <a:prstGeom prst="rect">
            <a:avLst/>
          </a:prstGeom>
        </p:spPr>
        <p:txBody>
          <a:bodyPr vert="horz" lIns="0" tIns="0" rIns="0" bIns="0" rtlCol="0" anchor="ctr">
            <a:noAutofit/>
          </a:bodyPr>
          <a:lstStyle>
            <a:lvl1pPr algn="ctr">
              <a:defRPr sz="900">
                <a:solidFill>
                  <a:schemeClr val="accent1">
                    <a:lumMod val="75000"/>
                  </a:schemeClr>
                </a:solidFill>
              </a:defRPr>
            </a:lvl1pPr>
          </a:lstStyle>
          <a:p>
            <a:endParaRPr lang="nb-NO" dirty="0"/>
          </a:p>
        </p:txBody>
      </p:sp>
      <p:sp>
        <p:nvSpPr>
          <p:cNvPr id="6" name="Plassholder for lysbildenummer 5">
            <a:extLst>
              <a:ext uri="{FF2B5EF4-FFF2-40B4-BE49-F238E27FC236}">
                <a16:creationId xmlns:a16="http://schemas.microsoft.com/office/drawing/2014/main" id="{8F9FE079-08DB-8B42-A4AD-A254231BF7AA}"/>
              </a:ext>
            </a:extLst>
          </p:cNvPr>
          <p:cNvSpPr>
            <a:spLocks noGrp="1"/>
          </p:cNvSpPr>
          <p:nvPr>
            <p:ph type="sldNum" sz="quarter" idx="4"/>
          </p:nvPr>
        </p:nvSpPr>
        <p:spPr>
          <a:xfrm>
            <a:off x="11708957" y="6437935"/>
            <a:ext cx="347663" cy="212492"/>
          </a:xfrm>
          <a:prstGeom prst="rect">
            <a:avLst/>
          </a:prstGeom>
        </p:spPr>
        <p:txBody>
          <a:bodyPr vert="horz" lIns="0" tIns="0" rIns="0" bIns="0" rtlCol="0" anchor="ctr">
            <a:noAutofit/>
          </a:bodyPr>
          <a:lstStyle>
            <a:lvl1pPr algn="l">
              <a:defRPr sz="900">
                <a:solidFill>
                  <a:schemeClr val="accent1">
                    <a:lumMod val="75000"/>
                  </a:schemeClr>
                </a:solidFill>
              </a:defRPr>
            </a:lvl1pPr>
          </a:lstStyle>
          <a:p>
            <a:fld id="{46765B28-40BF-0A46-BB8F-30D004035CD9}" type="slidenum">
              <a:rPr lang="nb-NO" smtClean="0"/>
              <a:pPr/>
              <a:t>‹#›</a:t>
            </a:fld>
            <a:endParaRPr lang="nb-NO" dirty="0"/>
          </a:p>
        </p:txBody>
      </p:sp>
      <p:pic>
        <p:nvPicPr>
          <p:cNvPr id="15" name="Bilde 14">
            <a:extLst>
              <a:ext uri="{FF2B5EF4-FFF2-40B4-BE49-F238E27FC236}">
                <a16:creationId xmlns:a16="http://schemas.microsoft.com/office/drawing/2014/main" id="{609C2D23-5413-0C4E-90E8-570584B1AF6C}"/>
              </a:ext>
            </a:extLst>
          </p:cNvPr>
          <p:cNvPicPr>
            <a:picLocks noChangeAspect="1"/>
          </p:cNvPicPr>
          <p:nvPr userDrawn="1"/>
        </p:nvPicPr>
        <p:blipFill>
          <a:blip r:embed="rId36"/>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20200289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0" r:id="rId5"/>
    <p:sldLayoutId id="2147483651" r:id="rId6"/>
    <p:sldLayoutId id="2147483666" r:id="rId7"/>
    <p:sldLayoutId id="2147483667" r:id="rId8"/>
    <p:sldLayoutId id="2147483665" r:id="rId9"/>
    <p:sldLayoutId id="2147483650" r:id="rId10"/>
    <p:sldLayoutId id="2147483673" r:id="rId11"/>
    <p:sldLayoutId id="2147483674" r:id="rId12"/>
    <p:sldLayoutId id="2147483652" r:id="rId13"/>
    <p:sldLayoutId id="2147483653" r:id="rId14"/>
    <p:sldLayoutId id="2147483657" r:id="rId15"/>
    <p:sldLayoutId id="2147483656" r:id="rId16"/>
    <p:sldLayoutId id="2147483676" r:id="rId17"/>
    <p:sldLayoutId id="2147483677" r:id="rId18"/>
    <p:sldLayoutId id="2147483678" r:id="rId19"/>
    <p:sldLayoutId id="2147483679" r:id="rId20"/>
    <p:sldLayoutId id="2147483680" r:id="rId21"/>
    <p:sldLayoutId id="2147483654" r:id="rId22"/>
    <p:sldLayoutId id="2147483668" r:id="rId23"/>
    <p:sldLayoutId id="2147483671" r:id="rId24"/>
    <p:sldLayoutId id="2147483670" r:id="rId25"/>
    <p:sldLayoutId id="2147483669" r:id="rId26"/>
    <p:sldLayoutId id="2147483672" r:id="rId27"/>
    <p:sldLayoutId id="2147483655" r:id="rId28"/>
    <p:sldLayoutId id="2147483681" r:id="rId29"/>
    <p:sldLayoutId id="2147483682" r:id="rId30"/>
    <p:sldLayoutId id="2147483683" r:id="rId31"/>
    <p:sldLayoutId id="2147483684" r:id="rId32"/>
    <p:sldLayoutId id="2147483685" r:id="rId33"/>
    <p:sldLayoutId id="2147483686"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3840" userDrawn="1">
          <p15:clr>
            <a:srgbClr val="F26B43"/>
          </p15:clr>
        </p15:guide>
        <p15:guide id="3" pos="393" userDrawn="1">
          <p15:clr>
            <a:srgbClr val="F26B43"/>
          </p15:clr>
        </p15:guide>
        <p15:guide id="4" pos="7287" userDrawn="1">
          <p15:clr>
            <a:srgbClr val="F26B43"/>
          </p15:clr>
        </p15:guide>
        <p15:guide id="5" orient="horz" pos="3816" userDrawn="1">
          <p15:clr>
            <a:srgbClr val="F26B43"/>
          </p15:clr>
        </p15:guide>
        <p15:guide id="6" orient="horz" pos="4150" userDrawn="1">
          <p15:clr>
            <a:srgbClr val="F26B43"/>
          </p15:clr>
        </p15:guide>
        <p15:guide id="7" orient="horz" pos="873" userDrawn="1">
          <p15:clr>
            <a:srgbClr val="F26B43"/>
          </p15:clr>
        </p15:guide>
        <p15:guide id="8" orient="horz" pos="142" userDrawn="1">
          <p15:clr>
            <a:srgbClr val="F26B43"/>
          </p15:clr>
        </p15:guide>
        <p15:guide id="9" pos="3727" userDrawn="1">
          <p15:clr>
            <a:srgbClr val="F26B43"/>
          </p15:clr>
        </p15:guide>
        <p15:guide id="10" pos="3953" userDrawn="1">
          <p15:clr>
            <a:srgbClr val="F26B43"/>
          </p15:clr>
        </p15:guide>
        <p15:guide id="12" orient="horz" pos="689"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video" Target="https://www.youtube.com/embed/qIODUxjBfZ0?feature=oembed" TargetMode="Externa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0.xml"/><Relationship Id="rId1" Type="http://schemas.openxmlformats.org/officeDocument/2006/relationships/video" Target="https://www.youtube.com/embed/llLTcBz7o-M?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www.design.kirken.no"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video" Target="https://www.youtube.com/embed/llLTcBz7o-M?feature=oembed" TargetMode="Externa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video" Target="https://player.vimeo.com/video/224053960?h=092cc7f16a&amp;app_id=122963" TargetMode="Externa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905D13E-4397-444D-9D72-5C288C66AEB1}"/>
              </a:ext>
            </a:extLst>
          </p:cNvPr>
          <p:cNvSpPr>
            <a:spLocks noGrp="1"/>
          </p:cNvSpPr>
          <p:nvPr>
            <p:ph type="dt" sz="half" idx="10"/>
          </p:nvPr>
        </p:nvSpPr>
        <p:spPr/>
        <p:txBody>
          <a:bodyPr/>
          <a:lstStyle/>
          <a:p>
            <a:fld id="{5153172C-E5A6-B547-B606-488AA18D1FD3}" type="datetime1">
              <a:rPr lang="nb-NO" smtClean="0"/>
              <a:t>10.05.2023</a:t>
            </a:fld>
            <a:endParaRPr lang="nb-NO"/>
          </a:p>
        </p:txBody>
      </p:sp>
      <p:sp>
        <p:nvSpPr>
          <p:cNvPr id="3" name="Plassholder for lysbildenummer 2">
            <a:extLst>
              <a:ext uri="{FF2B5EF4-FFF2-40B4-BE49-F238E27FC236}">
                <a16:creationId xmlns:a16="http://schemas.microsoft.com/office/drawing/2014/main" id="{B679592F-5F76-D64B-A0E4-DF3D27B7FCEC}"/>
              </a:ext>
            </a:extLst>
          </p:cNvPr>
          <p:cNvSpPr>
            <a:spLocks noGrp="1"/>
          </p:cNvSpPr>
          <p:nvPr>
            <p:ph type="sldNum" sz="quarter" idx="12"/>
          </p:nvPr>
        </p:nvSpPr>
        <p:spPr/>
        <p:txBody>
          <a:bodyPr/>
          <a:lstStyle/>
          <a:p>
            <a:fld id="{46765B28-40BF-0A46-BB8F-30D004035CD9}" type="slidenum">
              <a:rPr lang="nb-NO" smtClean="0"/>
              <a:pPr/>
              <a:t>1</a:t>
            </a:fld>
            <a:endParaRPr lang="nb-NO"/>
          </a:p>
        </p:txBody>
      </p:sp>
      <p:sp>
        <p:nvSpPr>
          <p:cNvPr id="4" name="Tittel 3">
            <a:extLst>
              <a:ext uri="{FF2B5EF4-FFF2-40B4-BE49-F238E27FC236}">
                <a16:creationId xmlns:a16="http://schemas.microsoft.com/office/drawing/2014/main" id="{46D5D829-711E-0548-8041-4A9647446129}"/>
              </a:ext>
            </a:extLst>
          </p:cNvPr>
          <p:cNvSpPr>
            <a:spLocks noGrp="1"/>
          </p:cNvSpPr>
          <p:nvPr>
            <p:ph type="ctrTitle"/>
          </p:nvPr>
        </p:nvSpPr>
        <p:spPr>
          <a:xfrm>
            <a:off x="623888" y="3092144"/>
            <a:ext cx="10944224" cy="883642"/>
          </a:xfrm>
        </p:spPr>
        <p:txBody>
          <a:bodyPr/>
          <a:lstStyle/>
          <a:p>
            <a:r>
              <a:rPr lang="nb-NO" dirty="0"/>
              <a:t>TEMAKVELD</a:t>
            </a:r>
            <a:br>
              <a:rPr lang="nb-NO" dirty="0">
                <a:cs typeface="Arial"/>
              </a:rPr>
            </a:br>
            <a:r>
              <a:rPr lang="nb-NO" dirty="0">
                <a:cs typeface="Arial"/>
              </a:rPr>
              <a:t>"Leve og vokse i den kristne tro"</a:t>
            </a:r>
            <a:br>
              <a:rPr lang="nb-NO" dirty="0"/>
            </a:br>
            <a:r>
              <a:rPr lang="nb-NO" dirty="0"/>
              <a:t>Trosopplæring i hjemmet</a:t>
            </a:r>
          </a:p>
        </p:txBody>
      </p:sp>
      <p:sp>
        <p:nvSpPr>
          <p:cNvPr id="5" name="Undertittel 4">
            <a:extLst>
              <a:ext uri="{FF2B5EF4-FFF2-40B4-BE49-F238E27FC236}">
                <a16:creationId xmlns:a16="http://schemas.microsoft.com/office/drawing/2014/main" id="{615BE1ED-A39E-F642-8DF4-7022C7B8A2C6}"/>
              </a:ext>
            </a:extLst>
          </p:cNvPr>
          <p:cNvSpPr>
            <a:spLocks noGrp="1"/>
          </p:cNvSpPr>
          <p:nvPr>
            <p:ph type="subTitle" idx="1"/>
          </p:nvPr>
        </p:nvSpPr>
        <p:spPr>
          <a:xfrm>
            <a:off x="623888" y="4361513"/>
            <a:ext cx="10944224" cy="1248874"/>
          </a:xfrm>
        </p:spPr>
        <p:txBody>
          <a:bodyPr vert="horz" lIns="0" tIns="0" rIns="0" bIns="0" rtlCol="0" anchor="t">
            <a:noAutofit/>
          </a:bodyPr>
          <a:lstStyle/>
          <a:p>
            <a:r>
              <a:rPr lang="nb-NO"/>
              <a:t>En kveld om hvorfor og hvordan vi kan dele og erfare tro i hjemmet</a:t>
            </a:r>
            <a:endParaRPr lang="nb-NO" dirty="0"/>
          </a:p>
        </p:txBody>
      </p:sp>
    </p:spTree>
    <p:extLst>
      <p:ext uri="{BB962C8B-B14F-4D97-AF65-F5344CB8AC3E}">
        <p14:creationId xmlns:p14="http://schemas.microsoft.com/office/powerpoint/2010/main" val="382638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D33737-F70C-EB34-B4D2-6713F88B487E}"/>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7D112034-F9B1-4086-EC5F-EDE62E0EBB0F}"/>
              </a:ext>
            </a:extLst>
          </p:cNvPr>
          <p:cNvSpPr>
            <a:spLocks noGrp="1"/>
          </p:cNvSpPr>
          <p:nvPr>
            <p:ph idx="1"/>
          </p:nvPr>
        </p:nvSpPr>
        <p:spPr>
          <a:xfrm>
            <a:off x="623887" y="378052"/>
            <a:ext cx="10944226" cy="5851028"/>
          </a:xfrm>
        </p:spPr>
        <p:txBody>
          <a:bodyPr vert="horz" lIns="0" tIns="0" rIns="0" bIns="0" rtlCol="0" anchor="t">
            <a:normAutofit fontScale="85000" lnSpcReduction="20000"/>
          </a:bodyPr>
          <a:lstStyle/>
          <a:p>
            <a:pPr lvl="0"/>
            <a:r>
              <a:rPr lang="nb-NO" dirty="0"/>
              <a:t>Synger julesanger i selskap eller rundt juletreet</a:t>
            </a:r>
          </a:p>
          <a:p>
            <a:pPr lvl="0"/>
            <a:r>
              <a:rPr lang="nb-NO" dirty="0"/>
              <a:t>Synger </a:t>
            </a:r>
            <a:r>
              <a:rPr lang="nb-NO" dirty="0" err="1"/>
              <a:t>godnattasanger</a:t>
            </a:r>
          </a:p>
          <a:p>
            <a:pPr lvl="0"/>
            <a:r>
              <a:rPr lang="nb-NO" dirty="0"/>
              <a:t>Deltar på et og annet trosopplæringstiltak, når det passer</a:t>
            </a:r>
            <a:endParaRPr lang="nb-NO" dirty="0">
              <a:cs typeface="Arial"/>
            </a:endParaRPr>
          </a:p>
          <a:p>
            <a:pPr lvl="0"/>
            <a:r>
              <a:rPr lang="nb-NO" dirty="0"/>
              <a:t>Snakker hjemme om julegudstjenestene ungene har vært på</a:t>
            </a:r>
          </a:p>
          <a:p>
            <a:r>
              <a:rPr lang="nb-NO" dirty="0">
                <a:solidFill>
                  <a:srgbClr val="FFFFFF"/>
                </a:solidFill>
                <a:latin typeface="Arial" panose="020B0604020202020204"/>
                <a:cs typeface="Arial" panose="020B0604020202020204"/>
              </a:rPr>
              <a:t>Er med i dåp, konfirmasjon, bryllup og begravelse</a:t>
            </a:r>
          </a:p>
          <a:p>
            <a:pPr lvl="0"/>
            <a:r>
              <a:rPr lang="nb-NO" dirty="0"/>
              <a:t>Ser på bilder fra dåp, konfirmasjon, bryllup o.l. og snakker sammen om dagen</a:t>
            </a:r>
            <a:endParaRPr lang="nb-NO" dirty="0">
              <a:cs typeface="Arial"/>
            </a:endParaRPr>
          </a:p>
          <a:p>
            <a:pPr lvl="0"/>
            <a:r>
              <a:rPr lang="nb-NO" dirty="0"/>
              <a:t>Er i kirken på julaften </a:t>
            </a:r>
          </a:p>
          <a:p>
            <a:pPr lvl="0"/>
            <a:r>
              <a:rPr lang="nb-NO" dirty="0"/>
              <a:t>Tenner lys på grav</a:t>
            </a:r>
          </a:p>
          <a:p>
            <a:pPr lvl="0"/>
            <a:r>
              <a:rPr lang="nb-NO" dirty="0"/>
              <a:t>Tenner dåpslyset</a:t>
            </a:r>
            <a:endParaRPr lang="nb-NO" dirty="0">
              <a:cs typeface="Arial"/>
            </a:endParaRPr>
          </a:p>
          <a:p>
            <a:pPr lvl="0"/>
            <a:r>
              <a:rPr lang="nb-NO" dirty="0"/>
              <a:t>Tenner adventsstaken og synger adventsang.</a:t>
            </a:r>
          </a:p>
          <a:p>
            <a:pPr lvl="0"/>
            <a:r>
              <a:rPr lang="nb-NO" dirty="0"/>
              <a:t>Går innom en kirke når man er på ferie </a:t>
            </a:r>
          </a:p>
          <a:p>
            <a:pPr lvl="0"/>
            <a:r>
              <a:rPr lang="nb-NO" dirty="0"/>
              <a:t>Ser på kirkekunst </a:t>
            </a:r>
          </a:p>
          <a:p>
            <a:pPr lvl="0"/>
            <a:r>
              <a:rPr lang="nb-NO" dirty="0"/>
              <a:t>Er på kirkekonsert</a:t>
            </a:r>
          </a:p>
          <a:p>
            <a:endParaRPr lang="nb-NO" dirty="0"/>
          </a:p>
        </p:txBody>
      </p:sp>
      <p:sp>
        <p:nvSpPr>
          <p:cNvPr id="4" name="Plassholder for dato 3">
            <a:extLst>
              <a:ext uri="{FF2B5EF4-FFF2-40B4-BE49-F238E27FC236}">
                <a16:creationId xmlns:a16="http://schemas.microsoft.com/office/drawing/2014/main" id="{54EEFC9C-67EB-572E-CC83-4C655385EF9E}"/>
              </a:ext>
            </a:extLst>
          </p:cNvPr>
          <p:cNvSpPr>
            <a:spLocks noGrp="1"/>
          </p:cNvSpPr>
          <p:nvPr>
            <p:ph type="dt" sz="half" idx="10"/>
          </p:nvPr>
        </p:nvSpPr>
        <p:spPr/>
        <p:txBody>
          <a:bodyPr/>
          <a:lstStyle/>
          <a:p>
            <a:fld id="{707FB857-A31A-7249-B4E8-37C16EF5CC62}" type="datetime1">
              <a:rPr lang="nb-NO" smtClean="0"/>
              <a:t>10.05.2023</a:t>
            </a:fld>
            <a:endParaRPr lang="nb-NO"/>
          </a:p>
        </p:txBody>
      </p:sp>
      <p:sp>
        <p:nvSpPr>
          <p:cNvPr id="5" name="Plassholder for lysbildenummer 4">
            <a:extLst>
              <a:ext uri="{FF2B5EF4-FFF2-40B4-BE49-F238E27FC236}">
                <a16:creationId xmlns:a16="http://schemas.microsoft.com/office/drawing/2014/main" id="{456D164A-877A-7ACB-E67A-5CBC896AD333}"/>
              </a:ext>
            </a:extLst>
          </p:cNvPr>
          <p:cNvSpPr>
            <a:spLocks noGrp="1"/>
          </p:cNvSpPr>
          <p:nvPr>
            <p:ph type="sldNum" sz="quarter" idx="12"/>
          </p:nvPr>
        </p:nvSpPr>
        <p:spPr/>
        <p:txBody>
          <a:bodyPr/>
          <a:lstStyle/>
          <a:p>
            <a:fld id="{46765B28-40BF-0A46-BB8F-30D004035CD9}" type="slidenum">
              <a:rPr lang="nb-NO" smtClean="0"/>
              <a:pPr/>
              <a:t>10</a:t>
            </a:fld>
            <a:endParaRPr lang="nb-NO" dirty="0"/>
          </a:p>
        </p:txBody>
      </p:sp>
    </p:spTree>
    <p:extLst>
      <p:ext uri="{BB962C8B-B14F-4D97-AF65-F5344CB8AC3E}">
        <p14:creationId xmlns:p14="http://schemas.microsoft.com/office/powerpoint/2010/main" val="366777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F42E18-FBCF-9B2B-795D-5182E1EC30FC}"/>
              </a:ext>
            </a:extLst>
          </p:cNvPr>
          <p:cNvSpPr>
            <a:spLocks noGrp="1"/>
          </p:cNvSpPr>
          <p:nvPr>
            <p:ph type="title"/>
          </p:nvPr>
        </p:nvSpPr>
        <p:spPr/>
        <p:txBody>
          <a:bodyPr/>
          <a:lstStyle/>
          <a:p>
            <a:pPr algn="ctr"/>
            <a:r>
              <a:rPr lang="nb-NO" dirty="0"/>
              <a:t>«Hjelpe barna til å leve og vokse i den kristne tro»</a:t>
            </a:r>
          </a:p>
        </p:txBody>
      </p:sp>
      <p:sp>
        <p:nvSpPr>
          <p:cNvPr id="3" name="Plassholder for dato 2">
            <a:extLst>
              <a:ext uri="{FF2B5EF4-FFF2-40B4-BE49-F238E27FC236}">
                <a16:creationId xmlns:a16="http://schemas.microsoft.com/office/drawing/2014/main" id="{A171F8E4-E094-FDB8-F8E3-85F030B6532C}"/>
              </a:ext>
            </a:extLst>
          </p:cNvPr>
          <p:cNvSpPr>
            <a:spLocks noGrp="1"/>
          </p:cNvSpPr>
          <p:nvPr>
            <p:ph type="dt" sz="half" idx="10"/>
          </p:nvPr>
        </p:nvSpPr>
        <p:spPr/>
        <p:txBody>
          <a:bodyPr/>
          <a:lstStyle/>
          <a:p>
            <a:fld id="{B076686C-283D-F648-AC3F-1406D58D3986}" type="datetime1">
              <a:rPr lang="nb-NO" smtClean="0"/>
              <a:t>10.05.2023</a:t>
            </a:fld>
            <a:endParaRPr lang="nb-NO"/>
          </a:p>
        </p:txBody>
      </p:sp>
      <p:sp>
        <p:nvSpPr>
          <p:cNvPr id="4" name="Plassholder for lysbildenummer 3">
            <a:extLst>
              <a:ext uri="{FF2B5EF4-FFF2-40B4-BE49-F238E27FC236}">
                <a16:creationId xmlns:a16="http://schemas.microsoft.com/office/drawing/2014/main" id="{9ABF579D-C4E3-B667-1083-7600F017A77A}"/>
              </a:ext>
            </a:extLst>
          </p:cNvPr>
          <p:cNvSpPr>
            <a:spLocks noGrp="1"/>
          </p:cNvSpPr>
          <p:nvPr>
            <p:ph type="sldNum" sz="quarter" idx="12"/>
          </p:nvPr>
        </p:nvSpPr>
        <p:spPr/>
        <p:txBody>
          <a:bodyPr/>
          <a:lstStyle/>
          <a:p>
            <a:fld id="{46765B28-40BF-0A46-BB8F-30D004035CD9}" type="slidenum">
              <a:rPr lang="nb-NO" smtClean="0"/>
              <a:pPr/>
              <a:t>11</a:t>
            </a:fld>
            <a:endParaRPr lang="nb-NO"/>
          </a:p>
        </p:txBody>
      </p:sp>
    </p:spTree>
    <p:extLst>
      <p:ext uri="{BB962C8B-B14F-4D97-AF65-F5344CB8AC3E}">
        <p14:creationId xmlns:p14="http://schemas.microsoft.com/office/powerpoint/2010/main" val="323582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66C68080-ECA4-F295-E1A4-24DEF6F29450}"/>
              </a:ext>
            </a:extLst>
          </p:cNvPr>
          <p:cNvSpPr>
            <a:spLocks noGrp="1"/>
          </p:cNvSpPr>
          <p:nvPr>
            <p:ph type="pic" idx="1"/>
          </p:nvPr>
        </p:nvSpPr>
        <p:spPr/>
      </p:sp>
      <p:sp>
        <p:nvSpPr>
          <p:cNvPr id="3" name="Tittel 2">
            <a:extLst>
              <a:ext uri="{FF2B5EF4-FFF2-40B4-BE49-F238E27FC236}">
                <a16:creationId xmlns:a16="http://schemas.microsoft.com/office/drawing/2014/main" id="{31DFFABC-B5C5-F6D7-0089-297C9CFE0CE1}"/>
              </a:ext>
            </a:extLst>
          </p:cNvPr>
          <p:cNvSpPr>
            <a:spLocks noGrp="1"/>
          </p:cNvSpPr>
          <p:nvPr>
            <p:ph type="title"/>
          </p:nvPr>
        </p:nvSpPr>
        <p:spPr/>
        <p:txBody>
          <a:bodyPr/>
          <a:lstStyle/>
          <a:p>
            <a:r>
              <a:rPr lang="nb-NO" sz="3200" dirty="0"/>
              <a:t>Hvordan snakker du om Gud med barnet ditt?</a:t>
            </a:r>
            <a:endParaRPr lang="nb-NO" dirty="0"/>
          </a:p>
        </p:txBody>
      </p:sp>
      <p:sp>
        <p:nvSpPr>
          <p:cNvPr id="4" name="Plassholder for dato 3">
            <a:extLst>
              <a:ext uri="{FF2B5EF4-FFF2-40B4-BE49-F238E27FC236}">
                <a16:creationId xmlns:a16="http://schemas.microsoft.com/office/drawing/2014/main" id="{64F253AC-CA2F-1D27-85FE-28C5DE0C3D4D}"/>
              </a:ext>
            </a:extLst>
          </p:cNvPr>
          <p:cNvSpPr>
            <a:spLocks noGrp="1"/>
          </p:cNvSpPr>
          <p:nvPr>
            <p:ph type="dt" sz="half" idx="10"/>
          </p:nvPr>
        </p:nvSpPr>
        <p:spPr/>
        <p:txBody>
          <a:bodyPr/>
          <a:lstStyle/>
          <a:p>
            <a:fld id="{2880A6A3-A14A-8449-BA07-5BD9683D3999}" type="datetime1">
              <a:rPr lang="nb-NO" smtClean="0"/>
              <a:t>10.05.2023</a:t>
            </a:fld>
            <a:endParaRPr lang="nb-NO"/>
          </a:p>
        </p:txBody>
      </p:sp>
      <p:sp>
        <p:nvSpPr>
          <p:cNvPr id="5" name="Plassholder for lysbildenummer 4">
            <a:extLst>
              <a:ext uri="{FF2B5EF4-FFF2-40B4-BE49-F238E27FC236}">
                <a16:creationId xmlns:a16="http://schemas.microsoft.com/office/drawing/2014/main" id="{5C25A34A-F250-6609-7950-36D813CDE855}"/>
              </a:ext>
            </a:extLst>
          </p:cNvPr>
          <p:cNvSpPr>
            <a:spLocks noGrp="1"/>
          </p:cNvSpPr>
          <p:nvPr>
            <p:ph type="sldNum" sz="quarter" idx="12"/>
          </p:nvPr>
        </p:nvSpPr>
        <p:spPr/>
        <p:txBody>
          <a:bodyPr/>
          <a:lstStyle/>
          <a:p>
            <a:fld id="{46765B28-40BF-0A46-BB8F-30D004035CD9}" type="slidenum">
              <a:rPr lang="nb-NO" smtClean="0"/>
              <a:t>12</a:t>
            </a:fld>
            <a:endParaRPr lang="nb-NO"/>
          </a:p>
        </p:txBody>
      </p:sp>
    </p:spTree>
    <p:extLst>
      <p:ext uri="{BB962C8B-B14F-4D97-AF65-F5344CB8AC3E}">
        <p14:creationId xmlns:p14="http://schemas.microsoft.com/office/powerpoint/2010/main" val="233570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 på Internett 5">
            <a:hlinkClick r:id="" action="ppaction://media"/>
            <a:extLst>
              <a:ext uri="{FF2B5EF4-FFF2-40B4-BE49-F238E27FC236}">
                <a16:creationId xmlns:a16="http://schemas.microsoft.com/office/drawing/2014/main" id="{604579E6-14B6-EB0B-28C3-F42814CEEE43}"/>
              </a:ext>
            </a:extLst>
          </p:cNvPr>
          <p:cNvPicPr>
            <a:picLocks noGrp="1" noRot="1" noChangeAspect="1"/>
          </p:cNvPicPr>
          <p:nvPr>
            <p:ph idx="1"/>
            <a:videoFile r:link="rId1"/>
          </p:nvPr>
        </p:nvPicPr>
        <p:blipFill rotWithShape="1">
          <a:blip r:embed="rId4"/>
          <a:srcRect r="1" b="7908"/>
          <a:stretch/>
        </p:blipFill>
        <p:spPr>
          <a:xfrm>
            <a:off x="120650" y="68263"/>
            <a:ext cx="11950700" cy="6218237"/>
          </a:xfrm>
          <a:prstGeom prst="rect">
            <a:avLst/>
          </a:prstGeom>
          <a:noFill/>
        </p:spPr>
      </p:pic>
      <p:sp>
        <p:nvSpPr>
          <p:cNvPr id="4" name="Plassholder for dato 3" hidden="1">
            <a:extLst>
              <a:ext uri="{FF2B5EF4-FFF2-40B4-BE49-F238E27FC236}">
                <a16:creationId xmlns:a16="http://schemas.microsoft.com/office/drawing/2014/main" id="{0FD11503-CE55-76B3-4821-1255D71AE93C}"/>
              </a:ext>
            </a:extLst>
          </p:cNvPr>
          <p:cNvSpPr>
            <a:spLocks noGrp="1"/>
          </p:cNvSpPr>
          <p:nvPr>
            <p:ph type="dt" sz="half" idx="10"/>
          </p:nvPr>
        </p:nvSpPr>
        <p:spPr/>
        <p:txBody>
          <a:bodyPr/>
          <a:lstStyle/>
          <a:p>
            <a:pPr>
              <a:spcAft>
                <a:spcPts val="600"/>
              </a:spcAft>
            </a:pPr>
            <a:fld id="{164F8536-0BE2-2E4B-A8A8-DB84D1FEAC6C}" type="datetime1">
              <a:rPr lang="nb-NO" smtClean="0"/>
              <a:pPr>
                <a:spcAft>
                  <a:spcPts val="600"/>
                </a:spcAft>
              </a:pPr>
              <a:t>10.05.2023</a:t>
            </a:fld>
            <a:endParaRPr lang="nb-NO"/>
          </a:p>
        </p:txBody>
      </p:sp>
      <p:sp>
        <p:nvSpPr>
          <p:cNvPr id="5" name="Plassholder for lysbildenummer 4" hidden="1">
            <a:extLst>
              <a:ext uri="{FF2B5EF4-FFF2-40B4-BE49-F238E27FC236}">
                <a16:creationId xmlns:a16="http://schemas.microsoft.com/office/drawing/2014/main" id="{D03AFDBC-242D-F33B-3179-7998BE9C00EF}"/>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13</a:t>
            </a:fld>
            <a:endParaRPr lang="nb-NO"/>
          </a:p>
        </p:txBody>
      </p:sp>
    </p:spTree>
    <p:extLst>
      <p:ext uri="{BB962C8B-B14F-4D97-AF65-F5344CB8AC3E}">
        <p14:creationId xmlns:p14="http://schemas.microsoft.com/office/powerpoint/2010/main" val="63776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CFE8661-41BD-7D26-8F60-EF57C4366790}"/>
              </a:ext>
            </a:extLst>
          </p:cNvPr>
          <p:cNvSpPr>
            <a:spLocks noGrp="1"/>
          </p:cNvSpPr>
          <p:nvPr>
            <p:ph type="title"/>
          </p:nvPr>
        </p:nvSpPr>
        <p:spPr>
          <a:xfrm>
            <a:off x="623887" y="225425"/>
            <a:ext cx="10944226" cy="863600"/>
          </a:xfrm>
        </p:spPr>
        <p:txBody>
          <a:bodyPr/>
          <a:lstStyle/>
          <a:p>
            <a:r>
              <a:rPr lang="en-US" dirty="0" err="1"/>
              <a:t>Ludvigs</a:t>
            </a:r>
            <a:r>
              <a:rPr lang="en-US" dirty="0"/>
              <a:t> </a:t>
            </a:r>
            <a:r>
              <a:rPr lang="en-US" dirty="0" err="1"/>
              <a:t>aftenbønn</a:t>
            </a:r>
            <a:endParaRPr lang="en-US" dirty="0"/>
          </a:p>
        </p:txBody>
      </p:sp>
      <p:sp>
        <p:nvSpPr>
          <p:cNvPr id="14" name="Content Placeholder 2">
            <a:extLst>
              <a:ext uri="{FF2B5EF4-FFF2-40B4-BE49-F238E27FC236}">
                <a16:creationId xmlns:a16="http://schemas.microsoft.com/office/drawing/2014/main" id="{793E478C-A116-3B06-A1C2-D68F71F74E35}"/>
              </a:ext>
            </a:extLst>
          </p:cNvPr>
          <p:cNvSpPr>
            <a:spLocks noGrp="1"/>
          </p:cNvSpPr>
          <p:nvPr>
            <p:ph sz="half" idx="1"/>
          </p:nvPr>
        </p:nvSpPr>
        <p:spPr>
          <a:xfrm>
            <a:off x="623888" y="1385889"/>
            <a:ext cx="5292726" cy="4672012"/>
          </a:xfrm>
        </p:spPr>
        <p:txBody>
          <a:bodyPr/>
          <a:lstStyle/>
          <a:p>
            <a:pPr marL="0" indent="0" algn="l">
              <a:buNone/>
            </a:pPr>
            <a:r>
              <a:rPr lang="nb-NO" b="0" i="1" dirty="0">
                <a:solidFill>
                  <a:srgbClr val="393838"/>
                </a:solidFill>
                <a:effectLst/>
                <a:latin typeface="Arial" panose="020B0604020202020204" pitchFamily="34" charset="0"/>
              </a:rPr>
              <a:t>«Store </a:t>
            </a:r>
            <a:r>
              <a:rPr lang="nb-NO" b="0" i="1" dirty="0" err="1">
                <a:solidFill>
                  <a:srgbClr val="393838"/>
                </a:solidFill>
                <a:effectLst/>
                <a:latin typeface="Arial" panose="020B0604020202020204" pitchFamily="34" charset="0"/>
              </a:rPr>
              <a:t>altstyrende</a:t>
            </a:r>
            <a:r>
              <a:rPr lang="nb-NO" b="0" i="1" dirty="0">
                <a:solidFill>
                  <a:srgbClr val="393838"/>
                </a:solidFill>
                <a:effectLst/>
                <a:latin typeface="Arial" panose="020B0604020202020204" pitchFamily="34" charset="0"/>
              </a:rPr>
              <a:t>,</a:t>
            </a:r>
            <a:br>
              <a:rPr lang="nb-NO" b="0" i="1" dirty="0">
                <a:solidFill>
                  <a:srgbClr val="393838"/>
                </a:solidFill>
                <a:effectLst/>
                <a:latin typeface="Arial" panose="020B0604020202020204" pitchFamily="34" charset="0"/>
              </a:rPr>
            </a:br>
            <a:r>
              <a:rPr lang="nb-NO" b="0" i="1" dirty="0">
                <a:solidFill>
                  <a:srgbClr val="393838"/>
                </a:solidFill>
                <a:effectLst/>
                <a:latin typeface="Arial" panose="020B0604020202020204" pitchFamily="34" charset="0"/>
              </a:rPr>
              <a:t>takk for at jeg i dagens løp ikke er overkjørt, men fortsatt ved god helse.</a:t>
            </a:r>
            <a:r>
              <a:rPr lang="nb-NO" dirty="0">
                <a:solidFill>
                  <a:srgbClr val="393838"/>
                </a:solidFill>
                <a:latin typeface="Arial" panose="020B0604020202020204" pitchFamily="34" charset="0"/>
              </a:rPr>
              <a:t> </a:t>
            </a:r>
            <a:r>
              <a:rPr lang="nb-NO" b="0" i="1" dirty="0">
                <a:solidFill>
                  <a:srgbClr val="393838"/>
                </a:solidFill>
                <a:effectLst/>
                <a:latin typeface="Arial" panose="020B0604020202020204" pitchFamily="34" charset="0"/>
              </a:rPr>
              <a:t>Også takk for konglene på trærne som bærer frø. (...)</a:t>
            </a:r>
          </a:p>
          <a:p>
            <a:pPr marL="0" indent="0" algn="l">
              <a:buNone/>
            </a:pPr>
            <a:r>
              <a:rPr lang="nb-NO" b="0" i="1" dirty="0">
                <a:solidFill>
                  <a:srgbClr val="393838"/>
                </a:solidFill>
                <a:effectLst/>
                <a:latin typeface="Arial" panose="020B0604020202020204" pitchFamily="34" charset="0"/>
              </a:rPr>
              <a:t>(...) Også til slutt,</a:t>
            </a:r>
            <a:r>
              <a:rPr lang="nb-NO" dirty="0">
                <a:solidFill>
                  <a:srgbClr val="393838"/>
                </a:solidFill>
                <a:latin typeface="Arial" panose="020B0604020202020204" pitchFamily="34" charset="0"/>
              </a:rPr>
              <a:t> </a:t>
            </a:r>
            <a:r>
              <a:rPr lang="nb-NO" b="0" i="1" dirty="0">
                <a:solidFill>
                  <a:srgbClr val="393838"/>
                </a:solidFill>
                <a:effectLst/>
                <a:latin typeface="Arial" panose="020B0604020202020204" pitchFamily="34" charset="0"/>
              </a:rPr>
              <a:t>sørg så inderlig for at herr Solan Gundersen som ligger innerst</a:t>
            </a:r>
            <a:r>
              <a:rPr lang="nb-NO" dirty="0">
                <a:solidFill>
                  <a:srgbClr val="393838"/>
                </a:solidFill>
                <a:latin typeface="Arial" panose="020B0604020202020204" pitchFamily="34" charset="0"/>
              </a:rPr>
              <a:t> </a:t>
            </a:r>
            <a:r>
              <a:rPr lang="nb-NO" b="0" i="1" dirty="0">
                <a:solidFill>
                  <a:srgbClr val="393838"/>
                </a:solidFill>
                <a:effectLst/>
                <a:latin typeface="Arial" panose="020B0604020202020204" pitchFamily="34" charset="0"/>
              </a:rPr>
              <a:t>får seg fast arbeid.» </a:t>
            </a:r>
            <a:endParaRPr lang="nb-NO" b="0" i="0" dirty="0">
              <a:solidFill>
                <a:srgbClr val="393838"/>
              </a:solidFill>
              <a:effectLst/>
              <a:latin typeface="Arial" panose="020B0604020202020204" pitchFamily="34" charset="0"/>
            </a:endParaRPr>
          </a:p>
          <a:p>
            <a:pPr algn="l"/>
            <a:endParaRPr lang="nb-NO" b="0" i="1" dirty="0">
              <a:solidFill>
                <a:srgbClr val="393838"/>
              </a:solidFill>
              <a:effectLst/>
              <a:latin typeface="Arial" panose="020B0604020202020204" pitchFamily="34" charset="0"/>
            </a:endParaRPr>
          </a:p>
          <a:p>
            <a:pPr marL="0" indent="0" algn="r">
              <a:buNone/>
            </a:pPr>
            <a:r>
              <a:rPr lang="nb-NO" sz="2000" b="0" i="0" dirty="0">
                <a:solidFill>
                  <a:srgbClr val="393838"/>
                </a:solidFill>
                <a:effectLst/>
                <a:latin typeface="Arial" panose="020B0604020202020204" pitchFamily="34" charset="0"/>
              </a:rPr>
              <a:t>(Kjell Aukrust, «Guttene på broen»,1993) </a:t>
            </a:r>
          </a:p>
          <a:p>
            <a:pPr algn="l"/>
            <a:endParaRPr lang="nb-NO" b="0" i="1" dirty="0">
              <a:solidFill>
                <a:srgbClr val="393838"/>
              </a:solidFill>
              <a:effectLst/>
              <a:latin typeface="Arial" panose="020B0604020202020204" pitchFamily="34" charset="0"/>
            </a:endParaRPr>
          </a:p>
        </p:txBody>
      </p:sp>
      <p:pic>
        <p:nvPicPr>
          <p:cNvPr id="7" name="Plassholder for innhold 3">
            <a:extLst>
              <a:ext uri="{FF2B5EF4-FFF2-40B4-BE49-F238E27FC236}">
                <a16:creationId xmlns:a16="http://schemas.microsoft.com/office/drawing/2014/main" id="{19CD12FF-E7F9-B0EC-8506-5EF67CE6FB6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3677" b="1"/>
          <a:stretch/>
        </p:blipFill>
        <p:spPr>
          <a:xfrm>
            <a:off x="6275387" y="1385889"/>
            <a:ext cx="5292725" cy="4672011"/>
          </a:xfrm>
          <a:prstGeom prst="roundRect">
            <a:avLst>
              <a:gd name="adj" fmla="val 8594"/>
            </a:avLst>
          </a:prstGeom>
          <a:noFill/>
          <a:ln>
            <a:noFill/>
          </a:ln>
          <a:effectLst>
            <a:reflection blurRad="12700" stA="38000" endPos="28000" dist="5000" dir="5400000" sy="-100000" algn="bl" rotWithShape="0"/>
          </a:effectLst>
        </p:spPr>
      </p:pic>
      <p:sp>
        <p:nvSpPr>
          <p:cNvPr id="5" name="Plassholder for dato 4">
            <a:extLst>
              <a:ext uri="{FF2B5EF4-FFF2-40B4-BE49-F238E27FC236}">
                <a16:creationId xmlns:a16="http://schemas.microsoft.com/office/drawing/2014/main" id="{F7B0718B-BEAB-AC44-767B-6A30A8E2DA28}"/>
              </a:ext>
            </a:extLst>
          </p:cNvPr>
          <p:cNvSpPr>
            <a:spLocks noGrp="1"/>
          </p:cNvSpPr>
          <p:nvPr>
            <p:ph type="dt" sz="half" idx="10"/>
          </p:nvPr>
        </p:nvSpPr>
        <p:spPr>
          <a:xfrm>
            <a:off x="10484745" y="6437935"/>
            <a:ext cx="1083367" cy="212492"/>
          </a:xfrm>
        </p:spPr>
        <p:txBody>
          <a:bodyPr anchor="ctr">
            <a:normAutofit/>
          </a:bodyPr>
          <a:lstStyle/>
          <a:p>
            <a:pPr>
              <a:spcAft>
                <a:spcPts val="600"/>
              </a:spcAft>
            </a:pPr>
            <a:fld id="{7511C53C-C25E-8E48-B7FA-A6089A808DA3}" type="datetime1">
              <a:rPr lang="nb-NO" smtClean="0"/>
              <a:pPr>
                <a:spcAft>
                  <a:spcPts val="600"/>
                </a:spcAft>
              </a:pPr>
              <a:t>10.05.2023</a:t>
            </a:fld>
            <a:endParaRPr lang="nb-NO"/>
          </a:p>
        </p:txBody>
      </p:sp>
      <p:sp>
        <p:nvSpPr>
          <p:cNvPr id="6" name="Plassholder for lysbildenummer 5">
            <a:extLst>
              <a:ext uri="{FF2B5EF4-FFF2-40B4-BE49-F238E27FC236}">
                <a16:creationId xmlns:a16="http://schemas.microsoft.com/office/drawing/2014/main" id="{D52871AC-0101-B844-5CA2-F71C5391D6A4}"/>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14</a:t>
            </a:fld>
            <a:endParaRPr lang="nb-NO"/>
          </a:p>
        </p:txBody>
      </p:sp>
    </p:spTree>
    <p:extLst>
      <p:ext uri="{BB962C8B-B14F-4D97-AF65-F5344CB8AC3E}">
        <p14:creationId xmlns:p14="http://schemas.microsoft.com/office/powerpoint/2010/main" val="369280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9A820D-AAC2-9216-740F-10AC42F141D4}"/>
              </a:ext>
            </a:extLst>
          </p:cNvPr>
          <p:cNvSpPr>
            <a:spLocks noGrp="1"/>
          </p:cNvSpPr>
          <p:nvPr>
            <p:ph type="title"/>
          </p:nvPr>
        </p:nvSpPr>
        <p:spPr/>
        <p:txBody>
          <a:bodyPr/>
          <a:lstStyle/>
          <a:p>
            <a:pPr algn="ctr"/>
            <a:r>
              <a:rPr lang="nb-NO" sz="5400" dirty="0"/>
              <a:t>PAUSE</a:t>
            </a:r>
            <a:endParaRPr lang="nb-NO" dirty="0"/>
          </a:p>
        </p:txBody>
      </p:sp>
      <p:sp>
        <p:nvSpPr>
          <p:cNvPr id="3" name="Plassholder for tekst 2">
            <a:extLst>
              <a:ext uri="{FF2B5EF4-FFF2-40B4-BE49-F238E27FC236}">
                <a16:creationId xmlns:a16="http://schemas.microsoft.com/office/drawing/2014/main" id="{AC3499FD-0CBC-8056-459A-47C12DC634BB}"/>
              </a:ext>
            </a:extLst>
          </p:cNvPr>
          <p:cNvSpPr>
            <a:spLocks noGrp="1"/>
          </p:cNvSpPr>
          <p:nvPr>
            <p:ph type="body" idx="1"/>
          </p:nvPr>
        </p:nvSpPr>
        <p:spPr/>
        <p:txBody>
          <a:bodyPr/>
          <a:lstStyle/>
          <a:p>
            <a:pPr algn="ctr"/>
            <a:r>
              <a:rPr lang="nb-NO" dirty="0"/>
              <a:t>Fyll opp kaffekoppen, ta litt frukt og sjokolade</a:t>
            </a:r>
          </a:p>
          <a:p>
            <a:pPr algn="ctr"/>
            <a:endParaRPr lang="nb-NO" dirty="0"/>
          </a:p>
          <a:p>
            <a:pPr algn="ctr"/>
            <a:r>
              <a:rPr lang="nb-NO" dirty="0"/>
              <a:t>Ta også en titt på bordet med bøker og annet materiell</a:t>
            </a:r>
          </a:p>
        </p:txBody>
      </p:sp>
      <p:sp>
        <p:nvSpPr>
          <p:cNvPr id="4" name="Plassholder for dato 3">
            <a:extLst>
              <a:ext uri="{FF2B5EF4-FFF2-40B4-BE49-F238E27FC236}">
                <a16:creationId xmlns:a16="http://schemas.microsoft.com/office/drawing/2014/main" id="{114B083B-EE87-BF9C-77DE-012D78B90AB9}"/>
              </a:ext>
            </a:extLst>
          </p:cNvPr>
          <p:cNvSpPr>
            <a:spLocks noGrp="1"/>
          </p:cNvSpPr>
          <p:nvPr>
            <p:ph type="dt" sz="half" idx="10"/>
          </p:nvPr>
        </p:nvSpPr>
        <p:spPr/>
        <p:txBody>
          <a:bodyPr/>
          <a:lstStyle/>
          <a:p>
            <a:fld id="{8CDF487B-8477-2149-9AA3-98E65B249604}" type="datetime1">
              <a:rPr lang="nb-NO" smtClean="0"/>
              <a:t>10.05.2023</a:t>
            </a:fld>
            <a:endParaRPr lang="nb-NO"/>
          </a:p>
        </p:txBody>
      </p:sp>
      <p:sp>
        <p:nvSpPr>
          <p:cNvPr id="5" name="Plassholder for lysbildenummer 4">
            <a:extLst>
              <a:ext uri="{FF2B5EF4-FFF2-40B4-BE49-F238E27FC236}">
                <a16:creationId xmlns:a16="http://schemas.microsoft.com/office/drawing/2014/main" id="{018BE249-F93F-65B4-3003-DD421746BBA9}"/>
              </a:ext>
            </a:extLst>
          </p:cNvPr>
          <p:cNvSpPr>
            <a:spLocks noGrp="1"/>
          </p:cNvSpPr>
          <p:nvPr>
            <p:ph type="sldNum" sz="quarter" idx="12"/>
          </p:nvPr>
        </p:nvSpPr>
        <p:spPr/>
        <p:txBody>
          <a:bodyPr/>
          <a:lstStyle/>
          <a:p>
            <a:fld id="{46765B28-40BF-0A46-BB8F-30D004035CD9}" type="slidenum">
              <a:rPr lang="nb-NO" smtClean="0"/>
              <a:pPr/>
              <a:t>15</a:t>
            </a:fld>
            <a:endParaRPr lang="nb-NO"/>
          </a:p>
        </p:txBody>
      </p:sp>
    </p:spTree>
    <p:extLst>
      <p:ext uri="{BB962C8B-B14F-4D97-AF65-F5344CB8AC3E}">
        <p14:creationId xmlns:p14="http://schemas.microsoft.com/office/powerpoint/2010/main" val="44603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 på Internett 5">
            <a:hlinkClick r:id="" action="ppaction://media"/>
            <a:extLst>
              <a:ext uri="{FF2B5EF4-FFF2-40B4-BE49-F238E27FC236}">
                <a16:creationId xmlns:a16="http://schemas.microsoft.com/office/drawing/2014/main" id="{1038E0AF-91D8-1736-0B56-DA15AB513780}"/>
              </a:ext>
            </a:extLst>
          </p:cNvPr>
          <p:cNvPicPr>
            <a:picLocks noGrp="1" noRot="1" noChangeAspect="1"/>
          </p:cNvPicPr>
          <p:nvPr>
            <p:ph idx="1"/>
            <a:videoFile r:link="rId1"/>
          </p:nvPr>
        </p:nvPicPr>
        <p:blipFill rotWithShape="1">
          <a:blip r:embed="rId3"/>
          <a:srcRect b="443"/>
          <a:stretch/>
        </p:blipFill>
        <p:spPr>
          <a:xfrm>
            <a:off x="20" y="10"/>
            <a:ext cx="12191980" cy="6857990"/>
          </a:xfrm>
          <a:prstGeom prst="rect">
            <a:avLst/>
          </a:prstGeom>
          <a:noFill/>
        </p:spPr>
      </p:pic>
      <p:sp>
        <p:nvSpPr>
          <p:cNvPr id="4" name="Plassholder for dato 3" hidden="1">
            <a:extLst>
              <a:ext uri="{FF2B5EF4-FFF2-40B4-BE49-F238E27FC236}">
                <a16:creationId xmlns:a16="http://schemas.microsoft.com/office/drawing/2014/main" id="{3FEA6A29-4855-F2CC-B99F-02178C3B86B5}"/>
              </a:ext>
            </a:extLst>
          </p:cNvPr>
          <p:cNvSpPr>
            <a:spLocks noGrp="1"/>
          </p:cNvSpPr>
          <p:nvPr>
            <p:ph type="dt" sz="half" idx="10"/>
          </p:nvPr>
        </p:nvSpPr>
        <p:spPr/>
        <p:txBody>
          <a:bodyPr/>
          <a:lstStyle/>
          <a:p>
            <a:pPr>
              <a:spcAft>
                <a:spcPts val="600"/>
              </a:spcAft>
            </a:pPr>
            <a:fld id="{164F8536-0BE2-2E4B-A8A8-DB84D1FEAC6C}" type="datetime1">
              <a:rPr lang="nb-NO" smtClean="0"/>
              <a:pPr>
                <a:spcAft>
                  <a:spcPts val="600"/>
                </a:spcAft>
              </a:pPr>
              <a:t>10.05.2023</a:t>
            </a:fld>
            <a:endParaRPr lang="nb-NO"/>
          </a:p>
        </p:txBody>
      </p:sp>
      <p:sp>
        <p:nvSpPr>
          <p:cNvPr id="5" name="Plassholder for lysbildenummer 4" hidden="1">
            <a:extLst>
              <a:ext uri="{FF2B5EF4-FFF2-40B4-BE49-F238E27FC236}">
                <a16:creationId xmlns:a16="http://schemas.microsoft.com/office/drawing/2014/main" id="{3C434750-15EF-189B-CFB4-D039131652F4}"/>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16</a:t>
            </a:fld>
            <a:endParaRPr lang="nb-NO"/>
          </a:p>
        </p:txBody>
      </p:sp>
    </p:spTree>
    <p:extLst>
      <p:ext uri="{BB962C8B-B14F-4D97-AF65-F5344CB8AC3E}">
        <p14:creationId xmlns:p14="http://schemas.microsoft.com/office/powerpoint/2010/main" val="7257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30B701-C7C9-3065-9881-AC3EED76827E}"/>
              </a:ext>
            </a:extLst>
          </p:cNvPr>
          <p:cNvSpPr>
            <a:spLocks noGrp="1"/>
          </p:cNvSpPr>
          <p:nvPr>
            <p:ph type="title"/>
          </p:nvPr>
        </p:nvSpPr>
        <p:spPr>
          <a:xfrm>
            <a:off x="616927" y="2707229"/>
            <a:ext cx="5292725" cy="1443541"/>
          </a:xfrm>
        </p:spPr>
        <p:txBody>
          <a:bodyPr/>
          <a:lstStyle/>
          <a:p>
            <a:r>
              <a:rPr lang="nb-NO" sz="4800" dirty="0"/>
              <a:t>Måltid, fortellinger og sanger</a:t>
            </a:r>
          </a:p>
        </p:txBody>
      </p:sp>
      <p:sp>
        <p:nvSpPr>
          <p:cNvPr id="3" name="Plassholder for bilde 2">
            <a:extLst>
              <a:ext uri="{FF2B5EF4-FFF2-40B4-BE49-F238E27FC236}">
                <a16:creationId xmlns:a16="http://schemas.microsoft.com/office/drawing/2014/main" id="{8C05DC01-2026-60BE-13D7-448FC7314AC1}"/>
              </a:ext>
            </a:extLst>
          </p:cNvPr>
          <p:cNvSpPr>
            <a:spLocks noGrp="1"/>
          </p:cNvSpPr>
          <p:nvPr>
            <p:ph type="pic" idx="1"/>
          </p:nvPr>
        </p:nvSpPr>
        <p:spPr/>
      </p:sp>
      <p:sp>
        <p:nvSpPr>
          <p:cNvPr id="4" name="Plassholder for tekst 3">
            <a:extLst>
              <a:ext uri="{FF2B5EF4-FFF2-40B4-BE49-F238E27FC236}">
                <a16:creationId xmlns:a16="http://schemas.microsoft.com/office/drawing/2014/main" id="{16DD2B6A-D344-F4CF-7C1D-75EC9C49BBC5}"/>
              </a:ext>
            </a:extLst>
          </p:cNvPr>
          <p:cNvSpPr>
            <a:spLocks noGrp="1"/>
          </p:cNvSpPr>
          <p:nvPr>
            <p:ph type="body" sz="half" idx="2"/>
          </p:nvPr>
        </p:nvSpPr>
        <p:spPr>
          <a:xfrm>
            <a:off x="616926" y="842473"/>
            <a:ext cx="5292725" cy="4851399"/>
          </a:xfrm>
        </p:spPr>
        <p:txBody>
          <a:bodyPr/>
          <a:lstStyle/>
          <a:p>
            <a:endParaRPr lang="nb-NO" dirty="0"/>
          </a:p>
        </p:txBody>
      </p:sp>
      <p:sp>
        <p:nvSpPr>
          <p:cNvPr id="5" name="Plassholder for dato 4">
            <a:extLst>
              <a:ext uri="{FF2B5EF4-FFF2-40B4-BE49-F238E27FC236}">
                <a16:creationId xmlns:a16="http://schemas.microsoft.com/office/drawing/2014/main" id="{067534EC-21F3-5D6E-4D51-1D55FE2DE45F}"/>
              </a:ext>
            </a:extLst>
          </p:cNvPr>
          <p:cNvSpPr>
            <a:spLocks noGrp="1"/>
          </p:cNvSpPr>
          <p:nvPr>
            <p:ph type="dt" sz="half" idx="10"/>
          </p:nvPr>
        </p:nvSpPr>
        <p:spPr/>
        <p:txBody>
          <a:bodyPr/>
          <a:lstStyle/>
          <a:p>
            <a:fld id="{7511C53C-C25E-8E48-B7FA-A6089A808DA3}" type="datetime1">
              <a:rPr lang="nb-NO" smtClean="0"/>
              <a:t>10.05.2023</a:t>
            </a:fld>
            <a:endParaRPr lang="nb-NO"/>
          </a:p>
        </p:txBody>
      </p:sp>
      <p:sp>
        <p:nvSpPr>
          <p:cNvPr id="6" name="Plassholder for lysbildenummer 5">
            <a:extLst>
              <a:ext uri="{FF2B5EF4-FFF2-40B4-BE49-F238E27FC236}">
                <a16:creationId xmlns:a16="http://schemas.microsoft.com/office/drawing/2014/main" id="{EBC95644-CA00-C48C-2E22-44A1214530B5}"/>
              </a:ext>
            </a:extLst>
          </p:cNvPr>
          <p:cNvSpPr>
            <a:spLocks noGrp="1"/>
          </p:cNvSpPr>
          <p:nvPr>
            <p:ph type="sldNum" sz="quarter" idx="12"/>
          </p:nvPr>
        </p:nvSpPr>
        <p:spPr/>
        <p:txBody>
          <a:bodyPr/>
          <a:lstStyle/>
          <a:p>
            <a:fld id="{46765B28-40BF-0A46-BB8F-30D004035CD9}" type="slidenum">
              <a:rPr lang="nb-NO" smtClean="0"/>
              <a:t>17</a:t>
            </a:fld>
            <a:endParaRPr lang="nb-NO"/>
          </a:p>
        </p:txBody>
      </p:sp>
      <p:pic>
        <p:nvPicPr>
          <p:cNvPr id="7" name="Plassholder for innhold 3">
            <a:extLst>
              <a:ext uri="{FF2B5EF4-FFF2-40B4-BE49-F238E27FC236}">
                <a16:creationId xmlns:a16="http://schemas.microsoft.com/office/drawing/2014/main" id="{53E94DC6-2D5F-7A5A-4D86-4AC22933C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64582" y="1041340"/>
            <a:ext cx="5938224" cy="4453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7921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4B7926-6AE4-7858-8617-20AA98BA8063}"/>
              </a:ext>
            </a:extLst>
          </p:cNvPr>
          <p:cNvSpPr>
            <a:spLocks noGrp="1"/>
          </p:cNvSpPr>
          <p:nvPr>
            <p:ph type="title"/>
          </p:nvPr>
        </p:nvSpPr>
        <p:spPr>
          <a:xfrm>
            <a:off x="623888" y="2994818"/>
            <a:ext cx="5292725" cy="868363"/>
          </a:xfrm>
        </p:spPr>
        <p:txBody>
          <a:bodyPr/>
          <a:lstStyle/>
          <a:p>
            <a:r>
              <a:rPr lang="nb-NO" sz="4800" dirty="0"/>
              <a:t>Å markere dåpsdagen</a:t>
            </a:r>
          </a:p>
        </p:txBody>
      </p:sp>
      <p:pic>
        <p:nvPicPr>
          <p:cNvPr id="8" name="Plassholder for bilde 7" descr="Et bilde som inneholder person, innendørs, mann&#10;&#10;Automatisk generert beskrivelse">
            <a:extLst>
              <a:ext uri="{FF2B5EF4-FFF2-40B4-BE49-F238E27FC236}">
                <a16:creationId xmlns:a16="http://schemas.microsoft.com/office/drawing/2014/main" id="{CC14847B-AB17-FCD9-DE2A-63D14CFBC5B6}"/>
              </a:ext>
            </a:extLst>
          </p:cNvPr>
          <p:cNvPicPr>
            <a:picLocks noGrp="1" noChangeAspect="1"/>
          </p:cNvPicPr>
          <p:nvPr>
            <p:ph type="pic" idx="1"/>
          </p:nvPr>
        </p:nvPicPr>
        <p:blipFill>
          <a:blip r:embed="rId3"/>
          <a:srcRect t="11363" b="11363"/>
          <a:stretch>
            <a:fillRect/>
          </a:stretch>
        </p:blipFill>
        <p:spPr/>
      </p:pic>
      <p:sp>
        <p:nvSpPr>
          <p:cNvPr id="4" name="Plassholder for tekst 3">
            <a:extLst>
              <a:ext uri="{FF2B5EF4-FFF2-40B4-BE49-F238E27FC236}">
                <a16:creationId xmlns:a16="http://schemas.microsoft.com/office/drawing/2014/main" id="{061D5CFE-7061-97D2-314E-A09ED1E2CCA0}"/>
              </a:ext>
            </a:extLst>
          </p:cNvPr>
          <p:cNvSpPr>
            <a:spLocks noGrp="1"/>
          </p:cNvSpPr>
          <p:nvPr>
            <p:ph type="body" sz="half" idx="2"/>
          </p:nvPr>
        </p:nvSpPr>
        <p:spPr/>
        <p:txBody>
          <a:bodyPr/>
          <a:lstStyle/>
          <a:p>
            <a:endParaRPr lang="nb-NO" dirty="0"/>
          </a:p>
        </p:txBody>
      </p:sp>
      <p:sp>
        <p:nvSpPr>
          <p:cNvPr id="5" name="Plassholder for dato 4">
            <a:extLst>
              <a:ext uri="{FF2B5EF4-FFF2-40B4-BE49-F238E27FC236}">
                <a16:creationId xmlns:a16="http://schemas.microsoft.com/office/drawing/2014/main" id="{63767182-A016-4C09-B2FE-8EE7239D38FF}"/>
              </a:ext>
            </a:extLst>
          </p:cNvPr>
          <p:cNvSpPr>
            <a:spLocks noGrp="1"/>
          </p:cNvSpPr>
          <p:nvPr>
            <p:ph type="dt" sz="half" idx="10"/>
          </p:nvPr>
        </p:nvSpPr>
        <p:spPr/>
        <p:txBody>
          <a:bodyPr/>
          <a:lstStyle/>
          <a:p>
            <a:fld id="{7511C53C-C25E-8E48-B7FA-A6089A808DA3}" type="datetime1">
              <a:rPr lang="nb-NO" smtClean="0"/>
              <a:t>10.05.2023</a:t>
            </a:fld>
            <a:endParaRPr lang="nb-NO"/>
          </a:p>
        </p:txBody>
      </p:sp>
      <p:sp>
        <p:nvSpPr>
          <p:cNvPr id="6" name="Plassholder for lysbildenummer 5">
            <a:extLst>
              <a:ext uri="{FF2B5EF4-FFF2-40B4-BE49-F238E27FC236}">
                <a16:creationId xmlns:a16="http://schemas.microsoft.com/office/drawing/2014/main" id="{42DAA7C4-3DBC-46C7-248A-94E922C44582}"/>
              </a:ext>
            </a:extLst>
          </p:cNvPr>
          <p:cNvSpPr>
            <a:spLocks noGrp="1"/>
          </p:cNvSpPr>
          <p:nvPr>
            <p:ph type="sldNum" sz="quarter" idx="12"/>
          </p:nvPr>
        </p:nvSpPr>
        <p:spPr/>
        <p:txBody>
          <a:bodyPr/>
          <a:lstStyle/>
          <a:p>
            <a:fld id="{46765B28-40BF-0A46-BB8F-30D004035CD9}" type="slidenum">
              <a:rPr lang="nb-NO" smtClean="0"/>
              <a:t>18</a:t>
            </a:fld>
            <a:endParaRPr lang="nb-NO"/>
          </a:p>
        </p:txBody>
      </p:sp>
    </p:spTree>
    <p:extLst>
      <p:ext uri="{BB962C8B-B14F-4D97-AF65-F5344CB8AC3E}">
        <p14:creationId xmlns:p14="http://schemas.microsoft.com/office/powerpoint/2010/main" val="345909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80BB47-EC28-E79A-D1D1-B264DA7AB24C}"/>
              </a:ext>
            </a:extLst>
          </p:cNvPr>
          <p:cNvSpPr>
            <a:spLocks noGrp="1"/>
          </p:cNvSpPr>
          <p:nvPr>
            <p:ph type="title"/>
          </p:nvPr>
        </p:nvSpPr>
        <p:spPr>
          <a:xfrm>
            <a:off x="623887" y="2994818"/>
            <a:ext cx="5292725" cy="868363"/>
          </a:xfrm>
        </p:spPr>
        <p:txBody>
          <a:bodyPr/>
          <a:lstStyle/>
          <a:p>
            <a:r>
              <a:rPr lang="nb-NO" sz="4800" dirty="0"/>
              <a:t>Advent og jul</a:t>
            </a:r>
          </a:p>
        </p:txBody>
      </p:sp>
      <p:sp>
        <p:nvSpPr>
          <p:cNvPr id="4" name="Plassholder for tekst 3">
            <a:extLst>
              <a:ext uri="{FF2B5EF4-FFF2-40B4-BE49-F238E27FC236}">
                <a16:creationId xmlns:a16="http://schemas.microsoft.com/office/drawing/2014/main" id="{C78DEEDE-284A-04B3-5E75-A29707D5F67E}"/>
              </a:ext>
            </a:extLst>
          </p:cNvPr>
          <p:cNvSpPr>
            <a:spLocks noGrp="1"/>
          </p:cNvSpPr>
          <p:nvPr>
            <p:ph type="body" sz="half" idx="2"/>
          </p:nvPr>
        </p:nvSpPr>
        <p:spPr/>
        <p:txBody>
          <a:bodyPr/>
          <a:lstStyle/>
          <a:p>
            <a:endParaRPr lang="nb-NO"/>
          </a:p>
        </p:txBody>
      </p:sp>
      <p:sp>
        <p:nvSpPr>
          <p:cNvPr id="5" name="Plassholder for dato 4">
            <a:extLst>
              <a:ext uri="{FF2B5EF4-FFF2-40B4-BE49-F238E27FC236}">
                <a16:creationId xmlns:a16="http://schemas.microsoft.com/office/drawing/2014/main" id="{8DA20FFA-93DE-FD54-DD25-ADB59B36D9B8}"/>
              </a:ext>
            </a:extLst>
          </p:cNvPr>
          <p:cNvSpPr>
            <a:spLocks noGrp="1"/>
          </p:cNvSpPr>
          <p:nvPr>
            <p:ph type="dt" sz="half" idx="10"/>
          </p:nvPr>
        </p:nvSpPr>
        <p:spPr/>
        <p:txBody>
          <a:bodyPr/>
          <a:lstStyle/>
          <a:p>
            <a:fld id="{7511C53C-C25E-8E48-B7FA-A6089A808DA3}" type="datetime1">
              <a:rPr lang="nb-NO" smtClean="0"/>
              <a:t>10.05.2023</a:t>
            </a:fld>
            <a:endParaRPr lang="nb-NO"/>
          </a:p>
        </p:txBody>
      </p:sp>
      <p:sp>
        <p:nvSpPr>
          <p:cNvPr id="6" name="Plassholder for lysbildenummer 5">
            <a:extLst>
              <a:ext uri="{FF2B5EF4-FFF2-40B4-BE49-F238E27FC236}">
                <a16:creationId xmlns:a16="http://schemas.microsoft.com/office/drawing/2014/main" id="{1140703B-48A6-2DE4-1A0C-6B3F251E054F}"/>
              </a:ext>
            </a:extLst>
          </p:cNvPr>
          <p:cNvSpPr>
            <a:spLocks noGrp="1"/>
          </p:cNvSpPr>
          <p:nvPr>
            <p:ph type="sldNum" sz="quarter" idx="12"/>
          </p:nvPr>
        </p:nvSpPr>
        <p:spPr/>
        <p:txBody>
          <a:bodyPr/>
          <a:lstStyle/>
          <a:p>
            <a:fld id="{46765B28-40BF-0A46-BB8F-30D004035CD9}" type="slidenum">
              <a:rPr lang="nb-NO" smtClean="0"/>
              <a:t>19</a:t>
            </a:fld>
            <a:endParaRPr lang="nb-NO"/>
          </a:p>
        </p:txBody>
      </p:sp>
      <p:pic>
        <p:nvPicPr>
          <p:cNvPr id="7" name="Plassholder for innhold 3">
            <a:extLst>
              <a:ext uri="{FF2B5EF4-FFF2-40B4-BE49-F238E27FC236}">
                <a16:creationId xmlns:a16="http://schemas.microsoft.com/office/drawing/2014/main" id="{78408CB5-BCAC-C388-035C-9E5E2D1CFE1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661" t="-9909" r="770" b="-3557"/>
          <a:stretch/>
        </p:blipFill>
        <p:spPr>
          <a:xfrm rot="5400000">
            <a:off x="6283029" y="613716"/>
            <a:ext cx="5953353" cy="5593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5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F063A7-0365-6AB0-9926-46B5744D177F}"/>
              </a:ext>
            </a:extLst>
          </p:cNvPr>
          <p:cNvSpPr>
            <a:spLocks noGrp="1"/>
          </p:cNvSpPr>
          <p:nvPr>
            <p:ph type="title"/>
          </p:nvPr>
        </p:nvSpPr>
        <p:spPr/>
        <p:txBody>
          <a:bodyPr/>
          <a:lstStyle/>
          <a:p>
            <a:r>
              <a:rPr lang="nb-NO" dirty="0"/>
              <a:t>Jeg folder mine hender små        (FN-bønn)</a:t>
            </a:r>
            <a:br>
              <a:rPr lang="nb-NO" sz="4000" dirty="0"/>
            </a:br>
            <a:r>
              <a:rPr lang="nb-NO" sz="2000" i="1" dirty="0"/>
              <a:t>Tekst: Thorbjørn Egner                          Melodi: Henrik Tofte</a:t>
            </a:r>
            <a:endParaRPr lang="nb-NO" dirty="0"/>
          </a:p>
        </p:txBody>
      </p:sp>
      <p:sp>
        <p:nvSpPr>
          <p:cNvPr id="3" name="Plassholder for innhold 2">
            <a:extLst>
              <a:ext uri="{FF2B5EF4-FFF2-40B4-BE49-F238E27FC236}">
                <a16:creationId xmlns:a16="http://schemas.microsoft.com/office/drawing/2014/main" id="{5D5D12E0-B40B-62AD-7AD8-B48ADA547331}"/>
              </a:ext>
            </a:extLst>
          </p:cNvPr>
          <p:cNvSpPr>
            <a:spLocks noGrp="1"/>
          </p:cNvSpPr>
          <p:nvPr>
            <p:ph idx="1"/>
          </p:nvPr>
        </p:nvSpPr>
        <p:spPr/>
        <p:txBody>
          <a:bodyPr/>
          <a:lstStyle/>
          <a:p>
            <a:pPr marL="0" indent="0">
              <a:buNone/>
            </a:pPr>
            <a:r>
              <a:rPr lang="nb-NO" sz="2800" i="1" dirty="0"/>
              <a:t>Jeg folder mine hender små, i takk og bønn til deg. </a:t>
            </a:r>
            <a:br>
              <a:rPr lang="nb-NO" sz="2800" i="1" dirty="0"/>
            </a:br>
            <a:r>
              <a:rPr lang="nb-NO" sz="2800" i="1" dirty="0"/>
              <a:t>La alle barn i verden få det like godt som jeg.</a:t>
            </a:r>
            <a:br>
              <a:rPr lang="nb-NO" sz="2800" i="1" dirty="0"/>
            </a:br>
            <a:br>
              <a:rPr lang="nb-NO" sz="2800" i="1" dirty="0"/>
            </a:br>
            <a:r>
              <a:rPr lang="nb-NO" sz="2800" i="1" dirty="0"/>
              <a:t>Vern alle med din sterke hånd mot fattigdom og død.</a:t>
            </a:r>
            <a:br>
              <a:rPr lang="nb-NO" sz="2800" i="1" dirty="0"/>
            </a:br>
            <a:r>
              <a:rPr lang="nb-NO" sz="2800" i="1" dirty="0"/>
              <a:t>Og hjelp små barn i alle land så ingen lider nød.</a:t>
            </a:r>
            <a:br>
              <a:rPr lang="nb-NO" sz="2800" i="1" dirty="0"/>
            </a:br>
            <a:br>
              <a:rPr lang="nb-NO" sz="2800" i="1" dirty="0"/>
            </a:br>
            <a:r>
              <a:rPr lang="nb-NO" sz="2800" i="1" dirty="0"/>
              <a:t>La ingen krig og sult og sott få gjøre oss fortred</a:t>
            </a:r>
            <a:br>
              <a:rPr lang="nb-NO" sz="2800" i="1" dirty="0"/>
            </a:br>
            <a:r>
              <a:rPr lang="nb-NO" sz="2800" i="1" dirty="0"/>
              <a:t>La alle leve  trygt og godt i frihet og i fred.</a:t>
            </a:r>
          </a:p>
          <a:p>
            <a:endParaRPr lang="nb-NO" dirty="0"/>
          </a:p>
        </p:txBody>
      </p:sp>
      <p:sp>
        <p:nvSpPr>
          <p:cNvPr id="4" name="Plassholder for dato 3">
            <a:extLst>
              <a:ext uri="{FF2B5EF4-FFF2-40B4-BE49-F238E27FC236}">
                <a16:creationId xmlns:a16="http://schemas.microsoft.com/office/drawing/2014/main" id="{683A56CC-6B68-779B-A428-1AEE9B28DF45}"/>
              </a:ext>
            </a:extLst>
          </p:cNvPr>
          <p:cNvSpPr>
            <a:spLocks noGrp="1"/>
          </p:cNvSpPr>
          <p:nvPr>
            <p:ph type="dt" sz="half" idx="10"/>
          </p:nvPr>
        </p:nvSpPr>
        <p:spPr/>
        <p:txBody>
          <a:bodyPr/>
          <a:lstStyle/>
          <a:p>
            <a:fld id="{164F8536-0BE2-2E4B-A8A8-DB84D1FEAC6C}" type="datetime1">
              <a:rPr lang="nb-NO" smtClean="0"/>
              <a:t>10.05.2023</a:t>
            </a:fld>
            <a:endParaRPr lang="nb-NO"/>
          </a:p>
        </p:txBody>
      </p:sp>
      <p:sp>
        <p:nvSpPr>
          <p:cNvPr id="5" name="Plassholder for lysbildenummer 4">
            <a:extLst>
              <a:ext uri="{FF2B5EF4-FFF2-40B4-BE49-F238E27FC236}">
                <a16:creationId xmlns:a16="http://schemas.microsoft.com/office/drawing/2014/main" id="{6F8601C9-CF32-961E-F14D-4481C900BDA8}"/>
              </a:ext>
            </a:extLst>
          </p:cNvPr>
          <p:cNvSpPr>
            <a:spLocks noGrp="1"/>
          </p:cNvSpPr>
          <p:nvPr>
            <p:ph type="sldNum" sz="quarter" idx="12"/>
          </p:nvPr>
        </p:nvSpPr>
        <p:spPr/>
        <p:txBody>
          <a:bodyPr/>
          <a:lstStyle/>
          <a:p>
            <a:fld id="{46765B28-40BF-0A46-BB8F-30D004035CD9}" type="slidenum">
              <a:rPr lang="nb-NO" smtClean="0"/>
              <a:t>2</a:t>
            </a:fld>
            <a:endParaRPr lang="nb-NO"/>
          </a:p>
        </p:txBody>
      </p:sp>
    </p:spTree>
    <p:extLst>
      <p:ext uri="{BB962C8B-B14F-4D97-AF65-F5344CB8AC3E}">
        <p14:creationId xmlns:p14="http://schemas.microsoft.com/office/powerpoint/2010/main" val="251213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E5BAA5-8EDF-DB31-7A5E-2EDEBA6A042C}"/>
              </a:ext>
            </a:extLst>
          </p:cNvPr>
          <p:cNvSpPr>
            <a:spLocks noGrp="1"/>
          </p:cNvSpPr>
          <p:nvPr>
            <p:ph type="title"/>
          </p:nvPr>
        </p:nvSpPr>
        <p:spPr>
          <a:xfrm>
            <a:off x="623888" y="2994818"/>
            <a:ext cx="5292725" cy="868363"/>
          </a:xfrm>
        </p:spPr>
        <p:txBody>
          <a:bodyPr/>
          <a:lstStyle/>
          <a:p>
            <a:r>
              <a:rPr lang="nb-NO" sz="4800" dirty="0"/>
              <a:t>Påske og pinse</a:t>
            </a:r>
          </a:p>
        </p:txBody>
      </p:sp>
      <p:sp>
        <p:nvSpPr>
          <p:cNvPr id="4" name="Plassholder for tekst 3">
            <a:extLst>
              <a:ext uri="{FF2B5EF4-FFF2-40B4-BE49-F238E27FC236}">
                <a16:creationId xmlns:a16="http://schemas.microsoft.com/office/drawing/2014/main" id="{A33A3850-D5CF-0B8C-AB53-7DD47149120A}"/>
              </a:ext>
            </a:extLst>
          </p:cNvPr>
          <p:cNvSpPr>
            <a:spLocks noGrp="1"/>
          </p:cNvSpPr>
          <p:nvPr>
            <p:ph type="body" sz="half" idx="2"/>
          </p:nvPr>
        </p:nvSpPr>
        <p:spPr/>
        <p:txBody>
          <a:bodyPr/>
          <a:lstStyle/>
          <a:p>
            <a:endParaRPr lang="nb-NO"/>
          </a:p>
        </p:txBody>
      </p:sp>
      <p:sp>
        <p:nvSpPr>
          <p:cNvPr id="5" name="Plassholder for dato 4">
            <a:extLst>
              <a:ext uri="{FF2B5EF4-FFF2-40B4-BE49-F238E27FC236}">
                <a16:creationId xmlns:a16="http://schemas.microsoft.com/office/drawing/2014/main" id="{36E3A591-4C03-B06B-193D-52F487395504}"/>
              </a:ext>
            </a:extLst>
          </p:cNvPr>
          <p:cNvSpPr>
            <a:spLocks noGrp="1"/>
          </p:cNvSpPr>
          <p:nvPr>
            <p:ph type="dt" sz="half" idx="10"/>
          </p:nvPr>
        </p:nvSpPr>
        <p:spPr/>
        <p:txBody>
          <a:bodyPr/>
          <a:lstStyle/>
          <a:p>
            <a:fld id="{7511C53C-C25E-8E48-B7FA-A6089A808DA3}" type="datetime1">
              <a:rPr lang="nb-NO" smtClean="0"/>
              <a:t>10.05.2023</a:t>
            </a:fld>
            <a:endParaRPr lang="nb-NO"/>
          </a:p>
        </p:txBody>
      </p:sp>
      <p:sp>
        <p:nvSpPr>
          <p:cNvPr id="6" name="Plassholder for lysbildenummer 5">
            <a:extLst>
              <a:ext uri="{FF2B5EF4-FFF2-40B4-BE49-F238E27FC236}">
                <a16:creationId xmlns:a16="http://schemas.microsoft.com/office/drawing/2014/main" id="{94177E3E-646F-1956-12B5-87E637E7A0DD}"/>
              </a:ext>
            </a:extLst>
          </p:cNvPr>
          <p:cNvSpPr>
            <a:spLocks noGrp="1"/>
          </p:cNvSpPr>
          <p:nvPr>
            <p:ph type="sldNum" sz="quarter" idx="12"/>
          </p:nvPr>
        </p:nvSpPr>
        <p:spPr/>
        <p:txBody>
          <a:bodyPr/>
          <a:lstStyle/>
          <a:p>
            <a:fld id="{46765B28-40BF-0A46-BB8F-30D004035CD9}" type="slidenum">
              <a:rPr lang="nb-NO" smtClean="0"/>
              <a:t>20</a:t>
            </a:fld>
            <a:endParaRPr lang="nb-NO"/>
          </a:p>
        </p:txBody>
      </p:sp>
      <p:pic>
        <p:nvPicPr>
          <p:cNvPr id="7" name="Plassholder for innhold 3">
            <a:extLst>
              <a:ext uri="{FF2B5EF4-FFF2-40B4-BE49-F238E27FC236}">
                <a16:creationId xmlns:a16="http://schemas.microsoft.com/office/drawing/2014/main" id="{C66F1388-FB0B-08CD-98F2-91DFB9C98C7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9274" b="-9999"/>
          <a:stretch/>
        </p:blipFill>
        <p:spPr>
          <a:xfrm rot="5400000">
            <a:off x="6259338" y="782637"/>
            <a:ext cx="5916612" cy="5292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6884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12C03A-9723-F00C-3EB5-8BDD84D2A2F1}"/>
              </a:ext>
            </a:extLst>
          </p:cNvPr>
          <p:cNvSpPr>
            <a:spLocks noGrp="1"/>
          </p:cNvSpPr>
          <p:nvPr>
            <p:ph type="title"/>
          </p:nvPr>
        </p:nvSpPr>
        <p:spPr>
          <a:xfrm>
            <a:off x="623887" y="225425"/>
            <a:ext cx="10944226" cy="863600"/>
          </a:xfrm>
        </p:spPr>
        <p:txBody>
          <a:bodyPr/>
          <a:lstStyle/>
          <a:p>
            <a:endParaRPr lang="en-US"/>
          </a:p>
        </p:txBody>
      </p:sp>
      <p:pic>
        <p:nvPicPr>
          <p:cNvPr id="6" name="video-paske">
            <a:hlinkClick r:id="" action="ppaction://media"/>
            <a:extLst>
              <a:ext uri="{FF2B5EF4-FFF2-40B4-BE49-F238E27FC236}">
                <a16:creationId xmlns:a16="http://schemas.microsoft.com/office/drawing/2014/main" id="{12588559-9E62-E3CB-F0FB-F79B8E0C49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43101" y="1385888"/>
            <a:ext cx="8305799" cy="4672012"/>
          </a:xfrm>
          <a:noFill/>
        </p:spPr>
      </p:pic>
      <p:sp>
        <p:nvSpPr>
          <p:cNvPr id="4" name="Plassholder for dato 3">
            <a:extLst>
              <a:ext uri="{FF2B5EF4-FFF2-40B4-BE49-F238E27FC236}">
                <a16:creationId xmlns:a16="http://schemas.microsoft.com/office/drawing/2014/main" id="{927AE3C7-9A17-1E35-0D20-62FD8F32A488}"/>
              </a:ext>
            </a:extLst>
          </p:cNvPr>
          <p:cNvSpPr>
            <a:spLocks noGrp="1"/>
          </p:cNvSpPr>
          <p:nvPr>
            <p:ph type="dt" sz="half" idx="10"/>
          </p:nvPr>
        </p:nvSpPr>
        <p:spPr>
          <a:xfrm>
            <a:off x="10484745" y="6437935"/>
            <a:ext cx="1083367" cy="212492"/>
          </a:xfrm>
        </p:spPr>
        <p:txBody>
          <a:bodyPr anchor="ctr">
            <a:normAutofit/>
          </a:bodyPr>
          <a:lstStyle/>
          <a:p>
            <a:pPr>
              <a:spcAft>
                <a:spcPts val="600"/>
              </a:spcAft>
            </a:pPr>
            <a:fld id="{164F8536-0BE2-2E4B-A8A8-DB84D1FEAC6C}" type="datetime1">
              <a:rPr lang="nb-NO" smtClean="0"/>
              <a:pPr>
                <a:spcAft>
                  <a:spcPts val="600"/>
                </a:spcAft>
              </a:pPr>
              <a:t>10.05.2023</a:t>
            </a:fld>
            <a:endParaRPr lang="nb-NO"/>
          </a:p>
        </p:txBody>
      </p:sp>
      <p:sp>
        <p:nvSpPr>
          <p:cNvPr id="5" name="Plassholder for lysbildenummer 4">
            <a:extLst>
              <a:ext uri="{FF2B5EF4-FFF2-40B4-BE49-F238E27FC236}">
                <a16:creationId xmlns:a16="http://schemas.microsoft.com/office/drawing/2014/main" id="{9339AC02-EC28-068D-36E2-DAC222852B36}"/>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21</a:t>
            </a:fld>
            <a:endParaRPr lang="nb-NO"/>
          </a:p>
        </p:txBody>
      </p:sp>
    </p:spTree>
    <p:extLst>
      <p:ext uri="{BB962C8B-B14F-4D97-AF65-F5344CB8AC3E}">
        <p14:creationId xmlns:p14="http://schemas.microsoft.com/office/powerpoint/2010/main" val="133315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8CCFDE-C64E-A63F-71BE-D4F1CEF34D8D}"/>
              </a:ext>
            </a:extLst>
          </p:cNvPr>
          <p:cNvSpPr>
            <a:spLocks noGrp="1"/>
          </p:cNvSpPr>
          <p:nvPr>
            <p:ph type="title"/>
          </p:nvPr>
        </p:nvSpPr>
        <p:spPr/>
        <p:txBody>
          <a:bodyPr/>
          <a:lstStyle/>
          <a:p>
            <a:r>
              <a:rPr lang="nb-NO" dirty="0"/>
              <a:t>Velsignelsen – Trygve Skaug</a:t>
            </a:r>
          </a:p>
        </p:txBody>
      </p:sp>
      <p:sp>
        <p:nvSpPr>
          <p:cNvPr id="3" name="Plassholder for innhold 2">
            <a:extLst>
              <a:ext uri="{FF2B5EF4-FFF2-40B4-BE49-F238E27FC236}">
                <a16:creationId xmlns:a16="http://schemas.microsoft.com/office/drawing/2014/main" id="{D641F53D-6B17-9E6E-7D11-C93863292F81}"/>
              </a:ext>
            </a:extLst>
          </p:cNvPr>
          <p:cNvSpPr>
            <a:spLocks noGrp="1"/>
          </p:cNvSpPr>
          <p:nvPr>
            <p:ph idx="1"/>
          </p:nvPr>
        </p:nvSpPr>
        <p:spPr>
          <a:xfrm>
            <a:off x="623887" y="1089026"/>
            <a:ext cx="10944226" cy="4969576"/>
          </a:xfrm>
        </p:spPr>
        <p:txBody>
          <a:bodyPr numCol="3">
            <a:normAutofit fontScale="92500" lnSpcReduction="10000"/>
          </a:bodyPr>
          <a:lstStyle/>
          <a:p>
            <a:pPr marL="0" indent="0">
              <a:spcBef>
                <a:spcPts val="0"/>
              </a:spcBef>
              <a:buNone/>
            </a:pPr>
            <a:r>
              <a:rPr lang="nb-NO" sz="2700" dirty="0">
                <a:latin typeface="Calibri" panose="020F0502020204030204" pitchFamily="34" charset="0"/>
                <a:cs typeface="Calibri" panose="020F0502020204030204" pitchFamily="34" charset="0"/>
              </a:rPr>
              <a:t>«Må livet vokse rundt deg  </a:t>
            </a:r>
          </a:p>
          <a:p>
            <a:pPr marL="0" indent="0">
              <a:spcBef>
                <a:spcPts val="0"/>
              </a:spcBef>
              <a:buNone/>
            </a:pPr>
            <a:r>
              <a:rPr lang="nb-NO" sz="2700" dirty="0">
                <a:latin typeface="Calibri" panose="020F0502020204030204" pitchFamily="34" charset="0"/>
                <a:cs typeface="Calibri" panose="020F0502020204030204" pitchFamily="34" charset="0"/>
              </a:rPr>
              <a:t>må reisen din bli lang</a:t>
            </a:r>
          </a:p>
          <a:p>
            <a:pPr marL="0" indent="0">
              <a:spcBef>
                <a:spcPts val="0"/>
              </a:spcBef>
              <a:buNone/>
            </a:pPr>
            <a:r>
              <a:rPr lang="nb-NO" sz="2700" dirty="0">
                <a:latin typeface="Calibri" panose="020F0502020204030204" pitchFamily="34" charset="0"/>
                <a:cs typeface="Calibri" panose="020F0502020204030204" pitchFamily="34" charset="0"/>
              </a:rPr>
              <a:t>må du få kjenne stillhet  </a:t>
            </a:r>
          </a:p>
          <a:p>
            <a:pPr marL="0" indent="0">
              <a:spcBef>
                <a:spcPts val="0"/>
              </a:spcBef>
              <a:buNone/>
            </a:pPr>
            <a:r>
              <a:rPr lang="nb-NO" sz="2700" dirty="0">
                <a:latin typeface="Calibri" panose="020F0502020204030204" pitchFamily="34" charset="0"/>
                <a:cs typeface="Calibri" panose="020F0502020204030204" pitchFamily="34" charset="0"/>
              </a:rPr>
              <a:t>må du få kjenne sang</a:t>
            </a:r>
          </a:p>
          <a:p>
            <a:pPr marL="0" indent="0">
              <a:spcBef>
                <a:spcPts val="0"/>
              </a:spcBef>
              <a:buNone/>
            </a:pPr>
            <a:r>
              <a:rPr lang="nb-NO" sz="2700" dirty="0">
                <a:latin typeface="Calibri" panose="020F0502020204030204" pitchFamily="34" charset="0"/>
                <a:cs typeface="Calibri" panose="020F0502020204030204" pitchFamily="34" charset="0"/>
              </a:rPr>
              <a:t>må lyset alltid synes så du ser hvor du skal</a:t>
            </a:r>
          </a:p>
          <a:p>
            <a:pPr marL="0" indent="0">
              <a:spcBef>
                <a:spcPts val="0"/>
              </a:spcBef>
              <a:buNone/>
            </a:pPr>
            <a:r>
              <a:rPr lang="nb-NO" sz="2700" dirty="0">
                <a:latin typeface="Calibri" panose="020F0502020204030204" pitchFamily="34" charset="0"/>
                <a:cs typeface="Calibri" panose="020F0502020204030204" pitchFamily="34" charset="0"/>
              </a:rPr>
              <a:t>må beina finne støtte og må sjela tåle fall</a:t>
            </a:r>
          </a:p>
          <a:p>
            <a:pPr marL="0" indent="0">
              <a:spcBef>
                <a:spcPts val="0"/>
              </a:spcBef>
              <a:buNone/>
            </a:pPr>
            <a:r>
              <a:rPr lang="nb-NO" sz="2700" dirty="0">
                <a:latin typeface="Calibri" panose="020F0502020204030204" pitchFamily="34" charset="0"/>
                <a:cs typeface="Calibri" panose="020F0502020204030204" pitchFamily="34" charset="0"/>
              </a:rPr>
              <a:t>må dagene bli milde og natta uten savn</a:t>
            </a:r>
          </a:p>
          <a:p>
            <a:pPr marL="0" indent="0">
              <a:spcBef>
                <a:spcPts val="0"/>
              </a:spcBef>
              <a:buNone/>
            </a:pPr>
            <a:r>
              <a:rPr lang="nb-NO" sz="2700" dirty="0">
                <a:latin typeface="Calibri" panose="020F0502020204030204" pitchFamily="34" charset="0"/>
                <a:cs typeface="Calibri" panose="020F0502020204030204" pitchFamily="34" charset="0"/>
              </a:rPr>
              <a:t>må godhet og rettferdighet </a:t>
            </a:r>
          </a:p>
          <a:p>
            <a:pPr marL="0" indent="0">
              <a:spcBef>
                <a:spcPts val="0"/>
              </a:spcBef>
              <a:buNone/>
            </a:pPr>
            <a:r>
              <a:rPr lang="nb-NO" sz="2700" dirty="0">
                <a:latin typeface="Calibri" panose="020F0502020204030204" pitchFamily="34" charset="0"/>
                <a:cs typeface="Calibri" panose="020F0502020204030204" pitchFamily="34" charset="0"/>
              </a:rPr>
              <a:t>få blomstre i ditt navn</a:t>
            </a:r>
            <a:br>
              <a:rPr lang="nb-NO" sz="2700" dirty="0">
                <a:latin typeface="Calibri" panose="020F0502020204030204" pitchFamily="34" charset="0"/>
                <a:cs typeface="Calibri" panose="020F0502020204030204" pitchFamily="34" charset="0"/>
              </a:rPr>
            </a:br>
            <a:endParaRPr lang="nb-NO" sz="2700" dirty="0">
              <a:latin typeface="Calibri" panose="020F0502020204030204" pitchFamily="34" charset="0"/>
              <a:cs typeface="Calibri" panose="020F0502020204030204" pitchFamily="34" charset="0"/>
            </a:endParaRPr>
          </a:p>
          <a:p>
            <a:pPr marL="0" indent="0">
              <a:spcBef>
                <a:spcPts val="0"/>
              </a:spcBef>
              <a:buNone/>
            </a:pPr>
            <a:r>
              <a:rPr lang="nb-NO" sz="2700" dirty="0">
                <a:latin typeface="Calibri" panose="020F0502020204030204" pitchFamily="34" charset="0"/>
                <a:ea typeface="Calibri" panose="020F0502020204030204" pitchFamily="34" charset="0"/>
                <a:cs typeface="Times New Roman" panose="02020603050405020304" pitchFamily="18" charset="0"/>
              </a:rPr>
              <a:t>må brystet ditt få banke for alt som er rett</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må øya dine finne de som trenger å bli sett</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må du få bære trøsten dit ingen andre når</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må sannheten få lede deg og spire der du går</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må henda dine løse opp i fastlåste bånd</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må du få kjenne lykka </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når den ligger i din hånd</a:t>
            </a:r>
            <a:br>
              <a:rPr lang="nb-NO" sz="2700" dirty="0">
                <a:latin typeface="Calibri" panose="020F0502020204030204" pitchFamily="34" charset="0"/>
                <a:ea typeface="Calibri" panose="020F0502020204030204" pitchFamily="34" charset="0"/>
                <a:cs typeface="Times New Roman" panose="02020603050405020304" pitchFamily="18" charset="0"/>
              </a:rPr>
            </a:br>
            <a:endParaRPr lang="nb-NO" sz="27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nb-NO" sz="27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nb-NO" sz="2700" dirty="0">
                <a:latin typeface="Calibri" panose="020F0502020204030204" pitchFamily="34" charset="0"/>
                <a:ea typeface="Calibri" panose="020F0502020204030204" pitchFamily="34" charset="0"/>
                <a:cs typeface="Times New Roman" panose="02020603050405020304" pitchFamily="18" charset="0"/>
              </a:rPr>
              <a:t>må du få se at himmelen står åpen over alt</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må hjertet holde varmen når holdet holdes kaldt</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må du få eie drømmen din og følge den frem</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må du få høre stemmen din og finne veien hjem</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må du få kjenne nåde og legge skygger bak</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må motet holdes oppe</a:t>
            </a:r>
            <a:br>
              <a:rPr lang="nb-NO" sz="2700" dirty="0">
                <a:latin typeface="Calibri" panose="020F0502020204030204" pitchFamily="34" charset="0"/>
                <a:ea typeface="Calibri" panose="020F0502020204030204" pitchFamily="34" charset="0"/>
                <a:cs typeface="Times New Roman" panose="02020603050405020304" pitchFamily="18" charset="0"/>
              </a:rPr>
            </a:br>
            <a:r>
              <a:rPr lang="nb-NO" sz="2700" dirty="0">
                <a:latin typeface="Calibri" panose="020F0502020204030204" pitchFamily="34" charset="0"/>
                <a:ea typeface="Calibri" panose="020F0502020204030204" pitchFamily="34" charset="0"/>
                <a:cs typeface="Times New Roman" panose="02020603050405020304" pitchFamily="18" charset="0"/>
              </a:rPr>
              <a:t>og ryggen være rak»</a:t>
            </a:r>
            <a:endParaRPr lang="nb-NO" sz="27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dato 3">
            <a:extLst>
              <a:ext uri="{FF2B5EF4-FFF2-40B4-BE49-F238E27FC236}">
                <a16:creationId xmlns:a16="http://schemas.microsoft.com/office/drawing/2014/main" id="{5290C507-71D5-57BD-5E47-E7467A69DEA5}"/>
              </a:ext>
            </a:extLst>
          </p:cNvPr>
          <p:cNvSpPr>
            <a:spLocks noGrp="1"/>
          </p:cNvSpPr>
          <p:nvPr>
            <p:ph type="dt" sz="half" idx="10"/>
          </p:nvPr>
        </p:nvSpPr>
        <p:spPr/>
        <p:txBody>
          <a:bodyPr/>
          <a:lstStyle/>
          <a:p>
            <a:fld id="{707FB857-A31A-7249-B4E8-37C16EF5CC62}" type="datetime1">
              <a:rPr lang="nb-NO" smtClean="0"/>
              <a:t>10.05.2023</a:t>
            </a:fld>
            <a:endParaRPr lang="nb-NO" dirty="0"/>
          </a:p>
        </p:txBody>
      </p:sp>
      <p:sp>
        <p:nvSpPr>
          <p:cNvPr id="5" name="Plassholder for lysbildenummer 4">
            <a:extLst>
              <a:ext uri="{FF2B5EF4-FFF2-40B4-BE49-F238E27FC236}">
                <a16:creationId xmlns:a16="http://schemas.microsoft.com/office/drawing/2014/main" id="{E02F6028-EAC1-CE24-B1D1-9BE789343E3D}"/>
              </a:ext>
            </a:extLst>
          </p:cNvPr>
          <p:cNvSpPr>
            <a:spLocks noGrp="1"/>
          </p:cNvSpPr>
          <p:nvPr>
            <p:ph type="sldNum" sz="quarter" idx="12"/>
          </p:nvPr>
        </p:nvSpPr>
        <p:spPr/>
        <p:txBody>
          <a:bodyPr/>
          <a:lstStyle/>
          <a:p>
            <a:fld id="{46765B28-40BF-0A46-BB8F-30D004035CD9}" type="slidenum">
              <a:rPr lang="nb-NO" smtClean="0"/>
              <a:pPr/>
              <a:t>22</a:t>
            </a:fld>
            <a:endParaRPr lang="nb-NO" dirty="0"/>
          </a:p>
        </p:txBody>
      </p:sp>
    </p:spTree>
    <p:extLst>
      <p:ext uri="{BB962C8B-B14F-4D97-AF65-F5344CB8AC3E}">
        <p14:creationId xmlns:p14="http://schemas.microsoft.com/office/powerpoint/2010/main" val="124503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F28C215-7AA3-E176-C76F-0C7585969579}"/>
              </a:ext>
            </a:extLst>
          </p:cNvPr>
          <p:cNvSpPr>
            <a:spLocks noGrp="1"/>
          </p:cNvSpPr>
          <p:nvPr>
            <p:ph type="title"/>
          </p:nvPr>
        </p:nvSpPr>
        <p:spPr>
          <a:xfrm>
            <a:off x="6416231" y="244665"/>
            <a:ext cx="5292726" cy="863600"/>
          </a:xfrm>
        </p:spPr>
        <p:txBody>
          <a:bodyPr>
            <a:normAutofit/>
          </a:bodyPr>
          <a:lstStyle/>
          <a:p>
            <a:r>
              <a:rPr lang="en-US" dirty="0" err="1"/>
              <a:t>Bergpreken</a:t>
            </a:r>
            <a:endParaRPr lang="en-US" dirty="0"/>
          </a:p>
        </p:txBody>
      </p:sp>
      <p:sp>
        <p:nvSpPr>
          <p:cNvPr id="15" name="Content Placeholder 2">
            <a:extLst>
              <a:ext uri="{FF2B5EF4-FFF2-40B4-BE49-F238E27FC236}">
                <a16:creationId xmlns:a16="http://schemas.microsoft.com/office/drawing/2014/main" id="{D7166E15-0F48-3E6B-3981-6DBAA621AFC7}"/>
              </a:ext>
            </a:extLst>
          </p:cNvPr>
          <p:cNvSpPr>
            <a:spLocks noGrp="1"/>
          </p:cNvSpPr>
          <p:nvPr>
            <p:ph sz="half" idx="1"/>
          </p:nvPr>
        </p:nvSpPr>
        <p:spPr>
          <a:xfrm>
            <a:off x="6416231" y="1385889"/>
            <a:ext cx="5292726" cy="4672012"/>
          </a:xfrm>
        </p:spPr>
        <p:txBody>
          <a:bodyPr/>
          <a:lstStyle/>
          <a:p>
            <a:pPr marL="0" indent="0">
              <a:buNone/>
            </a:pPr>
            <a:r>
              <a:rPr lang="nb-NO" sz="3200" i="1" dirty="0">
                <a:effectLst/>
                <a:latin typeface="Calibri" panose="020F0502020204030204" pitchFamily="34" charset="0"/>
                <a:ea typeface="Calibri" panose="020F0502020204030204" pitchFamily="34" charset="0"/>
                <a:cs typeface="Times New Roman" panose="02020603050405020304" pitchFamily="18" charset="0"/>
              </a:rPr>
              <a:t>«Så gjør dere ingen bekymringer for morgendagen; morgendagen skal bekymre seg for seg selv. Hver dag har nok med sin egen plage</a:t>
            </a:r>
            <a:r>
              <a:rPr lang="nb-NO" sz="32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nb-NO" sz="1800" i="1" dirty="0">
              <a:latin typeface="Calibri" panose="020F0502020204030204" pitchFamily="34" charset="0"/>
              <a:cs typeface="Times New Roman" panose="02020603050405020304" pitchFamily="18" charset="0"/>
            </a:endParaRPr>
          </a:p>
          <a:p>
            <a:pPr marL="0" indent="0" algn="r">
              <a:buNone/>
            </a:pPr>
            <a:r>
              <a:rPr lang="nb-NO" sz="1800" dirty="0">
                <a:effectLst/>
                <a:latin typeface="Calibri" panose="020F0502020204030204" pitchFamily="34" charset="0"/>
                <a:ea typeface="Calibri" panose="020F0502020204030204" pitchFamily="34" charset="0"/>
                <a:cs typeface="Times New Roman" panose="02020603050405020304" pitchFamily="18" charset="0"/>
              </a:rPr>
              <a:t>Kristin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Gunleiksrud</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a:effectLst/>
                <a:latin typeface="Calibri" panose="020F0502020204030204" pitchFamily="34" charset="0"/>
                <a:ea typeface="Calibri" panose="020F0502020204030204" pitchFamily="34" charset="0"/>
                <a:cs typeface="Times New Roman" panose="02020603050405020304" pitchFamily="18" charset="0"/>
              </a:rPr>
              <a:t>Bibelfortellinger» </a:t>
            </a:r>
            <a:r>
              <a:rPr lang="nb-NO" sz="1800" dirty="0">
                <a:effectLst/>
                <a:latin typeface="Calibri" panose="020F0502020204030204" pitchFamily="34" charset="0"/>
                <a:ea typeface="Calibri" panose="020F0502020204030204" pitchFamily="34" charset="0"/>
                <a:cs typeface="Times New Roman" panose="02020603050405020304" pitchFamily="18" charset="0"/>
              </a:rPr>
              <a:t>s. 336</a:t>
            </a:r>
            <a:r>
              <a:rPr lang="nb-NO" dirty="0">
                <a:effectLst/>
              </a:rPr>
              <a:t> </a:t>
            </a:r>
            <a:endParaRPr lang="nb-NO" i="1" dirty="0"/>
          </a:p>
        </p:txBody>
      </p:sp>
      <p:sp>
        <p:nvSpPr>
          <p:cNvPr id="4" name="Plassholder for dato 3">
            <a:extLst>
              <a:ext uri="{FF2B5EF4-FFF2-40B4-BE49-F238E27FC236}">
                <a16:creationId xmlns:a16="http://schemas.microsoft.com/office/drawing/2014/main" id="{C13AD359-4D1A-3642-4D69-E85F930BD2CD}"/>
              </a:ext>
            </a:extLst>
          </p:cNvPr>
          <p:cNvSpPr>
            <a:spLocks noGrp="1"/>
          </p:cNvSpPr>
          <p:nvPr>
            <p:ph type="dt" sz="half" idx="10"/>
          </p:nvPr>
        </p:nvSpPr>
        <p:spPr>
          <a:xfrm>
            <a:off x="10484745" y="6437935"/>
            <a:ext cx="1083367" cy="212492"/>
          </a:xfrm>
        </p:spPr>
        <p:txBody>
          <a:bodyPr anchor="ctr">
            <a:normAutofit/>
          </a:bodyPr>
          <a:lstStyle/>
          <a:p>
            <a:pPr>
              <a:spcAft>
                <a:spcPts val="600"/>
              </a:spcAft>
            </a:pPr>
            <a:fld id="{BC56F16F-1804-3848-99E7-299DAB3D245D}" type="datetime1">
              <a:rPr lang="nb-NO" smtClean="0"/>
              <a:pPr>
                <a:spcAft>
                  <a:spcPts val="600"/>
                </a:spcAft>
              </a:pPr>
              <a:t>10.05.2023</a:t>
            </a:fld>
            <a:endParaRPr lang="nb-NO"/>
          </a:p>
        </p:txBody>
      </p:sp>
      <p:sp>
        <p:nvSpPr>
          <p:cNvPr id="5" name="Plassholder for lysbildenummer 4">
            <a:extLst>
              <a:ext uri="{FF2B5EF4-FFF2-40B4-BE49-F238E27FC236}">
                <a16:creationId xmlns:a16="http://schemas.microsoft.com/office/drawing/2014/main" id="{D5E72904-496E-1992-D74D-0963E3262F35}"/>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23</a:t>
            </a:fld>
            <a:endParaRPr lang="nb-NO"/>
          </a:p>
        </p:txBody>
      </p:sp>
      <p:pic>
        <p:nvPicPr>
          <p:cNvPr id="8" name="Plassholder for innhold 7" descr="Et bilde som inneholder person, innendørs&#10;&#10;Automatisk generert beskrivelse">
            <a:extLst>
              <a:ext uri="{FF2B5EF4-FFF2-40B4-BE49-F238E27FC236}">
                <a16:creationId xmlns:a16="http://schemas.microsoft.com/office/drawing/2014/main" id="{2BC7AD28-08BE-9140-0051-2E303363631F}"/>
              </a:ext>
            </a:extLst>
          </p:cNvPr>
          <p:cNvPicPr>
            <a:picLocks noGrp="1" noChangeAspect="1"/>
          </p:cNvPicPr>
          <p:nvPr>
            <p:ph sz="half" idx="13"/>
          </p:nvPr>
        </p:nvPicPr>
        <p:blipFill rotWithShape="1">
          <a:blip r:embed="rId3"/>
          <a:srcRect l="13791" r="10590" b="-1"/>
          <a:stretch/>
        </p:blipFill>
        <p:spPr>
          <a:xfrm>
            <a:off x="623888" y="1385889"/>
            <a:ext cx="5292726" cy="4672012"/>
          </a:xfrm>
          <a:noFill/>
        </p:spPr>
      </p:pic>
    </p:spTree>
    <p:extLst>
      <p:ext uri="{BB962C8B-B14F-4D97-AF65-F5344CB8AC3E}">
        <p14:creationId xmlns:p14="http://schemas.microsoft.com/office/powerpoint/2010/main" val="265121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4A870B-961B-4047-9E87-CB3B645D6A18}"/>
              </a:ext>
            </a:extLst>
          </p:cNvPr>
          <p:cNvSpPr>
            <a:spLocks noGrp="1"/>
          </p:cNvSpPr>
          <p:nvPr>
            <p:ph type="title"/>
          </p:nvPr>
        </p:nvSpPr>
        <p:spPr/>
        <p:txBody>
          <a:bodyPr/>
          <a:lstStyle/>
          <a:p>
            <a:r>
              <a:rPr lang="nb-NO" dirty="0"/>
              <a:t>Forslag til ressurser</a:t>
            </a:r>
          </a:p>
        </p:txBody>
      </p:sp>
      <p:pic>
        <p:nvPicPr>
          <p:cNvPr id="8" name="Plassholder for innhold 7" descr="Et bilde som inneholder tekst, innendørs, bok, hylle&#10;&#10;Automatisk generert beskrivelse">
            <a:extLst>
              <a:ext uri="{FF2B5EF4-FFF2-40B4-BE49-F238E27FC236}">
                <a16:creationId xmlns:a16="http://schemas.microsoft.com/office/drawing/2014/main" id="{B7A5A8FA-4E3C-1775-1D90-C4BB256F8EE0}"/>
              </a:ext>
            </a:extLst>
          </p:cNvPr>
          <p:cNvPicPr>
            <a:picLocks noGrp="1" noChangeAspect="1"/>
          </p:cNvPicPr>
          <p:nvPr>
            <p:ph sz="half" idx="1"/>
          </p:nvPr>
        </p:nvPicPr>
        <p:blipFill rotWithShape="1">
          <a:blip r:embed="rId3"/>
          <a:srcRect l="9815" r="10538"/>
          <a:stretch/>
        </p:blipFill>
        <p:spPr>
          <a:xfrm rot="5400000">
            <a:off x="515394" y="1677696"/>
            <a:ext cx="3719594" cy="3502609"/>
          </a:xfrm>
          <a:prstGeom prst="rect">
            <a:avLst/>
          </a:prstGeom>
          <a:ln>
            <a:noFill/>
          </a:ln>
          <a:effectLst>
            <a:softEdge rad="112500"/>
          </a:effectLst>
        </p:spPr>
      </p:pic>
      <p:sp>
        <p:nvSpPr>
          <p:cNvPr id="4" name="Plassholder for innhold 3">
            <a:extLst>
              <a:ext uri="{FF2B5EF4-FFF2-40B4-BE49-F238E27FC236}">
                <a16:creationId xmlns:a16="http://schemas.microsoft.com/office/drawing/2014/main" id="{BDB20A3A-E77E-B14E-9531-D795B58956AC}"/>
              </a:ext>
            </a:extLst>
          </p:cNvPr>
          <p:cNvSpPr>
            <a:spLocks noGrp="1"/>
          </p:cNvSpPr>
          <p:nvPr>
            <p:ph sz="half" idx="2"/>
          </p:nvPr>
        </p:nvSpPr>
        <p:spPr>
          <a:xfrm>
            <a:off x="4662929" y="932114"/>
            <a:ext cx="6905184" cy="5125786"/>
          </a:xfrm>
        </p:spPr>
        <p:txBody>
          <a:bodyPr vert="horz" lIns="0" tIns="0" rIns="0" bIns="0" rtlCol="0" anchor="t">
            <a:normAutofit fontScale="85000" lnSpcReduction="10000"/>
          </a:bodyPr>
          <a:lstStyle/>
          <a:p>
            <a:r>
              <a:rPr lang="nb-NO" sz="2400" dirty="0"/>
              <a:t>Min første salmebok</a:t>
            </a:r>
          </a:p>
          <a:p>
            <a:r>
              <a:rPr lang="nb-NO" sz="2400" dirty="0"/>
              <a:t>Blåkors – velgselv.no</a:t>
            </a:r>
          </a:p>
          <a:p>
            <a:r>
              <a:rPr lang="nb-NO" sz="2400" dirty="0" err="1"/>
              <a:t>Svenska</a:t>
            </a:r>
            <a:r>
              <a:rPr lang="nb-NO" sz="2400" dirty="0"/>
              <a:t> </a:t>
            </a:r>
            <a:r>
              <a:rPr lang="nb-NO" sz="2400" dirty="0" err="1"/>
              <a:t>kyrkan</a:t>
            </a:r>
            <a:r>
              <a:rPr lang="nb-NO" sz="2400" dirty="0"/>
              <a:t> på Instagram</a:t>
            </a:r>
          </a:p>
          <a:p>
            <a:r>
              <a:rPr lang="nb-NO" sz="2400" dirty="0"/>
              <a:t>«Velsignelsen» av Trygve Skaug</a:t>
            </a:r>
          </a:p>
          <a:p>
            <a:r>
              <a:rPr lang="nb-NO" sz="2400" dirty="0"/>
              <a:t>«Ludvigs aftenbønn» </a:t>
            </a:r>
            <a:r>
              <a:rPr lang="nb-NO" sz="2400" b="0" i="0" dirty="0">
                <a:effectLst/>
              </a:rPr>
              <a:t>Kjell Aukrust, «Guttene på broen»</a:t>
            </a:r>
          </a:p>
          <a:p>
            <a:r>
              <a:rPr lang="nb-NO" sz="2400" b="0" i="0" dirty="0">
                <a:effectLst/>
              </a:rPr>
              <a:t>Tekst fra </a:t>
            </a:r>
            <a:r>
              <a:rPr lang="nb-NO" sz="2400" b="0" i="0" dirty="0" err="1">
                <a:effectLst/>
              </a:rPr>
              <a:t>Bergpreken</a:t>
            </a:r>
            <a:r>
              <a:rPr lang="nb-NO" sz="2400" b="0" i="0" dirty="0">
                <a:effectLst/>
              </a:rPr>
              <a:t> </a:t>
            </a:r>
            <a:r>
              <a:rPr lang="nb-NO" sz="2400" dirty="0">
                <a:effectLst/>
                <a:ea typeface="Calibri" panose="020F0502020204030204" pitchFamily="34" charset="0"/>
                <a:cs typeface="Times New Roman" panose="02020603050405020304" pitchFamily="18" charset="0"/>
              </a:rPr>
              <a:t>Kristin </a:t>
            </a:r>
            <a:r>
              <a:rPr lang="nb-NO" sz="2400" dirty="0" err="1">
                <a:effectLst/>
                <a:ea typeface="Calibri" panose="020F0502020204030204" pitchFamily="34" charset="0"/>
                <a:cs typeface="Times New Roman" panose="02020603050405020304" pitchFamily="18" charset="0"/>
              </a:rPr>
              <a:t>Gunleiksrud</a:t>
            </a:r>
            <a:r>
              <a:rPr lang="nb-NO" sz="2400" dirty="0">
                <a:effectLst/>
                <a:ea typeface="Calibri" panose="020F0502020204030204" pitchFamily="34" charset="0"/>
                <a:cs typeface="Times New Roman" panose="02020603050405020304" pitchFamily="18" charset="0"/>
              </a:rPr>
              <a:t> «</a:t>
            </a:r>
            <a:r>
              <a:rPr lang="nb-NO" sz="2400" i="1" dirty="0">
                <a:effectLst/>
                <a:ea typeface="Calibri" panose="020F0502020204030204" pitchFamily="34" charset="0"/>
                <a:cs typeface="Times New Roman" panose="02020603050405020304" pitchFamily="18" charset="0"/>
              </a:rPr>
              <a:t>Bibelfortellinger» </a:t>
            </a:r>
            <a:r>
              <a:rPr lang="nb-NO" sz="2400" dirty="0">
                <a:effectLst/>
                <a:ea typeface="Calibri" panose="020F0502020204030204" pitchFamily="34" charset="0"/>
                <a:cs typeface="Times New Roman" panose="02020603050405020304" pitchFamily="18" charset="0"/>
              </a:rPr>
              <a:t>s. 336</a:t>
            </a:r>
          </a:p>
          <a:p>
            <a:r>
              <a:rPr lang="nb-NO" sz="2400" dirty="0">
                <a:ea typeface="Calibri" panose="020F0502020204030204" pitchFamily="34" charset="0"/>
                <a:cs typeface="Times New Roman" panose="02020603050405020304" pitchFamily="18" charset="0"/>
              </a:rPr>
              <a:t>«Jesus, Overkommelig og ubegripelig» av Knut </a:t>
            </a:r>
            <a:r>
              <a:rPr lang="nb-NO" sz="2400" dirty="0" err="1">
                <a:ea typeface="Calibri" panose="020F0502020204030204" pitchFamily="34" charset="0"/>
                <a:cs typeface="Times New Roman" panose="02020603050405020304" pitchFamily="18" charset="0"/>
              </a:rPr>
              <a:t>Tveitereid</a:t>
            </a:r>
            <a:endParaRPr lang="nb-NO" sz="2400" dirty="0">
              <a:ea typeface="Calibri" panose="020F0502020204030204" pitchFamily="34" charset="0"/>
              <a:cs typeface="Times New Roman" panose="02020603050405020304" pitchFamily="18" charset="0"/>
            </a:endParaRPr>
          </a:p>
          <a:p>
            <a:r>
              <a:rPr lang="nb-NO" sz="2400" dirty="0">
                <a:ea typeface="Calibri" panose="020F0502020204030204" pitchFamily="34" charset="0"/>
                <a:cs typeface="Times New Roman"/>
              </a:rPr>
              <a:t>Dåpsklubben Tripp trapp (IKO)</a:t>
            </a:r>
          </a:p>
          <a:p>
            <a:r>
              <a:rPr lang="nb-NO" sz="2400" dirty="0">
                <a:ea typeface="Calibri" panose="020F0502020204030204" pitchFamily="34" charset="0"/>
                <a:cs typeface="Times New Roman"/>
              </a:rPr>
              <a:t>Forlag som gir ut kristne barnebøker</a:t>
            </a:r>
          </a:p>
          <a:p>
            <a:r>
              <a:rPr lang="nb-NO" sz="2400" dirty="0">
                <a:ea typeface="Calibri" panose="020F0502020204030204" pitchFamily="34" charset="0"/>
                <a:cs typeface="Times New Roman" panose="02020603050405020304" pitchFamily="18" charset="0"/>
              </a:rPr>
              <a:t>«En kurv til min datter» av Kristin Sollie </a:t>
            </a:r>
            <a:r>
              <a:rPr lang="nb-NO" sz="2400" dirty="0" err="1">
                <a:ea typeface="Calibri" panose="020F0502020204030204" pitchFamily="34" charset="0"/>
                <a:cs typeface="Times New Roman" panose="02020603050405020304" pitchFamily="18" charset="0"/>
              </a:rPr>
              <a:t>Schøien</a:t>
            </a:r>
            <a:endParaRPr lang="nb-NO" sz="2400" dirty="0">
              <a:ea typeface="Calibri" panose="020F0502020204030204" pitchFamily="34" charset="0"/>
              <a:cs typeface="Times New Roman" panose="02020603050405020304" pitchFamily="18" charset="0"/>
            </a:endParaRPr>
          </a:p>
          <a:p>
            <a:r>
              <a:rPr lang="nb-NO" sz="2400" dirty="0">
                <a:effectLst/>
                <a:ea typeface="Calibri" panose="020F0502020204030204" pitchFamily="34" charset="0"/>
                <a:cs typeface="Times New Roman"/>
              </a:rPr>
              <a:t>Bildene er fra kirkens bildebank</a:t>
            </a:r>
            <a:r>
              <a:rPr lang="nb-NO" sz="2400" dirty="0">
                <a:ea typeface="Calibri" panose="020F0502020204030204" pitchFamily="34" charset="0"/>
                <a:cs typeface="Times New Roman"/>
              </a:rPr>
              <a:t> </a:t>
            </a:r>
            <a:r>
              <a:rPr lang="nb-NO" sz="2400" dirty="0">
                <a:ea typeface="Calibri" panose="020F0502020204030204" pitchFamily="34" charset="0"/>
                <a:cs typeface="Times New Roman"/>
                <a:hlinkClick r:id="rId4">
                  <a:extLst>
                    <a:ext uri="{A12FA001-AC4F-418D-AE19-62706E023703}">
                      <ahyp:hlinkClr xmlns:ahyp="http://schemas.microsoft.com/office/drawing/2018/hyperlinkcolor" val="tx"/>
                    </a:ext>
                  </a:extLst>
                </a:hlinkClick>
              </a:rPr>
              <a:t>www.design.kirken.no</a:t>
            </a:r>
            <a:r>
              <a:rPr lang="nb-NO" sz="2400" dirty="0">
                <a:ea typeface="Calibri" panose="020F0502020204030204" pitchFamily="34" charset="0"/>
                <a:cs typeface="Times New Roman"/>
              </a:rPr>
              <a:t> </a:t>
            </a:r>
            <a:endParaRPr lang="nb-NO" sz="2400" dirty="0">
              <a:effectLst/>
              <a:ea typeface="Calibri" panose="020F0502020204030204" pitchFamily="34" charset="0"/>
              <a:cs typeface="Times New Roman" panose="02020603050405020304" pitchFamily="18" charset="0"/>
            </a:endParaRPr>
          </a:p>
          <a:p>
            <a:endParaRPr lang="nb-NO" sz="2800" b="0" i="0" dirty="0">
              <a:solidFill>
                <a:srgbClr val="393838"/>
              </a:solidFill>
              <a:effectLst/>
              <a:latin typeface="Arial" panose="020B0604020202020204" pitchFamily="34" charset="0"/>
            </a:endParaRPr>
          </a:p>
          <a:p>
            <a:endParaRPr lang="nb-NO" dirty="0"/>
          </a:p>
          <a:p>
            <a:endParaRPr lang="nb-NO" dirty="0"/>
          </a:p>
          <a:p>
            <a:endParaRPr lang="nb-NO" dirty="0"/>
          </a:p>
        </p:txBody>
      </p:sp>
      <p:sp>
        <p:nvSpPr>
          <p:cNvPr id="5" name="Plassholder for dato 4">
            <a:extLst>
              <a:ext uri="{FF2B5EF4-FFF2-40B4-BE49-F238E27FC236}">
                <a16:creationId xmlns:a16="http://schemas.microsoft.com/office/drawing/2014/main" id="{67FFF1A1-C353-6F47-B03E-498A92F8A3F6}"/>
              </a:ext>
            </a:extLst>
          </p:cNvPr>
          <p:cNvSpPr>
            <a:spLocks noGrp="1"/>
          </p:cNvSpPr>
          <p:nvPr>
            <p:ph type="dt" sz="half" idx="10"/>
          </p:nvPr>
        </p:nvSpPr>
        <p:spPr/>
        <p:txBody>
          <a:bodyPr/>
          <a:lstStyle/>
          <a:p>
            <a:fld id="{F2DE88B6-E66D-1049-95EA-32C0EE5A7891}" type="datetime1">
              <a:rPr lang="nb-NO" smtClean="0"/>
              <a:t>10.05.2023</a:t>
            </a:fld>
            <a:endParaRPr lang="nb-NO"/>
          </a:p>
        </p:txBody>
      </p:sp>
      <p:sp>
        <p:nvSpPr>
          <p:cNvPr id="6" name="Plassholder for lysbildenummer 5">
            <a:extLst>
              <a:ext uri="{FF2B5EF4-FFF2-40B4-BE49-F238E27FC236}">
                <a16:creationId xmlns:a16="http://schemas.microsoft.com/office/drawing/2014/main" id="{5265A229-221C-6945-A1D9-06DC12152ED9}"/>
              </a:ext>
            </a:extLst>
          </p:cNvPr>
          <p:cNvSpPr>
            <a:spLocks noGrp="1"/>
          </p:cNvSpPr>
          <p:nvPr>
            <p:ph type="sldNum" sz="quarter" idx="12"/>
          </p:nvPr>
        </p:nvSpPr>
        <p:spPr/>
        <p:txBody>
          <a:bodyPr/>
          <a:lstStyle/>
          <a:p>
            <a:fld id="{46765B28-40BF-0A46-BB8F-30D004035CD9}" type="slidenum">
              <a:rPr lang="nb-NO" smtClean="0"/>
              <a:t>24</a:t>
            </a:fld>
            <a:endParaRPr lang="nb-NO"/>
          </a:p>
        </p:txBody>
      </p:sp>
    </p:spTree>
    <p:extLst>
      <p:ext uri="{BB962C8B-B14F-4D97-AF65-F5344CB8AC3E}">
        <p14:creationId xmlns:p14="http://schemas.microsoft.com/office/powerpoint/2010/main" val="213773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D447E88-C97F-3641-A769-C5C8C5825F76}"/>
              </a:ext>
            </a:extLst>
          </p:cNvPr>
          <p:cNvSpPr>
            <a:spLocks noGrp="1"/>
          </p:cNvSpPr>
          <p:nvPr>
            <p:ph type="dt" sz="half" idx="10"/>
          </p:nvPr>
        </p:nvSpPr>
        <p:spPr/>
        <p:txBody>
          <a:bodyPr/>
          <a:lstStyle/>
          <a:p>
            <a:fld id="{F4CC2FA6-23BD-0E4F-A3AA-E7DFFF2B9C96}" type="datetime1">
              <a:rPr lang="nb-NO" smtClean="0"/>
              <a:t>10.05.2023</a:t>
            </a:fld>
            <a:endParaRPr lang="nb-NO"/>
          </a:p>
        </p:txBody>
      </p:sp>
      <p:sp>
        <p:nvSpPr>
          <p:cNvPr id="3" name="Plassholder for lysbildenummer 2">
            <a:extLst>
              <a:ext uri="{FF2B5EF4-FFF2-40B4-BE49-F238E27FC236}">
                <a16:creationId xmlns:a16="http://schemas.microsoft.com/office/drawing/2014/main" id="{4A69A749-31FB-8C47-B54F-32E3EB4992B2}"/>
              </a:ext>
            </a:extLst>
          </p:cNvPr>
          <p:cNvSpPr>
            <a:spLocks noGrp="1"/>
          </p:cNvSpPr>
          <p:nvPr>
            <p:ph type="sldNum" sz="quarter" idx="12"/>
          </p:nvPr>
        </p:nvSpPr>
        <p:spPr/>
        <p:txBody>
          <a:bodyPr/>
          <a:lstStyle/>
          <a:p>
            <a:fld id="{46765B28-40BF-0A46-BB8F-30D004035CD9}" type="slidenum">
              <a:rPr lang="nb-NO" smtClean="0"/>
              <a:pPr/>
              <a:t>25</a:t>
            </a:fld>
            <a:endParaRPr lang="nb-NO"/>
          </a:p>
        </p:txBody>
      </p:sp>
      <p:sp>
        <p:nvSpPr>
          <p:cNvPr id="4" name="Tittel 3">
            <a:extLst>
              <a:ext uri="{FF2B5EF4-FFF2-40B4-BE49-F238E27FC236}">
                <a16:creationId xmlns:a16="http://schemas.microsoft.com/office/drawing/2014/main" id="{FB88D74E-58F4-124E-B28C-0F152B678DFB}"/>
              </a:ext>
            </a:extLst>
          </p:cNvPr>
          <p:cNvSpPr>
            <a:spLocks noGrp="1"/>
          </p:cNvSpPr>
          <p:nvPr>
            <p:ph type="ctrTitle"/>
          </p:nvPr>
        </p:nvSpPr>
        <p:spPr/>
        <p:txBody>
          <a:bodyPr/>
          <a:lstStyle/>
          <a:p>
            <a:pPr algn="ctr"/>
            <a:r>
              <a:rPr lang="nb-NO" dirty="0"/>
              <a:t>Lykke til videre</a:t>
            </a:r>
            <a:br>
              <a:rPr lang="nb-NO" dirty="0"/>
            </a:br>
            <a:r>
              <a:rPr lang="nb-NO" dirty="0"/>
              <a:t>Vel hjem</a:t>
            </a:r>
          </a:p>
        </p:txBody>
      </p:sp>
      <p:sp>
        <p:nvSpPr>
          <p:cNvPr id="5" name="Undertittel 4">
            <a:extLst>
              <a:ext uri="{FF2B5EF4-FFF2-40B4-BE49-F238E27FC236}">
                <a16:creationId xmlns:a16="http://schemas.microsoft.com/office/drawing/2014/main" id="{3AC2A0D7-F195-404E-AC18-DC3FF6417A02}"/>
              </a:ext>
            </a:extLst>
          </p:cNvPr>
          <p:cNvSpPr>
            <a:spLocks noGrp="1"/>
          </p:cNvSpPr>
          <p:nvPr>
            <p:ph type="subTitle" idx="1"/>
          </p:nvPr>
        </p:nvSpPr>
        <p:spPr>
          <a:xfrm>
            <a:off x="623888" y="3602039"/>
            <a:ext cx="10944224" cy="1543398"/>
          </a:xfrm>
        </p:spPr>
        <p:txBody>
          <a:bodyPr/>
          <a:lstStyle/>
          <a:p>
            <a:r>
              <a:rPr lang="nb-NO" dirty="0"/>
              <a:t>Har dere spørsmål?</a:t>
            </a:r>
          </a:p>
          <a:p>
            <a:r>
              <a:rPr lang="nb-NO" dirty="0"/>
              <a:t>Sokneprest:</a:t>
            </a:r>
            <a:br>
              <a:rPr lang="nb-NO" dirty="0"/>
            </a:br>
            <a:r>
              <a:rPr lang="nb-NO" dirty="0"/>
              <a:t>Menighetspedagog:</a:t>
            </a:r>
          </a:p>
        </p:txBody>
      </p:sp>
    </p:spTree>
    <p:extLst>
      <p:ext uri="{BB962C8B-B14F-4D97-AF65-F5344CB8AC3E}">
        <p14:creationId xmlns:p14="http://schemas.microsoft.com/office/powerpoint/2010/main" val="250549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 på Internett 5">
            <a:hlinkClick r:id="" action="ppaction://media"/>
            <a:extLst>
              <a:ext uri="{FF2B5EF4-FFF2-40B4-BE49-F238E27FC236}">
                <a16:creationId xmlns:a16="http://schemas.microsoft.com/office/drawing/2014/main" id="{82E98F15-6F90-15C8-35DE-2D2B37CE24EC}"/>
              </a:ext>
            </a:extLst>
          </p:cNvPr>
          <p:cNvPicPr>
            <a:picLocks noGrp="1" noRot="1" noChangeAspect="1"/>
          </p:cNvPicPr>
          <p:nvPr>
            <p:ph idx="1"/>
            <a:videoFile r:link="rId1"/>
          </p:nvPr>
        </p:nvPicPr>
        <p:blipFill rotWithShape="1">
          <a:blip r:embed="rId4"/>
          <a:srcRect b="443"/>
          <a:stretch/>
        </p:blipFill>
        <p:spPr>
          <a:xfrm>
            <a:off x="20" y="10"/>
            <a:ext cx="12191980" cy="6857990"/>
          </a:xfrm>
          <a:prstGeom prst="rect">
            <a:avLst/>
          </a:prstGeom>
          <a:noFill/>
        </p:spPr>
      </p:pic>
      <p:sp>
        <p:nvSpPr>
          <p:cNvPr id="4" name="Plassholder for dato 3" hidden="1">
            <a:extLst>
              <a:ext uri="{FF2B5EF4-FFF2-40B4-BE49-F238E27FC236}">
                <a16:creationId xmlns:a16="http://schemas.microsoft.com/office/drawing/2014/main" id="{9325AE29-13B0-5771-C7CB-30B802AF62DE}"/>
              </a:ext>
            </a:extLst>
          </p:cNvPr>
          <p:cNvSpPr>
            <a:spLocks noGrp="1"/>
          </p:cNvSpPr>
          <p:nvPr>
            <p:ph type="dt" sz="half" idx="10"/>
          </p:nvPr>
        </p:nvSpPr>
        <p:spPr/>
        <p:txBody>
          <a:bodyPr/>
          <a:lstStyle/>
          <a:p>
            <a:pPr>
              <a:spcAft>
                <a:spcPts val="600"/>
              </a:spcAft>
            </a:pPr>
            <a:fld id="{164F8536-0BE2-2E4B-A8A8-DB84D1FEAC6C}" type="datetime1">
              <a:rPr lang="nb-NO" smtClean="0"/>
              <a:pPr>
                <a:spcAft>
                  <a:spcPts val="600"/>
                </a:spcAft>
              </a:pPr>
              <a:t>10.05.2023</a:t>
            </a:fld>
            <a:endParaRPr lang="nb-NO"/>
          </a:p>
        </p:txBody>
      </p:sp>
      <p:sp>
        <p:nvSpPr>
          <p:cNvPr id="5" name="Plassholder for lysbildenummer 4" hidden="1">
            <a:extLst>
              <a:ext uri="{FF2B5EF4-FFF2-40B4-BE49-F238E27FC236}">
                <a16:creationId xmlns:a16="http://schemas.microsoft.com/office/drawing/2014/main" id="{C24878F7-F44F-3D4F-6BFD-01E5BF7B37F3}"/>
              </a:ext>
            </a:extLst>
          </p:cNvPr>
          <p:cNvSpPr>
            <a:spLocks noGrp="1"/>
          </p:cNvSpPr>
          <p:nvPr>
            <p:ph type="sldNum" sz="quarter" idx="12"/>
          </p:nvPr>
        </p:nvSpPr>
        <p:spPr/>
        <p:txBody>
          <a:bodyPr/>
          <a:lstStyle/>
          <a:p>
            <a:pPr>
              <a:spcAft>
                <a:spcPts val="600"/>
              </a:spcAft>
            </a:pPr>
            <a:fld id="{46765B28-40BF-0A46-BB8F-30D004035CD9}" type="slidenum">
              <a:rPr lang="nb-NO" smtClean="0"/>
              <a:pPr>
                <a:spcAft>
                  <a:spcPts val="600"/>
                </a:spcAft>
              </a:pPr>
              <a:t>3</a:t>
            </a:fld>
            <a:endParaRPr lang="nb-NO"/>
          </a:p>
        </p:txBody>
      </p:sp>
    </p:spTree>
    <p:extLst>
      <p:ext uri="{BB962C8B-B14F-4D97-AF65-F5344CB8AC3E}">
        <p14:creationId xmlns:p14="http://schemas.microsoft.com/office/powerpoint/2010/main" val="222204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395463-25DB-2BF4-2E68-76EA60FC0ED6}"/>
              </a:ext>
            </a:extLst>
          </p:cNvPr>
          <p:cNvSpPr>
            <a:spLocks noGrp="1"/>
          </p:cNvSpPr>
          <p:nvPr>
            <p:ph type="title"/>
          </p:nvPr>
        </p:nvSpPr>
        <p:spPr>
          <a:xfrm>
            <a:off x="623887" y="225425"/>
            <a:ext cx="10944226" cy="863600"/>
          </a:xfrm>
        </p:spPr>
        <p:txBody>
          <a:bodyPr anchor="ctr">
            <a:normAutofit/>
          </a:bodyPr>
          <a:lstStyle/>
          <a:p>
            <a:r>
              <a:rPr lang="nb-NO" dirty="0"/>
              <a:t>Program</a:t>
            </a:r>
          </a:p>
        </p:txBody>
      </p:sp>
      <p:sp>
        <p:nvSpPr>
          <p:cNvPr id="4" name="Plassholder for tekst 3">
            <a:extLst>
              <a:ext uri="{FF2B5EF4-FFF2-40B4-BE49-F238E27FC236}">
                <a16:creationId xmlns:a16="http://schemas.microsoft.com/office/drawing/2014/main" id="{87C666E5-5235-FD75-E534-49DAB54B07BD}"/>
              </a:ext>
            </a:extLst>
          </p:cNvPr>
          <p:cNvSpPr>
            <a:spLocks noGrp="1"/>
          </p:cNvSpPr>
          <p:nvPr>
            <p:ph sz="half" idx="1"/>
          </p:nvPr>
        </p:nvSpPr>
        <p:spPr>
          <a:xfrm>
            <a:off x="623888" y="1385889"/>
            <a:ext cx="5292726" cy="4672012"/>
          </a:xfrm>
        </p:spPr>
        <p:txBody>
          <a:bodyPr vert="horz" lIns="0" tIns="0" rIns="0" bIns="0" rtlCol="0" anchor="t">
            <a:normAutofit/>
          </a:bodyPr>
          <a:lstStyle/>
          <a:p>
            <a:pPr marL="0" indent="0">
              <a:spcAft>
                <a:spcPts val="800"/>
              </a:spcAft>
              <a:buNone/>
            </a:pPr>
            <a:r>
              <a:rPr lang="nb-NO" dirty="0">
                <a:effectLst/>
              </a:rPr>
              <a:t>Enkel servering og </a:t>
            </a:r>
            <a:r>
              <a:rPr lang="nb-NO" dirty="0" err="1">
                <a:effectLst/>
              </a:rPr>
              <a:t>mingling</a:t>
            </a:r>
            <a:endParaRPr lang="nb-NO" dirty="0">
              <a:effectLst/>
            </a:endParaRPr>
          </a:p>
          <a:p>
            <a:pPr marL="0" indent="0">
              <a:spcAft>
                <a:spcPts val="800"/>
              </a:spcAft>
              <a:buNone/>
            </a:pPr>
            <a:r>
              <a:rPr lang="nb-NO" dirty="0">
                <a:effectLst/>
              </a:rPr>
              <a:t>19.30:</a:t>
            </a:r>
            <a:r>
              <a:rPr lang="nb-NO" dirty="0"/>
              <a:t> </a:t>
            </a:r>
            <a:r>
              <a:rPr lang="nb-NO" dirty="0">
                <a:effectLst/>
              </a:rPr>
              <a:t>Velkommen </a:t>
            </a:r>
            <a:endParaRPr lang="nb-NO" dirty="0"/>
          </a:p>
          <a:p>
            <a:pPr marL="457200" lvl="1" indent="0">
              <a:spcAft>
                <a:spcPts val="800"/>
              </a:spcAft>
              <a:buNone/>
            </a:pPr>
            <a:r>
              <a:rPr lang="nb-NO" sz="2600" dirty="0">
                <a:effectLst/>
              </a:rPr>
              <a:t>HVORFOR </a:t>
            </a:r>
            <a:r>
              <a:rPr lang="nb-NO" dirty="0">
                <a:effectLst/>
              </a:rPr>
              <a:t>trosopplæring </a:t>
            </a:r>
            <a:r>
              <a:rPr lang="nb-NO" dirty="0"/>
              <a:t>i </a:t>
            </a:r>
            <a:r>
              <a:rPr lang="nb-NO"/>
              <a:t>hjemmet</a:t>
            </a:r>
            <a:endParaRPr lang="nb-NO">
              <a:effectLst/>
              <a:cs typeface="Arial"/>
            </a:endParaRPr>
          </a:p>
          <a:p>
            <a:pPr marL="0" indent="0">
              <a:spcAft>
                <a:spcPts val="800"/>
              </a:spcAft>
              <a:buNone/>
            </a:pPr>
            <a:r>
              <a:rPr lang="nb-NO" dirty="0">
                <a:effectLst/>
              </a:rPr>
              <a:t>20.10: Pause </a:t>
            </a:r>
          </a:p>
          <a:p>
            <a:pPr marL="0" indent="0">
              <a:spcAft>
                <a:spcPts val="800"/>
              </a:spcAft>
              <a:buNone/>
            </a:pPr>
            <a:r>
              <a:rPr lang="nb-NO" dirty="0">
                <a:effectLst/>
              </a:rPr>
              <a:t>20.25: HVORDAN </a:t>
            </a:r>
            <a:r>
              <a:rPr lang="nb-NO" sz="2400">
                <a:effectLst/>
              </a:rPr>
              <a:t>trosopplæring</a:t>
            </a:r>
            <a:r>
              <a:rPr lang="nb-NO" sz="2400"/>
              <a:t> i hjemmet</a:t>
            </a:r>
            <a:r>
              <a:rPr lang="nb-NO" sz="2400" dirty="0">
                <a:effectLst/>
              </a:rPr>
              <a:t> for ulike aldere</a:t>
            </a:r>
            <a:endParaRPr lang="nb-NO" sz="2400" dirty="0">
              <a:effectLst/>
              <a:cs typeface="Arial"/>
            </a:endParaRPr>
          </a:p>
          <a:p>
            <a:pPr marL="0" indent="0">
              <a:spcAft>
                <a:spcPts val="800"/>
              </a:spcAft>
              <a:buNone/>
            </a:pPr>
            <a:r>
              <a:rPr lang="nb-NO" dirty="0"/>
              <a:t>21.00: Takk for i dag</a:t>
            </a:r>
            <a:endParaRPr lang="nb-NO" dirty="0">
              <a:effectLst/>
            </a:endParaRPr>
          </a:p>
          <a:p>
            <a:endParaRPr lang="nb-NO" dirty="0"/>
          </a:p>
        </p:txBody>
      </p:sp>
      <p:pic>
        <p:nvPicPr>
          <p:cNvPr id="8" name="Plassholder for bilde 7" descr="Et bilde som inneholder utendørs&#10;&#10;Automatisk generert beskrivelse">
            <a:extLst>
              <a:ext uri="{FF2B5EF4-FFF2-40B4-BE49-F238E27FC236}">
                <a16:creationId xmlns:a16="http://schemas.microsoft.com/office/drawing/2014/main" id="{FE2817CB-18EE-F0BD-FAB2-F041F39BA0B7}"/>
              </a:ext>
            </a:extLst>
          </p:cNvPr>
          <p:cNvPicPr>
            <a:picLocks noGrp="1" noChangeAspect="1"/>
          </p:cNvPicPr>
          <p:nvPr>
            <p:ph sz="half" idx="2"/>
          </p:nvPr>
        </p:nvPicPr>
        <p:blipFill rotWithShape="1">
          <a:blip r:embed="rId3"/>
          <a:srcRect l="11480" r="13185"/>
          <a:stretch/>
        </p:blipFill>
        <p:spPr>
          <a:xfrm>
            <a:off x="6275387" y="1385889"/>
            <a:ext cx="5292725" cy="4672011"/>
          </a:xfrm>
          <a:noFill/>
        </p:spPr>
      </p:pic>
      <p:sp>
        <p:nvSpPr>
          <p:cNvPr id="5" name="Plassholder for dato 4">
            <a:extLst>
              <a:ext uri="{FF2B5EF4-FFF2-40B4-BE49-F238E27FC236}">
                <a16:creationId xmlns:a16="http://schemas.microsoft.com/office/drawing/2014/main" id="{781E921D-1D4B-92E1-0227-CF317F36382C}"/>
              </a:ext>
            </a:extLst>
          </p:cNvPr>
          <p:cNvSpPr>
            <a:spLocks noGrp="1"/>
          </p:cNvSpPr>
          <p:nvPr>
            <p:ph type="dt" sz="half" idx="10"/>
          </p:nvPr>
        </p:nvSpPr>
        <p:spPr>
          <a:xfrm>
            <a:off x="10484745" y="6437935"/>
            <a:ext cx="1083367" cy="212492"/>
          </a:xfrm>
        </p:spPr>
        <p:txBody>
          <a:bodyPr anchor="ctr">
            <a:normAutofit/>
          </a:bodyPr>
          <a:lstStyle/>
          <a:p>
            <a:pPr>
              <a:spcAft>
                <a:spcPts val="600"/>
              </a:spcAft>
            </a:pPr>
            <a:fld id="{7511C53C-C25E-8E48-B7FA-A6089A808DA3}" type="datetime1">
              <a:rPr lang="nb-NO" smtClean="0"/>
              <a:pPr>
                <a:spcAft>
                  <a:spcPts val="600"/>
                </a:spcAft>
              </a:pPr>
              <a:t>10.05.2023</a:t>
            </a:fld>
            <a:endParaRPr lang="nb-NO"/>
          </a:p>
        </p:txBody>
      </p:sp>
      <p:sp>
        <p:nvSpPr>
          <p:cNvPr id="6" name="Plassholder for lysbildenummer 5">
            <a:extLst>
              <a:ext uri="{FF2B5EF4-FFF2-40B4-BE49-F238E27FC236}">
                <a16:creationId xmlns:a16="http://schemas.microsoft.com/office/drawing/2014/main" id="{E0A98910-A56F-BC8C-04F1-CCAF97B8BB26}"/>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4</a:t>
            </a:fld>
            <a:endParaRPr lang="nb-NO"/>
          </a:p>
        </p:txBody>
      </p:sp>
    </p:spTree>
    <p:extLst>
      <p:ext uri="{BB962C8B-B14F-4D97-AF65-F5344CB8AC3E}">
        <p14:creationId xmlns:p14="http://schemas.microsoft.com/office/powerpoint/2010/main" val="275960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D5AA8E-23BC-2FCE-3DB8-F78718C605DF}"/>
              </a:ext>
            </a:extLst>
          </p:cNvPr>
          <p:cNvSpPr>
            <a:spLocks noGrp="1"/>
          </p:cNvSpPr>
          <p:nvPr>
            <p:ph type="title"/>
          </p:nvPr>
        </p:nvSpPr>
        <p:spPr/>
        <p:txBody>
          <a:bodyPr>
            <a:normAutofit fontScale="90000"/>
          </a:bodyPr>
          <a:lstStyle/>
          <a:p>
            <a:pPr algn="ctr"/>
            <a:r>
              <a:rPr lang="nb-NO" sz="4400" b="1" i="1" cap="small" dirty="0">
                <a:latin typeface="+mn-lt"/>
              </a:rPr>
              <a:t>Dere skal være vitner om at barna er døpt med den kristne dåp. Sammen med vår menighet og hele kirken får dere del i et hellig ansvar: Å vise omsorg for dem, Be for dem, Lære dem selv å be, Og hjelpe dem til å bruke Guds ord og delta i den hellige nattverd, Så de kan leve og vokse i den kristne tro.</a:t>
            </a:r>
            <a:br>
              <a:rPr lang="nb-NO" sz="4800" i="1" dirty="0"/>
            </a:br>
            <a:endParaRPr lang="nb-NO" dirty="0"/>
          </a:p>
        </p:txBody>
      </p:sp>
      <p:sp>
        <p:nvSpPr>
          <p:cNvPr id="3" name="Plassholder for dato 2">
            <a:extLst>
              <a:ext uri="{FF2B5EF4-FFF2-40B4-BE49-F238E27FC236}">
                <a16:creationId xmlns:a16="http://schemas.microsoft.com/office/drawing/2014/main" id="{8A7D0DF2-98A9-F194-F683-4B79EA8BBB54}"/>
              </a:ext>
            </a:extLst>
          </p:cNvPr>
          <p:cNvSpPr>
            <a:spLocks noGrp="1"/>
          </p:cNvSpPr>
          <p:nvPr>
            <p:ph type="dt" sz="half" idx="10"/>
          </p:nvPr>
        </p:nvSpPr>
        <p:spPr/>
        <p:txBody>
          <a:bodyPr/>
          <a:lstStyle/>
          <a:p>
            <a:fld id="{B076686C-283D-F648-AC3F-1406D58D3986}" type="datetime1">
              <a:rPr lang="nb-NO" smtClean="0"/>
              <a:t>10.05.2023</a:t>
            </a:fld>
            <a:endParaRPr lang="nb-NO"/>
          </a:p>
        </p:txBody>
      </p:sp>
      <p:sp>
        <p:nvSpPr>
          <p:cNvPr id="4" name="Plassholder for lysbildenummer 3">
            <a:extLst>
              <a:ext uri="{FF2B5EF4-FFF2-40B4-BE49-F238E27FC236}">
                <a16:creationId xmlns:a16="http://schemas.microsoft.com/office/drawing/2014/main" id="{DC2A9C77-5BCF-0975-CB84-CE62631ED94C}"/>
              </a:ext>
            </a:extLst>
          </p:cNvPr>
          <p:cNvSpPr>
            <a:spLocks noGrp="1"/>
          </p:cNvSpPr>
          <p:nvPr>
            <p:ph type="sldNum" sz="quarter" idx="12"/>
          </p:nvPr>
        </p:nvSpPr>
        <p:spPr/>
        <p:txBody>
          <a:bodyPr/>
          <a:lstStyle/>
          <a:p>
            <a:fld id="{46765B28-40BF-0A46-BB8F-30D004035CD9}" type="slidenum">
              <a:rPr lang="nb-NO" smtClean="0"/>
              <a:pPr/>
              <a:t>5</a:t>
            </a:fld>
            <a:endParaRPr lang="nb-NO"/>
          </a:p>
        </p:txBody>
      </p:sp>
    </p:spTree>
    <p:extLst>
      <p:ext uri="{BB962C8B-B14F-4D97-AF65-F5344CB8AC3E}">
        <p14:creationId xmlns:p14="http://schemas.microsoft.com/office/powerpoint/2010/main" val="3175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9BEBD6-C56F-C467-9FC3-BEA55DE78561}"/>
              </a:ext>
            </a:extLst>
          </p:cNvPr>
          <p:cNvSpPr>
            <a:spLocks noGrp="1"/>
          </p:cNvSpPr>
          <p:nvPr>
            <p:ph type="title"/>
          </p:nvPr>
        </p:nvSpPr>
        <p:spPr/>
        <p:txBody>
          <a:bodyPr/>
          <a:lstStyle/>
          <a:p>
            <a:r>
              <a:rPr lang="nb-NO" sz="3200" dirty="0"/>
              <a:t>Forventninger til kvelden</a:t>
            </a:r>
            <a:endParaRPr lang="nb-NO" dirty="0"/>
          </a:p>
        </p:txBody>
      </p:sp>
      <p:sp>
        <p:nvSpPr>
          <p:cNvPr id="3" name="Plassholder for innhold 2">
            <a:extLst>
              <a:ext uri="{FF2B5EF4-FFF2-40B4-BE49-F238E27FC236}">
                <a16:creationId xmlns:a16="http://schemas.microsoft.com/office/drawing/2014/main" id="{583BDD4F-7B95-FA1E-2C88-956D6CA5310A}"/>
              </a:ext>
            </a:extLst>
          </p:cNvPr>
          <p:cNvSpPr>
            <a:spLocks noGrp="1"/>
          </p:cNvSpPr>
          <p:nvPr>
            <p:ph idx="1"/>
          </p:nvPr>
        </p:nvSpPr>
        <p:spPr/>
        <p:txBody>
          <a:bodyPr/>
          <a:lstStyle/>
          <a:p>
            <a:r>
              <a:rPr lang="nb-NO" dirty="0"/>
              <a:t>Det kunne være fint å få innspill til gode rutiner og opplegg hjemme.</a:t>
            </a:r>
          </a:p>
          <a:p>
            <a:r>
              <a:rPr lang="nb-NO" dirty="0"/>
              <a:t>Barnet mitt spør: «hvorfor er jeg den eneste i klassen?» Hva gjør jeg?</a:t>
            </a:r>
          </a:p>
          <a:p>
            <a:r>
              <a:rPr lang="nb-NO" dirty="0"/>
              <a:t>Møte andre som er i samme situasjon som meg, og snakke med dem om trosopplæring.</a:t>
            </a:r>
          </a:p>
          <a:p>
            <a:r>
              <a:rPr lang="nb-NO" dirty="0"/>
              <a:t>Jeg trenger et påskudd for å ta tak i noe jeg har tenkt på lenge.</a:t>
            </a:r>
          </a:p>
          <a:p>
            <a:r>
              <a:rPr lang="nb-NO" dirty="0"/>
              <a:t>Utforske om jeg er på riktig vei</a:t>
            </a:r>
          </a:p>
        </p:txBody>
      </p:sp>
      <p:sp>
        <p:nvSpPr>
          <p:cNvPr id="4" name="Plassholder for dato 3">
            <a:extLst>
              <a:ext uri="{FF2B5EF4-FFF2-40B4-BE49-F238E27FC236}">
                <a16:creationId xmlns:a16="http://schemas.microsoft.com/office/drawing/2014/main" id="{73819D2F-311B-86E2-0C01-4937168C67B0}"/>
              </a:ext>
            </a:extLst>
          </p:cNvPr>
          <p:cNvSpPr>
            <a:spLocks noGrp="1"/>
          </p:cNvSpPr>
          <p:nvPr>
            <p:ph type="dt" sz="half" idx="10"/>
          </p:nvPr>
        </p:nvSpPr>
        <p:spPr/>
        <p:txBody>
          <a:bodyPr/>
          <a:lstStyle/>
          <a:p>
            <a:fld id="{164F8536-0BE2-2E4B-A8A8-DB84D1FEAC6C}" type="datetime1">
              <a:rPr lang="nb-NO" smtClean="0"/>
              <a:t>10.05.2023</a:t>
            </a:fld>
            <a:endParaRPr lang="nb-NO"/>
          </a:p>
        </p:txBody>
      </p:sp>
      <p:sp>
        <p:nvSpPr>
          <p:cNvPr id="5" name="Plassholder for lysbildenummer 4">
            <a:extLst>
              <a:ext uri="{FF2B5EF4-FFF2-40B4-BE49-F238E27FC236}">
                <a16:creationId xmlns:a16="http://schemas.microsoft.com/office/drawing/2014/main" id="{E034B7AF-18E2-FE7C-0E18-E0386D7268AC}"/>
              </a:ext>
            </a:extLst>
          </p:cNvPr>
          <p:cNvSpPr>
            <a:spLocks noGrp="1"/>
          </p:cNvSpPr>
          <p:nvPr>
            <p:ph type="sldNum" sz="quarter" idx="12"/>
          </p:nvPr>
        </p:nvSpPr>
        <p:spPr/>
        <p:txBody>
          <a:bodyPr/>
          <a:lstStyle/>
          <a:p>
            <a:fld id="{46765B28-40BF-0A46-BB8F-30D004035CD9}" type="slidenum">
              <a:rPr lang="nb-NO" smtClean="0"/>
              <a:t>6</a:t>
            </a:fld>
            <a:endParaRPr lang="nb-NO"/>
          </a:p>
        </p:txBody>
      </p:sp>
    </p:spTree>
    <p:extLst>
      <p:ext uri="{BB962C8B-B14F-4D97-AF65-F5344CB8AC3E}">
        <p14:creationId xmlns:p14="http://schemas.microsoft.com/office/powerpoint/2010/main" val="232235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ADB650-B4AA-FB32-4840-5D1B745E0420}"/>
              </a:ext>
            </a:extLst>
          </p:cNvPr>
          <p:cNvSpPr>
            <a:spLocks noGrp="1"/>
          </p:cNvSpPr>
          <p:nvPr>
            <p:ph type="title"/>
          </p:nvPr>
        </p:nvSpPr>
        <p:spPr>
          <a:xfrm>
            <a:off x="623888" y="225425"/>
            <a:ext cx="10944224" cy="868363"/>
          </a:xfrm>
        </p:spPr>
        <p:txBody>
          <a:bodyPr anchor="ctr">
            <a:normAutofit/>
          </a:bodyPr>
          <a:lstStyle/>
          <a:p>
            <a:r>
              <a:rPr lang="nb-NO" dirty="0"/>
              <a:t>Valg – De beste ønskene for barna</a:t>
            </a:r>
          </a:p>
        </p:txBody>
      </p:sp>
      <p:pic>
        <p:nvPicPr>
          <p:cNvPr id="6" name="Media på Internett 5">
            <a:hlinkClick r:id="" action="ppaction://media"/>
            <a:extLst>
              <a:ext uri="{FF2B5EF4-FFF2-40B4-BE49-F238E27FC236}">
                <a16:creationId xmlns:a16="http://schemas.microsoft.com/office/drawing/2014/main" id="{1614E010-7E21-0203-2CEF-7B476727A58A}"/>
              </a:ext>
            </a:extLst>
          </p:cNvPr>
          <p:cNvPicPr>
            <a:picLocks noGrp="1" noRot="1" noChangeAspect="1"/>
          </p:cNvPicPr>
          <p:nvPr>
            <p:ph type="pic" idx="1"/>
            <a:videoFile r:link="rId1"/>
          </p:nvPr>
        </p:nvPicPr>
        <p:blipFill>
          <a:blip r:embed="rId4"/>
          <a:stretch>
            <a:fillRect/>
          </a:stretch>
        </p:blipFill>
        <p:spPr>
          <a:xfrm>
            <a:off x="44824" y="1093788"/>
            <a:ext cx="12102352" cy="5143500"/>
          </a:xfrm>
          <a:prstGeom prst="rect">
            <a:avLst/>
          </a:prstGeom>
          <a:noFill/>
        </p:spPr>
      </p:pic>
      <p:sp>
        <p:nvSpPr>
          <p:cNvPr id="4" name="Plassholder for dato 3">
            <a:extLst>
              <a:ext uri="{FF2B5EF4-FFF2-40B4-BE49-F238E27FC236}">
                <a16:creationId xmlns:a16="http://schemas.microsoft.com/office/drawing/2014/main" id="{61943F81-B143-D4CA-1B50-EE61CCEB93E8}"/>
              </a:ext>
            </a:extLst>
          </p:cNvPr>
          <p:cNvSpPr>
            <a:spLocks noGrp="1"/>
          </p:cNvSpPr>
          <p:nvPr>
            <p:ph type="dt" sz="half" idx="10"/>
          </p:nvPr>
        </p:nvSpPr>
        <p:spPr>
          <a:xfrm>
            <a:off x="10484745" y="6437935"/>
            <a:ext cx="1083367" cy="212492"/>
          </a:xfrm>
        </p:spPr>
        <p:txBody>
          <a:bodyPr anchor="ctr">
            <a:normAutofit/>
          </a:bodyPr>
          <a:lstStyle/>
          <a:p>
            <a:pPr>
              <a:spcAft>
                <a:spcPts val="600"/>
              </a:spcAft>
            </a:pPr>
            <a:fld id="{164F8536-0BE2-2E4B-A8A8-DB84D1FEAC6C}" type="datetime1">
              <a:rPr lang="nb-NO" smtClean="0"/>
              <a:pPr>
                <a:spcAft>
                  <a:spcPts val="600"/>
                </a:spcAft>
              </a:pPr>
              <a:t>10.05.2023</a:t>
            </a:fld>
            <a:endParaRPr lang="nb-NO"/>
          </a:p>
        </p:txBody>
      </p:sp>
      <p:sp>
        <p:nvSpPr>
          <p:cNvPr id="5" name="Plassholder for lysbildenummer 4">
            <a:extLst>
              <a:ext uri="{FF2B5EF4-FFF2-40B4-BE49-F238E27FC236}">
                <a16:creationId xmlns:a16="http://schemas.microsoft.com/office/drawing/2014/main" id="{7D57ABD6-8BEE-A7BE-0B37-AD70037B6C83}"/>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7</a:t>
            </a:fld>
            <a:endParaRPr lang="nb-NO"/>
          </a:p>
        </p:txBody>
      </p:sp>
    </p:spTree>
    <p:extLst>
      <p:ext uri="{BB962C8B-B14F-4D97-AF65-F5344CB8AC3E}">
        <p14:creationId xmlns:p14="http://schemas.microsoft.com/office/powerpoint/2010/main" val="257183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AA9AAE-C54C-4D73-CC1D-DDCE37B68CF5}"/>
              </a:ext>
            </a:extLst>
          </p:cNvPr>
          <p:cNvSpPr>
            <a:spLocks noGrp="1"/>
          </p:cNvSpPr>
          <p:nvPr>
            <p:ph type="title"/>
          </p:nvPr>
        </p:nvSpPr>
        <p:spPr/>
        <p:txBody>
          <a:bodyPr/>
          <a:lstStyle/>
          <a:p>
            <a:r>
              <a:rPr lang="nb-NO" dirty="0"/>
              <a:t>Hvorfor døpte dere barna? (Om dere har døpt)</a:t>
            </a:r>
          </a:p>
        </p:txBody>
      </p:sp>
      <p:sp>
        <p:nvSpPr>
          <p:cNvPr id="3" name="Plassholder for innhold 2">
            <a:extLst>
              <a:ext uri="{FF2B5EF4-FFF2-40B4-BE49-F238E27FC236}">
                <a16:creationId xmlns:a16="http://schemas.microsoft.com/office/drawing/2014/main" id="{DD743C61-8721-E3D7-0646-DC6F68A39ED2}"/>
              </a:ext>
            </a:extLst>
          </p:cNvPr>
          <p:cNvSpPr>
            <a:spLocks noGrp="1"/>
          </p:cNvSpPr>
          <p:nvPr>
            <p:ph sz="half" idx="1"/>
          </p:nvPr>
        </p:nvSpPr>
        <p:spPr/>
        <p:txBody>
          <a:bodyPr/>
          <a:lstStyle/>
          <a:p>
            <a:pPr marL="0" indent="0">
              <a:buNone/>
            </a:pPr>
            <a:r>
              <a:rPr lang="nb-NO" dirty="0"/>
              <a:t>1. Det er tradisjon i familien: i vår familie døper man barna og slik har det vært bestandig. Er selv døpt som barn.</a:t>
            </a:r>
          </a:p>
          <a:p>
            <a:endParaRPr lang="nb-NO" dirty="0"/>
          </a:p>
          <a:p>
            <a:endParaRPr lang="nb-NO" dirty="0"/>
          </a:p>
          <a:p>
            <a:pPr marL="0" indent="0">
              <a:buNone/>
            </a:pPr>
            <a:r>
              <a:rPr lang="nb-NO" dirty="0"/>
              <a:t>2. Jeg vet ikke.</a:t>
            </a:r>
          </a:p>
        </p:txBody>
      </p:sp>
      <p:sp>
        <p:nvSpPr>
          <p:cNvPr id="4" name="Plassholder for innhold 3">
            <a:extLst>
              <a:ext uri="{FF2B5EF4-FFF2-40B4-BE49-F238E27FC236}">
                <a16:creationId xmlns:a16="http://schemas.microsoft.com/office/drawing/2014/main" id="{A2FAC6B2-422E-BA0E-49EB-14B68D617600}"/>
              </a:ext>
            </a:extLst>
          </p:cNvPr>
          <p:cNvSpPr>
            <a:spLocks noGrp="1"/>
          </p:cNvSpPr>
          <p:nvPr>
            <p:ph sz="half" idx="2"/>
          </p:nvPr>
        </p:nvSpPr>
        <p:spPr/>
        <p:txBody>
          <a:bodyPr/>
          <a:lstStyle/>
          <a:p>
            <a:pPr marL="457200" lvl="1" indent="0">
              <a:buNone/>
            </a:pPr>
            <a:r>
              <a:rPr lang="nb-NO" sz="2600" dirty="0"/>
              <a:t>3. Et ønske om å være en del av noe større: åpen for at det er mer mellom himmel og jord. </a:t>
            </a:r>
          </a:p>
          <a:p>
            <a:pPr marL="457200" lvl="1" indent="0">
              <a:buNone/>
            </a:pPr>
            <a:endParaRPr lang="nb-NO" sz="2600" dirty="0"/>
          </a:p>
          <a:p>
            <a:pPr marL="457200" lvl="1" indent="0">
              <a:buNone/>
            </a:pPr>
            <a:endParaRPr lang="nb-NO" sz="2600" dirty="0"/>
          </a:p>
          <a:p>
            <a:pPr marL="457200" lvl="1" indent="0">
              <a:buNone/>
            </a:pPr>
            <a:endParaRPr lang="nb-NO" sz="2600" dirty="0"/>
          </a:p>
          <a:p>
            <a:pPr marL="457200" lvl="1" indent="0">
              <a:buNone/>
            </a:pPr>
            <a:r>
              <a:rPr lang="nb-NO" sz="2600" dirty="0"/>
              <a:t>4. Jeg har en kristen tro jeg ønsker å videreføre til mine barn.</a:t>
            </a:r>
          </a:p>
          <a:p>
            <a:endParaRPr lang="nb-NO" dirty="0"/>
          </a:p>
        </p:txBody>
      </p:sp>
      <p:sp>
        <p:nvSpPr>
          <p:cNvPr id="5" name="Plassholder for dato 4">
            <a:extLst>
              <a:ext uri="{FF2B5EF4-FFF2-40B4-BE49-F238E27FC236}">
                <a16:creationId xmlns:a16="http://schemas.microsoft.com/office/drawing/2014/main" id="{289B7AE0-AFD0-596F-67AA-6961F96463F0}"/>
              </a:ext>
            </a:extLst>
          </p:cNvPr>
          <p:cNvSpPr>
            <a:spLocks noGrp="1"/>
          </p:cNvSpPr>
          <p:nvPr>
            <p:ph type="dt" sz="half" idx="10"/>
          </p:nvPr>
        </p:nvSpPr>
        <p:spPr/>
        <p:txBody>
          <a:bodyPr/>
          <a:lstStyle/>
          <a:p>
            <a:fld id="{F2DE88B6-E66D-1049-95EA-32C0EE5A7891}" type="datetime1">
              <a:rPr lang="nb-NO" smtClean="0"/>
              <a:t>10.05.2023</a:t>
            </a:fld>
            <a:endParaRPr lang="nb-NO"/>
          </a:p>
        </p:txBody>
      </p:sp>
      <p:sp>
        <p:nvSpPr>
          <p:cNvPr id="6" name="Plassholder for lysbildenummer 5">
            <a:extLst>
              <a:ext uri="{FF2B5EF4-FFF2-40B4-BE49-F238E27FC236}">
                <a16:creationId xmlns:a16="http://schemas.microsoft.com/office/drawing/2014/main" id="{F9A218A5-009D-F933-1C9D-43271134CDA8}"/>
              </a:ext>
            </a:extLst>
          </p:cNvPr>
          <p:cNvSpPr>
            <a:spLocks noGrp="1"/>
          </p:cNvSpPr>
          <p:nvPr>
            <p:ph type="sldNum" sz="quarter" idx="12"/>
          </p:nvPr>
        </p:nvSpPr>
        <p:spPr/>
        <p:txBody>
          <a:bodyPr/>
          <a:lstStyle/>
          <a:p>
            <a:fld id="{46765B28-40BF-0A46-BB8F-30D004035CD9}" type="slidenum">
              <a:rPr lang="nb-NO" smtClean="0"/>
              <a:t>8</a:t>
            </a:fld>
            <a:endParaRPr lang="nb-NO"/>
          </a:p>
        </p:txBody>
      </p:sp>
    </p:spTree>
    <p:extLst>
      <p:ext uri="{BB962C8B-B14F-4D97-AF65-F5344CB8AC3E}">
        <p14:creationId xmlns:p14="http://schemas.microsoft.com/office/powerpoint/2010/main" val="294063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AC69AACF-46EB-2976-164A-31EFEB89D446}"/>
              </a:ext>
            </a:extLst>
          </p:cNvPr>
          <p:cNvSpPr>
            <a:spLocks noGrp="1"/>
          </p:cNvSpPr>
          <p:nvPr>
            <p:ph type="title"/>
          </p:nvPr>
        </p:nvSpPr>
        <p:spPr>
          <a:xfrm>
            <a:off x="623888" y="225425"/>
            <a:ext cx="10944224" cy="868363"/>
          </a:xfrm>
        </p:spPr>
        <p:txBody>
          <a:bodyPr anchor="ctr">
            <a:normAutofit/>
          </a:bodyPr>
          <a:lstStyle/>
          <a:p>
            <a:r>
              <a:rPr lang="nb-NO" dirty="0"/>
              <a:t>Hva gjør vi allerede?</a:t>
            </a:r>
          </a:p>
        </p:txBody>
      </p:sp>
      <p:pic>
        <p:nvPicPr>
          <p:cNvPr id="8" name="Plassholder for innhold 7" descr="Et bilde som inneholder person, innendørs&#10;&#10;Automatisk generert beskrivelse">
            <a:extLst>
              <a:ext uri="{FF2B5EF4-FFF2-40B4-BE49-F238E27FC236}">
                <a16:creationId xmlns:a16="http://schemas.microsoft.com/office/drawing/2014/main" id="{B9FEC8AA-8645-B8BA-0A18-333A1ABDCB14}"/>
              </a:ext>
            </a:extLst>
          </p:cNvPr>
          <p:cNvPicPr>
            <a:picLocks noGrp="1" noChangeAspect="1"/>
          </p:cNvPicPr>
          <p:nvPr>
            <p:ph type="pic" idx="1"/>
          </p:nvPr>
        </p:nvPicPr>
        <p:blipFill rotWithShape="1">
          <a:blip r:embed="rId3"/>
          <a:srcRect l="5953" r="14936"/>
          <a:stretch/>
        </p:blipFill>
        <p:spPr>
          <a:xfrm>
            <a:off x="0" y="1093788"/>
            <a:ext cx="6095980" cy="5143500"/>
          </a:xfrm>
          <a:noFill/>
        </p:spPr>
      </p:pic>
      <p:sp>
        <p:nvSpPr>
          <p:cNvPr id="3" name="Plassholder for dato 2">
            <a:extLst>
              <a:ext uri="{FF2B5EF4-FFF2-40B4-BE49-F238E27FC236}">
                <a16:creationId xmlns:a16="http://schemas.microsoft.com/office/drawing/2014/main" id="{4D4FB3B0-D915-020B-EDC5-A60043CB4212}"/>
              </a:ext>
            </a:extLst>
          </p:cNvPr>
          <p:cNvSpPr>
            <a:spLocks noGrp="1"/>
          </p:cNvSpPr>
          <p:nvPr>
            <p:ph type="dt" sz="half" idx="10"/>
          </p:nvPr>
        </p:nvSpPr>
        <p:spPr>
          <a:xfrm>
            <a:off x="10484745" y="6437935"/>
            <a:ext cx="1083367" cy="212492"/>
          </a:xfrm>
        </p:spPr>
        <p:txBody>
          <a:bodyPr anchor="ctr">
            <a:normAutofit/>
          </a:bodyPr>
          <a:lstStyle/>
          <a:p>
            <a:pPr>
              <a:spcAft>
                <a:spcPts val="600"/>
              </a:spcAft>
            </a:pPr>
            <a:fld id="{385EC9BE-EF3A-8749-AAF4-B3425C559574}" type="datetime1">
              <a:rPr lang="nb-NO" smtClean="0"/>
              <a:pPr>
                <a:spcAft>
                  <a:spcPts val="600"/>
                </a:spcAft>
              </a:pPr>
              <a:t>10.05.2023</a:t>
            </a:fld>
            <a:endParaRPr lang="nb-NO"/>
          </a:p>
        </p:txBody>
      </p:sp>
      <p:sp>
        <p:nvSpPr>
          <p:cNvPr id="4" name="Plassholder for lysbildenummer 3">
            <a:extLst>
              <a:ext uri="{FF2B5EF4-FFF2-40B4-BE49-F238E27FC236}">
                <a16:creationId xmlns:a16="http://schemas.microsoft.com/office/drawing/2014/main" id="{91A12F1D-F7D0-DE68-27B7-C857C7C49FCF}"/>
              </a:ext>
            </a:extLst>
          </p:cNvPr>
          <p:cNvSpPr>
            <a:spLocks noGrp="1"/>
          </p:cNvSpPr>
          <p:nvPr>
            <p:ph type="sldNum" sz="quarter" idx="12"/>
          </p:nvPr>
        </p:nvSpPr>
        <p:spPr>
          <a:xfrm>
            <a:off x="11708957" y="6437935"/>
            <a:ext cx="347663" cy="212492"/>
          </a:xfrm>
        </p:spPr>
        <p:txBody>
          <a:bodyPr anchor="ctr">
            <a:normAutofit/>
          </a:bodyPr>
          <a:lstStyle/>
          <a:p>
            <a:pPr>
              <a:spcAft>
                <a:spcPts val="600"/>
              </a:spcAft>
            </a:pPr>
            <a:fld id="{46765B28-40BF-0A46-BB8F-30D004035CD9}" type="slidenum">
              <a:rPr lang="nb-NO" smtClean="0"/>
              <a:pPr>
                <a:spcAft>
                  <a:spcPts val="600"/>
                </a:spcAft>
              </a:pPr>
              <a:t>9</a:t>
            </a:fld>
            <a:endParaRPr lang="nb-NO"/>
          </a:p>
        </p:txBody>
      </p:sp>
      <p:pic>
        <p:nvPicPr>
          <p:cNvPr id="10" name="Plassholder for innhold 9" descr="Et bilde som inneholder person&#10;&#10;Automatisk generert beskrivelse">
            <a:extLst>
              <a:ext uri="{FF2B5EF4-FFF2-40B4-BE49-F238E27FC236}">
                <a16:creationId xmlns:a16="http://schemas.microsoft.com/office/drawing/2014/main" id="{0A96604E-1E3F-EDC2-4743-C74D944A9489}"/>
              </a:ext>
            </a:extLst>
          </p:cNvPr>
          <p:cNvPicPr>
            <a:picLocks noGrp="1" noChangeAspect="1"/>
          </p:cNvPicPr>
          <p:nvPr>
            <p:ph type="pic" idx="13"/>
          </p:nvPr>
        </p:nvPicPr>
        <p:blipFill rotWithShape="1">
          <a:blip r:embed="rId4"/>
          <a:srcRect l="17193" r="3696"/>
          <a:stretch/>
        </p:blipFill>
        <p:spPr>
          <a:xfrm>
            <a:off x="6096000" y="1093788"/>
            <a:ext cx="6096000" cy="5143500"/>
          </a:xfrm>
          <a:noFill/>
        </p:spPr>
      </p:pic>
    </p:spTree>
    <p:extLst>
      <p:ext uri="{BB962C8B-B14F-4D97-AF65-F5344CB8AC3E}">
        <p14:creationId xmlns:p14="http://schemas.microsoft.com/office/powerpoint/2010/main" val="416923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n norske kirke_ppt mal">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2" id="{57B219EC-7D61-43A1-9E15-483FFB1AA736}" vid="{8E0518F1-9507-4816-96CB-B2EB7DC23900}"/>
    </a:ext>
  </a:extLst>
</a:theme>
</file>

<file path=ppt/theme/theme2.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8C06B2710C1F94C92751F3336F24CAB" ma:contentTypeVersion="20" ma:contentTypeDescription="Opprett et nytt dokument." ma:contentTypeScope="" ma:versionID="28d13393727c3bfc51a845498198905c">
  <xsd:schema xmlns:xsd="http://www.w3.org/2001/XMLSchema" xmlns:xs="http://www.w3.org/2001/XMLSchema" xmlns:p="http://schemas.microsoft.com/office/2006/metadata/properties" xmlns:ns2="03c6ffc0-7a9d-4749-b067-e149b948002e" xmlns:ns3="32946dd1-e5f8-475a-968c-85e3847873f6" xmlns:ns4="839a45f2-dc30-45af-b3c3-de9ae91fb091" targetNamespace="http://schemas.microsoft.com/office/2006/metadata/properties" ma:root="true" ma:fieldsID="07ee1c4c063520b03cbb1dca30bc39dd" ns2:_="" ns3:_="" ns4:_="">
    <xsd:import namespace="03c6ffc0-7a9d-4749-b067-e149b948002e"/>
    <xsd:import namespace="32946dd1-e5f8-475a-968c-85e3847873f6"/>
    <xsd:import namespace="839a45f2-dc30-45af-b3c3-de9ae91fb091"/>
    <xsd:element name="properties">
      <xsd:complexType>
        <xsd:sequence>
          <xsd:element name="documentManagement">
            <xsd:complexType>
              <xsd:all>
                <xsd:element ref="ns2:_x00c5_r" minOccurs="0"/>
                <xsd:element ref="ns2:Documenttype" minOccurs="0"/>
                <xsd:element ref="ns2:Seksjonsm_x00f8_te"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c6ffc0-7a9d-4749-b067-e149b948002e" elementFormDefault="qualified">
    <xsd:import namespace="http://schemas.microsoft.com/office/2006/documentManagement/types"/>
    <xsd:import namespace="http://schemas.microsoft.com/office/infopath/2007/PartnerControls"/>
    <xsd:element name="_x00c5_r" ma:index="8" nillable="true" ma:displayName="År" ma:internalName="_x00c5_r">
      <xsd:simpleType>
        <xsd:restriction base="dms:Text">
          <xsd:maxLength value="255"/>
        </xsd:restriction>
      </xsd:simpleType>
    </xsd:element>
    <xsd:element name="Documenttype" ma:index="9" nillable="true" ma:displayName="Documenttype" ma:internalName="Documenttype">
      <xsd:simpleType>
        <xsd:restriction base="dms:Text">
          <xsd:maxLength value="255"/>
        </xsd:restriction>
      </xsd:simpleType>
    </xsd:element>
    <xsd:element name="Seksjonsm_x00f8_te" ma:index="10" nillable="true" ma:displayName="Seksjonsmøte" ma:default="0" ma:internalName="Seksjonsm_x00f8_t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2946dd1-e5f8-475a-968c-85e3847873f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demerkelapper" ma:readOnly="false" ma:fieldId="{5cf76f15-5ced-4ddc-b409-7134ff3c332f}" ma:taxonomyMulti="true" ma:sspId="92c3bd9a-26a3-4ee9-bdab-dea02880390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39a45f2-dc30-45af-b3c3-de9ae91fb091"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element name="TaxCatchAll" ma:index="26" nillable="true" ma:displayName="Taxonomy Catch All Column" ma:hidden="true" ma:list="{5ba2e46e-d40d-4f1e-a30b-b50c4cae5abf}" ma:internalName="TaxCatchAll" ma:showField="CatchAllData" ma:web="839a45f2-dc30-45af-b3c3-de9ae91fb0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eksjonsm_x00f8_te xmlns="03c6ffc0-7a9d-4749-b067-e149b948002e">false</Seksjonsm_x00f8_te>
    <TaxCatchAll xmlns="839a45f2-dc30-45af-b3c3-de9ae91fb091" xsi:nil="true"/>
    <Documenttype xmlns="03c6ffc0-7a9d-4749-b067-e149b948002e" xsi:nil="true"/>
    <_x00c5_r xmlns="03c6ffc0-7a9d-4749-b067-e149b948002e" xsi:nil="true"/>
    <lcf76f155ced4ddcb4097134ff3c332f xmlns="32946dd1-e5f8-475a-968c-85e3847873f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FB65D2-58BE-441D-824E-11F316245A5A}">
  <ds:schemaRefs>
    <ds:schemaRef ds:uri="http://schemas.microsoft.com/sharepoint/v3/contenttype/forms"/>
  </ds:schemaRefs>
</ds:datastoreItem>
</file>

<file path=customXml/itemProps2.xml><?xml version="1.0" encoding="utf-8"?>
<ds:datastoreItem xmlns:ds="http://schemas.openxmlformats.org/officeDocument/2006/customXml" ds:itemID="{7E5A38A6-9A18-4F83-B8FC-B3C5F229F5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c6ffc0-7a9d-4749-b067-e149b948002e"/>
    <ds:schemaRef ds:uri="32946dd1-e5f8-475a-968c-85e3847873f6"/>
    <ds:schemaRef ds:uri="839a45f2-dc30-45af-b3c3-de9ae91fb0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046DBD-B1B4-4167-BBC6-14A57D310682}">
  <ds:schemaRefs>
    <ds:schemaRef ds:uri="http://schemas.microsoft.com/office/2006/metadata/properties"/>
    <ds:schemaRef ds:uri="http://schemas.microsoft.com/office/infopath/2007/PartnerControls"/>
    <ds:schemaRef ds:uri="03c6ffc0-7a9d-4749-b067-e149b948002e"/>
    <ds:schemaRef ds:uri="839a45f2-dc30-45af-b3c3-de9ae91fb091"/>
    <ds:schemaRef ds:uri="32946dd1-e5f8-475a-968c-85e3847873f6"/>
  </ds:schemaRefs>
</ds:datastoreItem>
</file>

<file path=docProps/app.xml><?xml version="1.0" encoding="utf-8"?>
<Properties xmlns="http://schemas.openxmlformats.org/officeDocument/2006/extended-properties" xmlns:vt="http://schemas.openxmlformats.org/officeDocument/2006/docPropsVTypes">
  <Template>Den norske kirke_ppt mal</Template>
  <TotalTime>249</TotalTime>
  <Words>9756</Words>
  <Application>Microsoft Office PowerPoint</Application>
  <PresentationFormat>Widescreen</PresentationFormat>
  <Paragraphs>502</Paragraphs>
  <Slides>25</Slides>
  <Notes>22</Notes>
  <HiddenSlides>0</HiddenSlides>
  <MMClips>5</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25</vt:i4>
      </vt:variant>
    </vt:vector>
  </HeadingPairs>
  <TitlesOfParts>
    <vt:vector size="31" baseType="lpstr">
      <vt:lpstr>Arial</vt:lpstr>
      <vt:lpstr>Calibri</vt:lpstr>
      <vt:lpstr>Calibri Light</vt:lpstr>
      <vt:lpstr>Courier New</vt:lpstr>
      <vt:lpstr>Segoe UI</vt:lpstr>
      <vt:lpstr>Den norske kirke_ppt mal</vt:lpstr>
      <vt:lpstr>TEMAKVELD "Leve og vokse i den kristne tro" Trosopplæring i hjemmet</vt:lpstr>
      <vt:lpstr>Jeg folder mine hender små        (FN-bønn) Tekst: Thorbjørn Egner                          Melodi: Henrik Tofte</vt:lpstr>
      <vt:lpstr>PowerPoint-presentasjon</vt:lpstr>
      <vt:lpstr>Program</vt:lpstr>
      <vt:lpstr>Dere skal være vitner om at barna er døpt med den kristne dåp. Sammen med vår menighet og hele kirken får dere del i et hellig ansvar: Å vise omsorg for dem, Be for dem, Lære dem selv å be, Og hjelpe dem til å bruke Guds ord og delta i den hellige nattverd, Så de kan leve og vokse i den kristne tro. </vt:lpstr>
      <vt:lpstr>Forventninger til kvelden</vt:lpstr>
      <vt:lpstr>Valg – De beste ønskene for barna</vt:lpstr>
      <vt:lpstr>Hvorfor døpte dere barna? (Om dere har døpt)</vt:lpstr>
      <vt:lpstr>Hva gjør vi allerede?</vt:lpstr>
      <vt:lpstr>PowerPoint-presentasjon</vt:lpstr>
      <vt:lpstr>«Hjelpe barna til å leve og vokse i den kristne tro»</vt:lpstr>
      <vt:lpstr>Hvordan snakker du om Gud med barnet ditt?</vt:lpstr>
      <vt:lpstr>PowerPoint-presentasjon</vt:lpstr>
      <vt:lpstr>Ludvigs aftenbønn</vt:lpstr>
      <vt:lpstr>PAUSE</vt:lpstr>
      <vt:lpstr>PowerPoint-presentasjon</vt:lpstr>
      <vt:lpstr>Måltid, fortellinger og sanger</vt:lpstr>
      <vt:lpstr>Å markere dåpsdagen</vt:lpstr>
      <vt:lpstr>Advent og jul</vt:lpstr>
      <vt:lpstr>Påske og pinse</vt:lpstr>
      <vt:lpstr>PowerPoint-presentasjon</vt:lpstr>
      <vt:lpstr>Velsignelsen – Trygve Skaug</vt:lpstr>
      <vt:lpstr>Bergpreken</vt:lpstr>
      <vt:lpstr>Forslag til ressurser</vt:lpstr>
      <vt:lpstr>Lykke til videre Vel hjem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TEMAkveld Trosopplæring i hjemmet</dc:title>
  <dc:creator>Sigrid Eline Andersen</dc:creator>
  <cp:lastModifiedBy>Ieva Fredriksen</cp:lastModifiedBy>
  <cp:revision>44</cp:revision>
  <dcterms:created xsi:type="dcterms:W3CDTF">2022-12-20T13:20:18Z</dcterms:created>
  <dcterms:modified xsi:type="dcterms:W3CDTF">2023-05-10T09:27:16Z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0x010100D8C06B2710C1F94C92751F3336F24CAB</vt:lpwstr>
  </property>
  <property fmtid="{D5CDD505-2E9C-101B-9397-08002B2CF9AE}" pid="3" name="MediaServiceImageTags">
    <vt:lpwstr/>
  </property>
</Properties>
</file>