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4" r:id="rId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E48EA2-2EDF-4AF1-B16B-492B64D1D3AE}" v="165" dt="2024-06-28T11:00: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859" y="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nje Vilberg Bjerkreim" userId="62c1029b-58a9-4f17-900c-cc614b608646" providerId="ADAL" clId="{7AE48EA2-2EDF-4AF1-B16B-492B64D1D3AE}"/>
    <pc:docChg chg="undo custSel modSld">
      <pc:chgData name="Tonje Vilberg Bjerkreim" userId="62c1029b-58a9-4f17-900c-cc614b608646" providerId="ADAL" clId="{7AE48EA2-2EDF-4AF1-B16B-492B64D1D3AE}" dt="2024-06-28T11:02:06.560" v="215" actId="1076"/>
      <pc:docMkLst>
        <pc:docMk/>
      </pc:docMkLst>
      <pc:sldChg chg="addSp delSp modSp mod">
        <pc:chgData name="Tonje Vilberg Bjerkreim" userId="62c1029b-58a9-4f17-900c-cc614b608646" providerId="ADAL" clId="{7AE48EA2-2EDF-4AF1-B16B-492B64D1D3AE}" dt="2024-06-28T11:02:06.560" v="215" actId="1076"/>
        <pc:sldMkLst>
          <pc:docMk/>
          <pc:sldMk cId="3742971778" sldId="274"/>
        </pc:sldMkLst>
        <pc:spChg chg="mod">
          <ac:chgData name="Tonje Vilberg Bjerkreim" userId="62c1029b-58a9-4f17-900c-cc614b608646" providerId="ADAL" clId="{7AE48EA2-2EDF-4AF1-B16B-492B64D1D3AE}" dt="2024-06-28T11:01:14.823" v="207" actId="1076"/>
          <ac:spMkLst>
            <pc:docMk/>
            <pc:sldMk cId="3742971778" sldId="274"/>
            <ac:spMk id="4" creationId="{BCBD132A-E44D-382F-1FB2-4111FB594468}"/>
          </ac:spMkLst>
        </pc:spChg>
        <pc:spChg chg="add mod">
          <ac:chgData name="Tonje Vilberg Bjerkreim" userId="62c1029b-58a9-4f17-900c-cc614b608646" providerId="ADAL" clId="{7AE48EA2-2EDF-4AF1-B16B-492B64D1D3AE}" dt="2024-06-28T11:00:06.726" v="197" actId="14100"/>
          <ac:spMkLst>
            <pc:docMk/>
            <pc:sldMk cId="3742971778" sldId="274"/>
            <ac:spMk id="5" creationId="{58AC7D01-5410-A2A4-8BC6-FCFF73254299}"/>
          </ac:spMkLst>
        </pc:spChg>
        <pc:spChg chg="mod">
          <ac:chgData name="Tonje Vilberg Bjerkreim" userId="62c1029b-58a9-4f17-900c-cc614b608646" providerId="ADAL" clId="{7AE48EA2-2EDF-4AF1-B16B-492B64D1D3AE}" dt="2024-06-28T11:01:59.672" v="213" actId="1076"/>
          <ac:spMkLst>
            <pc:docMk/>
            <pc:sldMk cId="3742971778" sldId="274"/>
            <ac:spMk id="30" creationId="{00000000-0000-0000-0000-000000000000}"/>
          </ac:spMkLst>
        </pc:spChg>
        <pc:spChg chg="mod">
          <ac:chgData name="Tonje Vilberg Bjerkreim" userId="62c1029b-58a9-4f17-900c-cc614b608646" providerId="ADAL" clId="{7AE48EA2-2EDF-4AF1-B16B-492B64D1D3AE}" dt="2024-06-28T11:02:02.617" v="214" actId="1076"/>
          <ac:spMkLst>
            <pc:docMk/>
            <pc:sldMk cId="3742971778" sldId="274"/>
            <ac:spMk id="33" creationId="{00000000-0000-0000-0000-000000000000}"/>
          </ac:spMkLst>
        </pc:spChg>
        <pc:spChg chg="mod">
          <ac:chgData name="Tonje Vilberg Bjerkreim" userId="62c1029b-58a9-4f17-900c-cc614b608646" providerId="ADAL" clId="{7AE48EA2-2EDF-4AF1-B16B-492B64D1D3AE}" dt="2024-06-28T11:02:06.560" v="215" actId="1076"/>
          <ac:spMkLst>
            <pc:docMk/>
            <pc:sldMk cId="3742971778" sldId="274"/>
            <ac:spMk id="35" creationId="{00000000-0000-0000-0000-000000000000}"/>
          </ac:spMkLst>
        </pc:spChg>
        <pc:spChg chg="mod">
          <ac:chgData name="Tonje Vilberg Bjerkreim" userId="62c1029b-58a9-4f17-900c-cc614b608646" providerId="ADAL" clId="{7AE48EA2-2EDF-4AF1-B16B-492B64D1D3AE}" dt="2024-06-28T11:01:40.722" v="210" actId="14100"/>
          <ac:spMkLst>
            <pc:docMk/>
            <pc:sldMk cId="3742971778" sldId="274"/>
            <ac:spMk id="41" creationId="{00000000-0000-0000-0000-000000000000}"/>
          </ac:spMkLst>
        </pc:spChg>
        <pc:spChg chg="mod">
          <ac:chgData name="Tonje Vilberg Bjerkreim" userId="62c1029b-58a9-4f17-900c-cc614b608646" providerId="ADAL" clId="{7AE48EA2-2EDF-4AF1-B16B-492B64D1D3AE}" dt="2024-06-28T11:00:33.651" v="204" actId="1076"/>
          <ac:spMkLst>
            <pc:docMk/>
            <pc:sldMk cId="3742971778" sldId="274"/>
            <ac:spMk id="42" creationId="{E201EC28-15D7-47DC-9D66-2681325B4CCD}"/>
          </ac:spMkLst>
        </pc:spChg>
        <pc:spChg chg="del">
          <ac:chgData name="Tonje Vilberg Bjerkreim" userId="62c1029b-58a9-4f17-900c-cc614b608646" providerId="ADAL" clId="{7AE48EA2-2EDF-4AF1-B16B-492B64D1D3AE}" dt="2024-06-28T10:59:05.727" v="186" actId="478"/>
          <ac:spMkLst>
            <pc:docMk/>
            <pc:sldMk cId="3742971778" sldId="274"/>
            <ac:spMk id="57" creationId="{8F7ABDD8-D99F-4C47-BD2D-F5D56A5C3B4F}"/>
          </ac:spMkLst>
        </pc:spChg>
        <pc:spChg chg="mod">
          <ac:chgData name="Tonje Vilberg Bjerkreim" userId="62c1029b-58a9-4f17-900c-cc614b608646" providerId="ADAL" clId="{7AE48EA2-2EDF-4AF1-B16B-492B64D1D3AE}" dt="2024-06-28T11:01:23.887" v="208" actId="1076"/>
          <ac:spMkLst>
            <pc:docMk/>
            <pc:sldMk cId="3742971778" sldId="274"/>
            <ac:spMk id="102" creationId="{BE900939-E798-4BA0-BE39-99127FD9A629}"/>
          </ac:spMkLst>
        </pc:spChg>
        <pc:spChg chg="mod">
          <ac:chgData name="Tonje Vilberg Bjerkreim" userId="62c1029b-58a9-4f17-900c-cc614b608646" providerId="ADAL" clId="{7AE48EA2-2EDF-4AF1-B16B-492B64D1D3AE}" dt="2024-06-28T11:01:11.095" v="206" actId="1076"/>
          <ac:spMkLst>
            <pc:docMk/>
            <pc:sldMk cId="3742971778" sldId="274"/>
            <ac:spMk id="103" creationId="{50D126DC-1D70-4A0F-ABBE-C36CC3494EC8}"/>
          </ac:spMkLst>
        </pc:spChg>
        <pc:spChg chg="mod">
          <ac:chgData name="Tonje Vilberg Bjerkreim" userId="62c1029b-58a9-4f17-900c-cc614b608646" providerId="ADAL" clId="{7AE48EA2-2EDF-4AF1-B16B-492B64D1D3AE}" dt="2024-06-28T11:00:12.365" v="199" actId="14100"/>
          <ac:spMkLst>
            <pc:docMk/>
            <pc:sldMk cId="3742971778" sldId="274"/>
            <ac:spMk id="110" creationId="{A6373D16-638E-405B-BD66-EE4C17997E7D}"/>
          </ac:spMkLst>
        </pc:spChg>
        <pc:spChg chg="mod">
          <ac:chgData name="Tonje Vilberg Bjerkreim" userId="62c1029b-58a9-4f17-900c-cc614b608646" providerId="ADAL" clId="{7AE48EA2-2EDF-4AF1-B16B-492B64D1D3AE}" dt="2024-06-28T08:19:54.093" v="1" actId="1076"/>
          <ac:spMkLst>
            <pc:docMk/>
            <pc:sldMk cId="3742971778" sldId="274"/>
            <ac:spMk id="112" creationId="{5F4236B9-B6DE-4CDF-B8EC-F32024C41D83}"/>
          </ac:spMkLst>
        </pc:spChg>
        <pc:graphicFrameChg chg="mod">
          <ac:chgData name="Tonje Vilberg Bjerkreim" userId="62c1029b-58a9-4f17-900c-cc614b608646" providerId="ADAL" clId="{7AE48EA2-2EDF-4AF1-B16B-492B64D1D3AE}" dt="2024-06-28T11:00:19" v="203" actId="20577"/>
          <ac:graphicFrameMkLst>
            <pc:docMk/>
            <pc:sldMk cId="3742971778" sldId="274"/>
            <ac:graphicFrameMk id="8" creationId="{00000000-0000-0000-0000-00000000000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E0A49C-AB16-457F-B0ED-4591434B9565}" type="doc">
      <dgm:prSet loTypeId="urn:microsoft.com/office/officeart/2005/8/layout/radial6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7BD933B9-57DF-42D5-82B8-BCECD8B7A44C}">
      <dgm:prSet phldrT="[Tekst]" custT="1"/>
      <dgm:spPr/>
      <dgm:t>
        <a:bodyPr/>
        <a:lstStyle/>
        <a:p>
          <a:r>
            <a:rPr lang="nb-NO" sz="1200" dirty="0"/>
            <a:t>Sektor for diakoni</a:t>
          </a:r>
        </a:p>
        <a:p>
          <a:r>
            <a:rPr lang="nb-NO" sz="1200" dirty="0"/>
            <a:t>Leder + diakon</a:t>
          </a:r>
        </a:p>
      </dgm:t>
    </dgm:pt>
    <dgm:pt modelId="{0AA413F6-052F-4BD7-A3E9-06A96116C62F}" type="parTrans" cxnId="{9FEDD5E6-10B7-4589-BEF6-9027206AF3B4}">
      <dgm:prSet/>
      <dgm:spPr/>
      <dgm:t>
        <a:bodyPr/>
        <a:lstStyle/>
        <a:p>
          <a:endParaRPr lang="nb-NO" sz="1200"/>
        </a:p>
      </dgm:t>
    </dgm:pt>
    <dgm:pt modelId="{465DB39D-948A-41EE-B139-65F3D7F7D83E}" type="sibTrans" cxnId="{9FEDD5E6-10B7-4589-BEF6-9027206AF3B4}">
      <dgm:prSet/>
      <dgm:spPr/>
      <dgm:t>
        <a:bodyPr/>
        <a:lstStyle/>
        <a:p>
          <a:endParaRPr lang="nb-NO" sz="1200"/>
        </a:p>
      </dgm:t>
    </dgm:pt>
    <dgm:pt modelId="{A65555E8-BF32-41F0-9388-218461F6577C}">
      <dgm:prSet phldrT="[Tekst]" custT="1"/>
      <dgm:spPr>
        <a:solidFill>
          <a:srgbClr val="A03A6F"/>
        </a:solidFill>
      </dgm:spPr>
      <dgm:t>
        <a:bodyPr/>
        <a:lstStyle/>
        <a:p>
          <a:endParaRPr lang="nb-NO" sz="1100" dirty="0">
            <a:solidFill>
              <a:schemeClr val="bg1"/>
            </a:solidFill>
          </a:endParaRPr>
        </a:p>
      </dgm:t>
    </dgm:pt>
    <dgm:pt modelId="{9E474A3D-B973-44AD-BE1D-E50901A57EF3}" type="parTrans" cxnId="{247B0632-AF08-4BBE-AE1E-E4B8D427AF8F}">
      <dgm:prSet/>
      <dgm:spPr/>
      <dgm:t>
        <a:bodyPr/>
        <a:lstStyle/>
        <a:p>
          <a:endParaRPr lang="nb-NO" sz="1200"/>
        </a:p>
      </dgm:t>
    </dgm:pt>
    <dgm:pt modelId="{B44C6475-E106-4322-B4F8-42B60B5DCDB5}" type="sibTrans" cxnId="{247B0632-AF08-4BBE-AE1E-E4B8D427AF8F}">
      <dgm:prSet/>
      <dgm:spPr/>
      <dgm:t>
        <a:bodyPr/>
        <a:lstStyle/>
        <a:p>
          <a:endParaRPr lang="nb-NO" sz="1200"/>
        </a:p>
      </dgm:t>
    </dgm:pt>
    <dgm:pt modelId="{9E81080D-45F1-4D28-8B53-3A9A2923F158}">
      <dgm:prSet phldrT="[Tekst]" custT="1"/>
      <dgm:spPr>
        <a:gradFill rotWithShape="0">
          <a:gsLst>
            <a:gs pos="100000">
              <a:srgbClr val="7B91CF"/>
            </a:gs>
            <a:gs pos="100000">
              <a:srgbClr val="15608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rgbClr>
            </a:gs>
            <a:gs pos="100000">
              <a:srgbClr val="15608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 spcFirstLastPara="0" vert="horz" wrap="square" lIns="13970" tIns="13970" rIns="13970" bIns="13970" numCol="1" spcCol="1270" anchor="ctr" anchorCtr="0"/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100" kern="1200" dirty="0">
            <a:solidFill>
              <a:prstClr val="black"/>
            </a:solidFill>
            <a:latin typeface="Aptos" panose="02110004020202020204"/>
            <a:ea typeface="+mn-ea"/>
            <a:cs typeface="+mn-cs"/>
          </a:endParaRPr>
        </a:p>
      </dgm:t>
    </dgm:pt>
    <dgm:pt modelId="{30A1481F-B558-4407-A0AD-17959B033DDB}" type="parTrans" cxnId="{B04A19CB-DEAE-430C-A2AC-EC4DC1B13882}">
      <dgm:prSet/>
      <dgm:spPr/>
      <dgm:t>
        <a:bodyPr/>
        <a:lstStyle/>
        <a:p>
          <a:endParaRPr lang="nb-NO" sz="1200"/>
        </a:p>
      </dgm:t>
    </dgm:pt>
    <dgm:pt modelId="{FC96F476-3E99-42D0-8E10-4FE6FE313888}" type="sibTrans" cxnId="{B04A19CB-DEAE-430C-A2AC-EC4DC1B13882}">
      <dgm:prSet/>
      <dgm:spPr/>
      <dgm:t>
        <a:bodyPr/>
        <a:lstStyle/>
        <a:p>
          <a:endParaRPr lang="nb-NO" sz="1200"/>
        </a:p>
      </dgm:t>
    </dgm:pt>
    <dgm:pt modelId="{407986A6-4120-4C45-AA68-3277956CE7D0}">
      <dgm:prSet phldrT="[Tekst]" custT="1"/>
      <dgm:spPr>
        <a:gradFill rotWithShape="0">
          <a:gsLst>
            <a:gs pos="100000">
              <a:srgbClr val="7B91CF"/>
            </a:gs>
            <a:gs pos="100000">
              <a:srgbClr val="15608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rgbClr>
            </a:gs>
            <a:gs pos="100000">
              <a:srgbClr val="15608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 spcFirstLastPara="0" vert="horz" wrap="square" lIns="13970" tIns="13970" rIns="13970" bIns="13970" numCol="1" spcCol="1270" anchor="ctr" anchorCtr="0"/>
        <a:lstStyle/>
        <a:p>
          <a:endParaRPr lang="nb-NO" sz="1100" kern="1200" dirty="0"/>
        </a:p>
      </dgm:t>
    </dgm:pt>
    <dgm:pt modelId="{E4BC7731-907B-4D71-B330-9FEABCE2A950}" type="parTrans" cxnId="{C51FB96C-DD4B-43A5-9058-343018401DF5}">
      <dgm:prSet/>
      <dgm:spPr/>
      <dgm:t>
        <a:bodyPr/>
        <a:lstStyle/>
        <a:p>
          <a:endParaRPr lang="nb-NO" sz="1200"/>
        </a:p>
      </dgm:t>
    </dgm:pt>
    <dgm:pt modelId="{AA7DD154-D949-4526-A8EE-5E8F3BCBA662}" type="sibTrans" cxnId="{C51FB96C-DD4B-43A5-9058-343018401DF5}">
      <dgm:prSet/>
      <dgm:spPr/>
      <dgm:t>
        <a:bodyPr/>
        <a:lstStyle/>
        <a:p>
          <a:endParaRPr lang="nb-NO" sz="1200"/>
        </a:p>
      </dgm:t>
    </dgm:pt>
    <dgm:pt modelId="{25104D81-1562-46AB-8024-D39268654144}">
      <dgm:prSet phldrT="[Tekst]" phldr="0" custT="1"/>
      <dgm:spPr>
        <a:gradFill rotWithShape="0">
          <a:gsLst>
            <a:gs pos="100000">
              <a:srgbClr val="7B91CF"/>
            </a:gs>
            <a:gs pos="100000">
              <a:srgbClr val="15608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rgbClr>
            </a:gs>
            <a:gs pos="100000">
              <a:srgbClr val="15608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 spcFirstLastPara="0" vert="horz" wrap="square" lIns="13970" tIns="13970" rIns="13970" bIns="13970" numCol="1" spcCol="1270" anchor="ctr" anchorCtr="0"/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100" kern="1200" dirty="0">
            <a:solidFill>
              <a:prstClr val="black"/>
            </a:solidFill>
            <a:latin typeface="Aptos" panose="02110004020202020204"/>
            <a:ea typeface="+mn-ea"/>
            <a:cs typeface="+mn-cs"/>
          </a:endParaRPr>
        </a:p>
      </dgm:t>
    </dgm:pt>
    <dgm:pt modelId="{F2E5464E-5AEA-4527-AAAA-A5103A9BD495}" type="parTrans" cxnId="{BE2B3148-1A6B-4C23-8D52-73F00A0D1177}">
      <dgm:prSet/>
      <dgm:spPr/>
      <dgm:t>
        <a:bodyPr/>
        <a:lstStyle/>
        <a:p>
          <a:endParaRPr lang="nb-NO" sz="1200"/>
        </a:p>
      </dgm:t>
    </dgm:pt>
    <dgm:pt modelId="{EDC5ED48-05B6-4800-9DF8-72DEA9FEC36A}" type="sibTrans" cxnId="{BE2B3148-1A6B-4C23-8D52-73F00A0D1177}">
      <dgm:prSet/>
      <dgm:spPr/>
      <dgm:t>
        <a:bodyPr/>
        <a:lstStyle/>
        <a:p>
          <a:endParaRPr lang="nb-NO" sz="1200"/>
        </a:p>
      </dgm:t>
    </dgm:pt>
    <dgm:pt modelId="{24FEBD85-C0F0-40C7-BBDE-8373CC3B9E11}">
      <dgm:prSet phldrT="[Tekst]" custT="1"/>
      <dgm:spPr>
        <a:gradFill rotWithShape="0">
          <a:gsLst>
            <a:gs pos="100000">
              <a:srgbClr val="7B91CF"/>
            </a:gs>
            <a:gs pos="100000">
              <a:srgbClr val="15608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rgbClr>
            </a:gs>
            <a:gs pos="100000">
              <a:srgbClr val="15608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 spcFirstLastPara="0" vert="horz" wrap="square" lIns="13970" tIns="13970" rIns="13970" bIns="13970" numCol="1" spcCol="1270" anchor="ctr" anchorCtr="0"/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100" kern="1200" dirty="0">
            <a:solidFill>
              <a:prstClr val="black"/>
            </a:solidFill>
            <a:latin typeface="Aptos" panose="02110004020202020204"/>
            <a:ea typeface="+mn-ea"/>
            <a:cs typeface="+mn-cs"/>
          </a:endParaRPr>
        </a:p>
      </dgm:t>
    </dgm:pt>
    <dgm:pt modelId="{2FD66AF0-7E00-47FB-B394-BF7E89E76069}" type="parTrans" cxnId="{36851726-32B3-458B-832E-177EC135D82B}">
      <dgm:prSet/>
      <dgm:spPr/>
      <dgm:t>
        <a:bodyPr/>
        <a:lstStyle/>
        <a:p>
          <a:endParaRPr lang="nb-NO" sz="1200"/>
        </a:p>
      </dgm:t>
    </dgm:pt>
    <dgm:pt modelId="{EDB6CE64-41A2-4532-843F-C804C2A793C2}" type="sibTrans" cxnId="{36851726-32B3-458B-832E-177EC135D82B}">
      <dgm:prSet/>
      <dgm:spPr/>
      <dgm:t>
        <a:bodyPr/>
        <a:lstStyle/>
        <a:p>
          <a:endParaRPr lang="nb-NO" sz="1200"/>
        </a:p>
      </dgm:t>
    </dgm:pt>
    <dgm:pt modelId="{210F82E9-E50B-4262-A802-769E7F73904C}">
      <dgm:prSet phldrT="[Tekst]" custT="1"/>
      <dgm:spPr>
        <a:gradFill rotWithShape="0">
          <a:gsLst>
            <a:gs pos="100000">
              <a:srgbClr val="7B91CF"/>
            </a:gs>
            <a:gs pos="100000">
              <a:srgbClr val="15608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rgbClr>
            </a:gs>
            <a:gs pos="100000">
              <a:srgbClr val="15608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 spcFirstLastPara="0" vert="horz" wrap="square" lIns="13970" tIns="13970" rIns="13970" bIns="13970" numCol="1" spcCol="1270" anchor="ctr" anchorCtr="0"/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100" kern="1200" dirty="0">
            <a:solidFill>
              <a:prstClr val="black"/>
            </a:solidFill>
            <a:latin typeface="Aptos" panose="02110004020202020204"/>
            <a:ea typeface="+mn-ea"/>
            <a:cs typeface="+mn-cs"/>
          </a:endParaRPr>
        </a:p>
      </dgm:t>
    </dgm:pt>
    <dgm:pt modelId="{AF19CA23-8A88-4B06-8808-18E33CEAFCE2}" type="parTrans" cxnId="{89498FDD-599D-45C5-BC73-D791D961CE4C}">
      <dgm:prSet/>
      <dgm:spPr/>
      <dgm:t>
        <a:bodyPr/>
        <a:lstStyle/>
        <a:p>
          <a:endParaRPr lang="nb-NO" sz="1200"/>
        </a:p>
      </dgm:t>
    </dgm:pt>
    <dgm:pt modelId="{55E26C04-D5B5-4031-A4B1-02889CF3AF00}" type="sibTrans" cxnId="{89498FDD-599D-45C5-BC73-D791D961CE4C}">
      <dgm:prSet/>
      <dgm:spPr/>
      <dgm:t>
        <a:bodyPr/>
        <a:lstStyle/>
        <a:p>
          <a:endParaRPr lang="nb-NO" sz="1200"/>
        </a:p>
      </dgm:t>
    </dgm:pt>
    <dgm:pt modelId="{E2DF0CA0-1D57-4F4E-930A-72D0759C5935}">
      <dgm:prSet phldrT="[Tekst]" custT="1"/>
      <dgm:spPr>
        <a:gradFill rotWithShape="0">
          <a:gsLst>
            <a:gs pos="39000">
              <a:srgbClr val="F27EB8"/>
            </a:gs>
            <a:gs pos="64000">
              <a:srgbClr val="92D050"/>
            </a:gs>
          </a:gsLst>
          <a:lin ang="5400000" scaled="1"/>
        </a:gra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endParaRPr lang="nb-NO" sz="1100" dirty="0"/>
        </a:p>
      </dgm:t>
    </dgm:pt>
    <dgm:pt modelId="{91780B7A-7F3D-485B-8C3A-9497C8A50CF1}" type="parTrans" cxnId="{2456D6C0-ED91-48A6-AA13-629EA96E1205}">
      <dgm:prSet/>
      <dgm:spPr/>
      <dgm:t>
        <a:bodyPr/>
        <a:lstStyle/>
        <a:p>
          <a:endParaRPr lang="nb-NO" sz="1200"/>
        </a:p>
      </dgm:t>
    </dgm:pt>
    <dgm:pt modelId="{21D72284-D14C-41DE-8441-69BB0AA99DC0}" type="sibTrans" cxnId="{2456D6C0-ED91-48A6-AA13-629EA96E1205}">
      <dgm:prSet/>
      <dgm:spPr/>
      <dgm:t>
        <a:bodyPr/>
        <a:lstStyle/>
        <a:p>
          <a:endParaRPr lang="nb-NO" sz="1200"/>
        </a:p>
      </dgm:t>
    </dgm:pt>
    <dgm:pt modelId="{7D16B243-698A-4ABC-9966-F163F696C0E7}">
      <dgm:prSet phldrT="[Tekst]" custT="1"/>
      <dgm:spPr>
        <a:solidFill>
          <a:srgbClr val="A03A6F"/>
        </a:solidFill>
      </dgm:spPr>
      <dgm:t>
        <a:bodyPr/>
        <a:lstStyle/>
        <a:p>
          <a:endParaRPr lang="nb-NO" sz="1100" dirty="0">
            <a:solidFill>
              <a:schemeClr val="bg1"/>
            </a:solidFill>
          </a:endParaRPr>
        </a:p>
      </dgm:t>
    </dgm:pt>
    <dgm:pt modelId="{D06B30D9-5C67-4DAE-B89A-DE4EF2E0EE7B}" type="sibTrans" cxnId="{E2660B38-AD08-4E84-86D1-7DFD1E83EF0D}">
      <dgm:prSet/>
      <dgm:spPr/>
      <dgm:t>
        <a:bodyPr/>
        <a:lstStyle/>
        <a:p>
          <a:endParaRPr lang="nb-NO" sz="1200"/>
        </a:p>
      </dgm:t>
    </dgm:pt>
    <dgm:pt modelId="{5053DCA5-85A4-4D5A-9AE0-28ACFBC49EC9}" type="parTrans" cxnId="{E2660B38-AD08-4E84-86D1-7DFD1E83EF0D}">
      <dgm:prSet/>
      <dgm:spPr/>
      <dgm:t>
        <a:bodyPr/>
        <a:lstStyle/>
        <a:p>
          <a:endParaRPr lang="nb-NO" sz="1200"/>
        </a:p>
      </dgm:t>
    </dgm:pt>
    <dgm:pt modelId="{82D34FA9-28B4-45A8-92C1-E3E0A8FC8BE3}">
      <dgm:prSet custT="1"/>
      <dgm:spPr>
        <a:solidFill>
          <a:srgbClr val="A03A6F"/>
        </a:solidFill>
      </dgm:spPr>
      <dgm:t>
        <a:bodyPr/>
        <a:lstStyle/>
        <a:p>
          <a:endParaRPr lang="nb-NO" sz="1100" dirty="0">
            <a:solidFill>
              <a:schemeClr val="bg1"/>
            </a:solidFill>
          </a:endParaRPr>
        </a:p>
      </dgm:t>
    </dgm:pt>
    <dgm:pt modelId="{B5A6B547-C18F-45A1-A77E-98B349F64968}" type="parTrans" cxnId="{404574A9-6472-47F2-B6C7-B31A1A506934}">
      <dgm:prSet/>
      <dgm:spPr/>
      <dgm:t>
        <a:bodyPr/>
        <a:lstStyle/>
        <a:p>
          <a:endParaRPr lang="nb-NO"/>
        </a:p>
      </dgm:t>
    </dgm:pt>
    <dgm:pt modelId="{65677E34-4942-47C2-AF77-653DAE181A4B}" type="sibTrans" cxnId="{404574A9-6472-47F2-B6C7-B31A1A506934}">
      <dgm:prSet/>
      <dgm:spPr/>
      <dgm:t>
        <a:bodyPr/>
        <a:lstStyle/>
        <a:p>
          <a:endParaRPr lang="nb-NO"/>
        </a:p>
      </dgm:t>
    </dgm:pt>
    <dgm:pt modelId="{9ACE6C8E-08B0-4577-AF72-19F48657B478}">
      <dgm:prSet phldrT="[Tekst]" custT="1"/>
      <dgm:spPr>
        <a:gradFill rotWithShape="0">
          <a:gsLst>
            <a:gs pos="50500">
              <a:srgbClr val="92D050"/>
            </a:gs>
            <a:gs pos="70000">
              <a:srgbClr val="7B91CF"/>
            </a:gs>
            <a:gs pos="31000">
              <a:srgbClr val="F79635"/>
            </a:gs>
          </a:gsLst>
          <a:lin ang="5400000" scaled="0"/>
        </a:gradFill>
      </dgm:spPr>
      <dgm:t>
        <a:bodyPr/>
        <a:lstStyle/>
        <a:p>
          <a:r>
            <a:rPr lang="nb-NO" sz="1100" b="0" dirty="0"/>
            <a:t>Tilbud/ gruppe</a:t>
          </a:r>
        </a:p>
      </dgm:t>
    </dgm:pt>
    <dgm:pt modelId="{EA043D9B-A5CC-4D38-B07E-29F269213057}" type="parTrans" cxnId="{0A00F985-F113-4C33-9076-729E5AF59248}">
      <dgm:prSet/>
      <dgm:spPr/>
      <dgm:t>
        <a:bodyPr/>
        <a:lstStyle/>
        <a:p>
          <a:endParaRPr lang="nb-NO"/>
        </a:p>
      </dgm:t>
    </dgm:pt>
    <dgm:pt modelId="{281E5C0D-F4A3-4DB0-B617-10EDDC74CEF7}" type="sibTrans" cxnId="{0A00F985-F113-4C33-9076-729E5AF59248}">
      <dgm:prSet/>
      <dgm:spPr/>
      <dgm:t>
        <a:bodyPr/>
        <a:lstStyle/>
        <a:p>
          <a:endParaRPr lang="nb-NO"/>
        </a:p>
      </dgm:t>
    </dgm:pt>
    <dgm:pt modelId="{5CBCB5B0-AAB1-4286-974A-065F19E6383E}">
      <dgm:prSet phldrT="[Tekst]" custT="1"/>
      <dgm:spPr>
        <a:gradFill rotWithShape="0">
          <a:gsLst>
            <a:gs pos="68000">
              <a:srgbClr val="7B91CF"/>
            </a:gs>
            <a:gs pos="36000">
              <a:srgbClr val="ED9945"/>
            </a:gs>
          </a:gsLst>
          <a:lin ang="5400000" scaled="0"/>
        </a:gradFill>
      </dgm:spPr>
      <dgm:t>
        <a:bodyPr/>
        <a:lstStyle/>
        <a:p>
          <a:endParaRPr lang="nb-NO" sz="1100" dirty="0"/>
        </a:p>
      </dgm:t>
    </dgm:pt>
    <dgm:pt modelId="{64115FC6-1391-42F7-84CA-67F2251636A4}" type="parTrans" cxnId="{9482CD89-98D4-4269-8729-E1C5A545B988}">
      <dgm:prSet/>
      <dgm:spPr/>
      <dgm:t>
        <a:bodyPr/>
        <a:lstStyle/>
        <a:p>
          <a:endParaRPr lang="nb-NO"/>
        </a:p>
      </dgm:t>
    </dgm:pt>
    <dgm:pt modelId="{EA57B175-80D3-4B4F-9EC7-B0E34EFB8246}" type="sibTrans" cxnId="{9482CD89-98D4-4269-8729-E1C5A545B988}">
      <dgm:prSet/>
      <dgm:spPr/>
      <dgm:t>
        <a:bodyPr/>
        <a:lstStyle/>
        <a:p>
          <a:endParaRPr lang="nb-NO"/>
        </a:p>
      </dgm:t>
    </dgm:pt>
    <dgm:pt modelId="{7F89D251-B7C7-49C4-8A6B-30FB814F7156}">
      <dgm:prSet phldrT="[Tekst]" custT="1"/>
      <dgm:spPr>
        <a:gradFill rotWithShape="0">
          <a:gsLst>
            <a:gs pos="32022">
              <a:srgbClr val="A03A6F"/>
            </a:gs>
            <a:gs pos="56000">
              <a:srgbClr val="ED9945"/>
            </a:gs>
            <a:gs pos="46000">
              <a:srgbClr val="B06079"/>
            </a:gs>
          </a:gsLst>
          <a:lin ang="5400000" scaled="0"/>
        </a:gradFill>
      </dgm:spPr>
      <dgm:t>
        <a:bodyPr/>
        <a:lstStyle/>
        <a:p>
          <a:r>
            <a:rPr lang="nb-NO" sz="1100" b="0" dirty="0"/>
            <a:t>Tilbud/</a:t>
          </a:r>
        </a:p>
        <a:p>
          <a:r>
            <a:rPr lang="nb-NO" sz="1100" b="0" dirty="0"/>
            <a:t>gruppe</a:t>
          </a:r>
        </a:p>
      </dgm:t>
    </dgm:pt>
    <dgm:pt modelId="{9A14D11D-89F8-4B88-8F0D-82E8BDC627C1}" type="sibTrans" cxnId="{E55A630C-BE3E-4834-9719-CE0D0BE4932D}">
      <dgm:prSet/>
      <dgm:spPr/>
      <dgm:t>
        <a:bodyPr/>
        <a:lstStyle/>
        <a:p>
          <a:endParaRPr lang="nb-NO"/>
        </a:p>
      </dgm:t>
    </dgm:pt>
    <dgm:pt modelId="{F52C177D-BAF3-4582-8B44-39DC31A3A622}" type="parTrans" cxnId="{E55A630C-BE3E-4834-9719-CE0D0BE4932D}">
      <dgm:prSet/>
      <dgm:spPr/>
      <dgm:t>
        <a:bodyPr/>
        <a:lstStyle/>
        <a:p>
          <a:endParaRPr lang="nb-NO"/>
        </a:p>
      </dgm:t>
    </dgm:pt>
    <dgm:pt modelId="{C338CDB8-5D40-4433-8D06-A13284D727AE}">
      <dgm:prSet phldrT="[Tekst]" custScaleX="140327" custScaleY="134544"/>
      <dgm:spPr>
        <a:gradFill rotWithShape="0">
          <a:gsLst>
            <a:gs pos="80000">
              <a:schemeClr val="accent4">
                <a:lumMod val="40000"/>
                <a:lumOff val="60000"/>
              </a:schemeClr>
            </a:gs>
            <a:gs pos="37000">
              <a:srgbClr val="B06079"/>
            </a:gs>
            <a:gs pos="88000">
              <a:schemeClr val="accent4">
                <a:lumMod val="40000"/>
                <a:lumOff val="60000"/>
              </a:schemeClr>
            </a:gs>
          </a:gsLst>
        </a:gradFill>
      </dgm:spPr>
      <dgm:t>
        <a:bodyPr/>
        <a:lstStyle/>
        <a:p>
          <a:endParaRPr lang="nb-NO"/>
        </a:p>
      </dgm:t>
    </dgm:pt>
    <dgm:pt modelId="{6324D9F8-BC75-4AF6-A9C9-19DA6361229E}" type="parTrans" cxnId="{035F434F-7264-40DA-9D1F-B8793473F6E8}">
      <dgm:prSet/>
      <dgm:spPr/>
      <dgm:t>
        <a:bodyPr/>
        <a:lstStyle/>
        <a:p>
          <a:endParaRPr lang="nb-NO"/>
        </a:p>
      </dgm:t>
    </dgm:pt>
    <dgm:pt modelId="{C7B1D065-E49E-4A61-A9DD-DD896EF2E81C}" type="sibTrans" cxnId="{035F434F-7264-40DA-9D1F-B8793473F6E8}">
      <dgm:prSet/>
      <dgm:spPr/>
      <dgm:t>
        <a:bodyPr/>
        <a:lstStyle/>
        <a:p>
          <a:endParaRPr lang="nb-NO"/>
        </a:p>
      </dgm:t>
    </dgm:pt>
    <dgm:pt modelId="{3386B48F-4D76-4908-BD87-466F433D4821}">
      <dgm:prSet phldrT="[Tekst]" custScaleX="140327" custScaleY="134544"/>
      <dgm:spPr>
        <a:gradFill rotWithShape="0">
          <a:gsLst>
            <a:gs pos="80000">
              <a:schemeClr val="accent4">
                <a:lumMod val="40000"/>
                <a:lumOff val="60000"/>
              </a:schemeClr>
            </a:gs>
            <a:gs pos="37000">
              <a:srgbClr val="B06079"/>
            </a:gs>
            <a:gs pos="88000">
              <a:schemeClr val="accent4">
                <a:lumMod val="40000"/>
                <a:lumOff val="60000"/>
              </a:schemeClr>
            </a:gs>
          </a:gsLst>
        </a:gradFill>
      </dgm:spPr>
      <dgm:t>
        <a:bodyPr/>
        <a:lstStyle/>
        <a:p>
          <a:endParaRPr lang="nb-NO"/>
        </a:p>
      </dgm:t>
    </dgm:pt>
    <dgm:pt modelId="{E3F7634F-7DEF-472A-99DE-6EF04F17FE84}" type="parTrans" cxnId="{9DC11BE3-5943-443E-937C-AFBB79C142CF}">
      <dgm:prSet/>
      <dgm:spPr/>
      <dgm:t>
        <a:bodyPr/>
        <a:lstStyle/>
        <a:p>
          <a:endParaRPr lang="nb-NO"/>
        </a:p>
      </dgm:t>
    </dgm:pt>
    <dgm:pt modelId="{3A5E9249-BF44-42A7-9200-483600579C1E}" type="sibTrans" cxnId="{9DC11BE3-5943-443E-937C-AFBB79C142CF}">
      <dgm:prSet/>
      <dgm:spPr/>
      <dgm:t>
        <a:bodyPr/>
        <a:lstStyle/>
        <a:p>
          <a:endParaRPr lang="nb-NO"/>
        </a:p>
      </dgm:t>
    </dgm:pt>
    <dgm:pt modelId="{FF864A48-493B-4DDF-92D3-BE2BD3BF122F}">
      <dgm:prSet phldrT="[Tekst]" custT="1"/>
      <dgm:spPr>
        <a:solidFill>
          <a:srgbClr val="F7A3D1"/>
        </a:solidFill>
      </dgm:spPr>
      <dgm:t>
        <a:bodyPr/>
        <a:lstStyle/>
        <a:p>
          <a:endParaRPr lang="nb-NO" sz="1100" dirty="0"/>
        </a:p>
      </dgm:t>
    </dgm:pt>
    <dgm:pt modelId="{C2178EAD-DD97-44C4-B9E3-8F5E7A600F69}" type="parTrans" cxnId="{191EC3A2-BA26-46AB-8828-D986ED1C9635}">
      <dgm:prSet/>
      <dgm:spPr/>
      <dgm:t>
        <a:bodyPr/>
        <a:lstStyle/>
        <a:p>
          <a:endParaRPr lang="nb-NO"/>
        </a:p>
      </dgm:t>
    </dgm:pt>
    <dgm:pt modelId="{8421A096-7054-47AE-B575-1CA3D9268DB0}" type="sibTrans" cxnId="{191EC3A2-BA26-46AB-8828-D986ED1C9635}">
      <dgm:prSet/>
      <dgm:spPr/>
      <dgm:t>
        <a:bodyPr/>
        <a:lstStyle/>
        <a:p>
          <a:endParaRPr lang="nb-NO"/>
        </a:p>
      </dgm:t>
    </dgm:pt>
    <dgm:pt modelId="{CDB468A2-89B2-46D0-9F22-01A5E8E661E0}">
      <dgm:prSet custT="1"/>
      <dgm:spPr>
        <a:gradFill rotWithShape="0">
          <a:gsLst>
            <a:gs pos="100000">
              <a:srgbClr val="7B91CF"/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</a:gradFill>
      </dgm:spPr>
      <dgm:t>
        <a:bodyPr/>
        <a:lstStyle/>
        <a:p>
          <a:endParaRPr lang="nb-NO" sz="1100" dirty="0"/>
        </a:p>
      </dgm:t>
    </dgm:pt>
    <dgm:pt modelId="{F08CD91B-1974-4F3B-96AC-01E1B4CEEF89}" type="parTrans" cxnId="{B25D7F3D-CBD9-409B-8869-F4EB462D5FA6}">
      <dgm:prSet/>
      <dgm:spPr/>
      <dgm:t>
        <a:bodyPr/>
        <a:lstStyle/>
        <a:p>
          <a:endParaRPr lang="nb-NO"/>
        </a:p>
      </dgm:t>
    </dgm:pt>
    <dgm:pt modelId="{72A49066-246E-4BB7-8455-6307E54E4859}" type="sibTrans" cxnId="{B25D7F3D-CBD9-409B-8869-F4EB462D5FA6}">
      <dgm:prSet/>
      <dgm:spPr/>
      <dgm:t>
        <a:bodyPr/>
        <a:lstStyle/>
        <a:p>
          <a:endParaRPr lang="nb-NO"/>
        </a:p>
      </dgm:t>
    </dgm:pt>
    <dgm:pt modelId="{2DF05F3C-5CE1-4771-BF9B-A579AED9FCAA}">
      <dgm:prSet/>
      <dgm:spPr/>
      <dgm:t>
        <a:bodyPr/>
        <a:lstStyle/>
        <a:p>
          <a:endParaRPr lang="nb-NO"/>
        </a:p>
      </dgm:t>
    </dgm:pt>
    <dgm:pt modelId="{5B91BD49-1A55-45C9-8B7E-5AFDCAFBA3D0}" type="parTrans" cxnId="{E96076A0-8BAA-41EC-8CCE-63D23F8A004F}">
      <dgm:prSet/>
      <dgm:spPr/>
      <dgm:t>
        <a:bodyPr/>
        <a:lstStyle/>
        <a:p>
          <a:endParaRPr lang="nb-NO"/>
        </a:p>
      </dgm:t>
    </dgm:pt>
    <dgm:pt modelId="{9CC28B1E-8CA3-4AED-83E1-61368A56BE37}" type="sibTrans" cxnId="{E96076A0-8BAA-41EC-8CCE-63D23F8A004F}">
      <dgm:prSet/>
      <dgm:spPr/>
      <dgm:t>
        <a:bodyPr/>
        <a:lstStyle/>
        <a:p>
          <a:endParaRPr lang="nb-NO"/>
        </a:p>
      </dgm:t>
    </dgm:pt>
    <dgm:pt modelId="{0B312FDC-6951-4FE3-AF59-0FE3875968E2}">
      <dgm:prSet custT="1"/>
      <dgm:spPr>
        <a:solidFill>
          <a:srgbClr val="A03A6F"/>
        </a:solidFill>
      </dgm:spPr>
      <dgm:t>
        <a:bodyPr/>
        <a:lstStyle/>
        <a:p>
          <a:pPr algn="l"/>
          <a:endParaRPr lang="nb-NO" sz="950" dirty="0">
            <a:solidFill>
              <a:schemeClr val="bg1"/>
            </a:solidFill>
          </a:endParaRPr>
        </a:p>
      </dgm:t>
    </dgm:pt>
    <dgm:pt modelId="{C8C4B00C-6047-4BAC-BD65-982F5A48C3B9}" type="parTrans" cxnId="{EE25A6D8-49AE-456D-8913-181DA2D0C2E4}">
      <dgm:prSet/>
      <dgm:spPr/>
      <dgm:t>
        <a:bodyPr/>
        <a:lstStyle/>
        <a:p>
          <a:endParaRPr lang="nb-NO"/>
        </a:p>
      </dgm:t>
    </dgm:pt>
    <dgm:pt modelId="{D262F062-A5F7-4965-805D-314485467EF0}" type="sibTrans" cxnId="{EE25A6D8-49AE-456D-8913-181DA2D0C2E4}">
      <dgm:prSet/>
      <dgm:spPr/>
      <dgm:t>
        <a:bodyPr/>
        <a:lstStyle/>
        <a:p>
          <a:endParaRPr lang="nb-NO"/>
        </a:p>
      </dgm:t>
    </dgm:pt>
    <dgm:pt modelId="{426350A8-4096-443C-B839-BD20DD293B2E}">
      <dgm:prSet phldrT="[Tekst]" custT="1"/>
      <dgm:spPr>
        <a:gradFill rotWithShape="0">
          <a:gsLst>
            <a:gs pos="99000">
              <a:srgbClr val="F7A3D1"/>
            </a:gs>
            <a:gs pos="100000">
              <a:srgbClr val="92D050"/>
            </a:gs>
          </a:gsLst>
          <a:lin ang="5400000" scaled="1"/>
        </a:gradFill>
      </dgm:spPr>
      <dgm:t>
        <a:bodyPr/>
        <a:lstStyle/>
        <a:p>
          <a:endParaRPr lang="nb-NO" sz="1100" dirty="0"/>
        </a:p>
      </dgm:t>
    </dgm:pt>
    <dgm:pt modelId="{DE80F615-2B86-4F67-BC1E-896D115FBDBB}" type="sibTrans" cxnId="{F0C6A9D4-BB2D-45C6-A6FC-CB12F03D8844}">
      <dgm:prSet/>
      <dgm:spPr/>
      <dgm:t>
        <a:bodyPr/>
        <a:lstStyle/>
        <a:p>
          <a:endParaRPr lang="nb-NO" sz="1200"/>
        </a:p>
      </dgm:t>
    </dgm:pt>
    <dgm:pt modelId="{1B174BE7-38E8-4356-A4E5-4C8BC9A05524}" type="parTrans" cxnId="{F0C6A9D4-BB2D-45C6-A6FC-CB12F03D8844}">
      <dgm:prSet/>
      <dgm:spPr/>
      <dgm:t>
        <a:bodyPr/>
        <a:lstStyle/>
        <a:p>
          <a:endParaRPr lang="nb-NO" sz="1200"/>
        </a:p>
      </dgm:t>
    </dgm:pt>
    <dgm:pt modelId="{6EFF1BF5-2840-4CCE-B12F-27BD5CC27D0A}">
      <dgm:prSet phldrT="[Tekst]" custScaleX="130281" custScaleY="121898"/>
      <dgm:spPr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</a:gradFill>
      </dgm:spPr>
      <dgm:t>
        <a:bodyPr/>
        <a:lstStyle/>
        <a:p>
          <a:endParaRPr lang="nb-NO" dirty="0"/>
        </a:p>
      </dgm:t>
    </dgm:pt>
    <dgm:pt modelId="{4132109B-AB36-47B0-BA85-7E443C46D0E7}" type="parTrans" cxnId="{9C825B90-6F4B-4E8D-9614-961F44DB26E2}">
      <dgm:prSet/>
      <dgm:spPr/>
      <dgm:t>
        <a:bodyPr/>
        <a:lstStyle/>
        <a:p>
          <a:endParaRPr lang="nb-NO"/>
        </a:p>
      </dgm:t>
    </dgm:pt>
    <dgm:pt modelId="{C9130FFC-2CB1-4536-8830-233CF1945A0C}" type="sibTrans" cxnId="{9C825B90-6F4B-4E8D-9614-961F44DB26E2}">
      <dgm:prSet/>
      <dgm:spPr/>
      <dgm:t>
        <a:bodyPr/>
        <a:lstStyle/>
        <a:p>
          <a:endParaRPr lang="nb-NO"/>
        </a:p>
      </dgm:t>
    </dgm:pt>
    <dgm:pt modelId="{91A37D51-5F99-444C-A11A-B64ECC235964}">
      <dgm:prSet phldrT="[Tekst]" custT="1"/>
      <dgm:spPr>
        <a:solidFill>
          <a:srgbClr val="A03A6F"/>
        </a:solidFill>
      </dgm:spPr>
      <dgm:t>
        <a:bodyPr/>
        <a:lstStyle/>
        <a:p>
          <a:endParaRPr lang="nb-NO" sz="1100" dirty="0">
            <a:solidFill>
              <a:schemeClr val="bg1"/>
            </a:solidFill>
          </a:endParaRPr>
        </a:p>
      </dgm:t>
    </dgm:pt>
    <dgm:pt modelId="{5455E318-4752-4C88-B095-46CC5371C6C0}" type="sibTrans" cxnId="{45BA46C9-6896-42DF-9744-9147C3FFDC2F}">
      <dgm:prSet/>
      <dgm:spPr/>
      <dgm:t>
        <a:bodyPr/>
        <a:lstStyle/>
        <a:p>
          <a:endParaRPr lang="nb-NO"/>
        </a:p>
      </dgm:t>
    </dgm:pt>
    <dgm:pt modelId="{55EB7A02-E0D7-4D9F-AD86-F469B4EB7227}" type="parTrans" cxnId="{45BA46C9-6896-42DF-9744-9147C3FFDC2F}">
      <dgm:prSet/>
      <dgm:spPr/>
      <dgm:t>
        <a:bodyPr/>
        <a:lstStyle/>
        <a:p>
          <a:endParaRPr lang="nb-NO"/>
        </a:p>
      </dgm:t>
    </dgm:pt>
    <dgm:pt modelId="{412EA5AE-E68A-4533-AC2B-3D1C458C984D}" type="pres">
      <dgm:prSet presAssocID="{00E0A49C-AB16-457F-B0ED-4591434B9565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C08F35C-2977-4DE6-9B82-24AF17FFEA6D}" type="pres">
      <dgm:prSet presAssocID="{7BD933B9-57DF-42D5-82B8-BCECD8B7A44C}" presName="centerShape" presStyleLbl="node0" presStyleIdx="0" presStyleCnt="1" custScaleX="141371" custScaleY="127375"/>
      <dgm:spPr/>
    </dgm:pt>
    <dgm:pt modelId="{23A61F23-CFE9-4D64-9D4B-004A86DD0F52}" type="pres">
      <dgm:prSet presAssocID="{A65555E8-BF32-41F0-9388-218461F6577C}" presName="node" presStyleLbl="node1" presStyleIdx="0" presStyleCnt="17" custScaleX="131741" custScaleY="124879">
        <dgm:presLayoutVars>
          <dgm:bulletEnabled val="1"/>
        </dgm:presLayoutVars>
      </dgm:prSet>
      <dgm:spPr/>
    </dgm:pt>
    <dgm:pt modelId="{D716C057-0975-43EE-B897-0B5370A48479}" type="pres">
      <dgm:prSet presAssocID="{A65555E8-BF32-41F0-9388-218461F6577C}" presName="dummy" presStyleCnt="0"/>
      <dgm:spPr/>
    </dgm:pt>
    <dgm:pt modelId="{3A1876CB-894D-4E01-A2AB-6ECA8CA75B4A}" type="pres">
      <dgm:prSet presAssocID="{B44C6475-E106-4322-B4F8-42B60B5DCDB5}" presName="sibTrans" presStyleLbl="sibTrans2D1" presStyleIdx="0" presStyleCnt="17"/>
      <dgm:spPr/>
    </dgm:pt>
    <dgm:pt modelId="{36B5B22D-46FC-4F62-995D-AFDF08C4973F}" type="pres">
      <dgm:prSet presAssocID="{7F89D251-B7C7-49C4-8A6B-30FB814F7156}" presName="node" presStyleLbl="node1" presStyleIdx="1" presStyleCnt="17" custScaleX="137891" custScaleY="130550">
        <dgm:presLayoutVars>
          <dgm:bulletEnabled val="1"/>
        </dgm:presLayoutVars>
      </dgm:prSet>
      <dgm:spPr/>
    </dgm:pt>
    <dgm:pt modelId="{79C07D06-AB5D-4F96-9DE4-22650CB8BE65}" type="pres">
      <dgm:prSet presAssocID="{7F89D251-B7C7-49C4-8A6B-30FB814F7156}" presName="dummy" presStyleCnt="0"/>
      <dgm:spPr/>
    </dgm:pt>
    <dgm:pt modelId="{8268FB52-69EF-4C09-B185-7FF365A2AC9E}" type="pres">
      <dgm:prSet presAssocID="{9A14D11D-89F8-4B88-8F0D-82E8BDC627C1}" presName="sibTrans" presStyleLbl="sibTrans2D1" presStyleIdx="1" presStyleCnt="17"/>
      <dgm:spPr/>
    </dgm:pt>
    <dgm:pt modelId="{84CC3F61-DFA4-475E-91AA-EBF177FD317B}" type="pres">
      <dgm:prSet presAssocID="{9ACE6C8E-08B0-4577-AF72-19F48657B478}" presName="node" presStyleLbl="node1" presStyleIdx="2" presStyleCnt="17" custScaleX="128708" custScaleY="130383">
        <dgm:presLayoutVars>
          <dgm:bulletEnabled val="1"/>
        </dgm:presLayoutVars>
      </dgm:prSet>
      <dgm:spPr/>
    </dgm:pt>
    <dgm:pt modelId="{C1DCC81A-9FAA-4E73-B423-AC6EB7E24831}" type="pres">
      <dgm:prSet presAssocID="{9ACE6C8E-08B0-4577-AF72-19F48657B478}" presName="dummy" presStyleCnt="0"/>
      <dgm:spPr/>
    </dgm:pt>
    <dgm:pt modelId="{301E0B80-A8F6-43C3-BABD-74107CED3222}" type="pres">
      <dgm:prSet presAssocID="{281E5C0D-F4A3-4DB0-B617-10EDDC74CEF7}" presName="sibTrans" presStyleLbl="sibTrans2D1" presStyleIdx="2" presStyleCnt="17"/>
      <dgm:spPr/>
    </dgm:pt>
    <dgm:pt modelId="{91191998-D2E4-4490-AE2A-DDBC6322A29C}" type="pres">
      <dgm:prSet presAssocID="{5CBCB5B0-AAB1-4286-974A-065F19E6383E}" presName="node" presStyleLbl="node1" presStyleIdx="3" presStyleCnt="17" custScaleX="128708" custScaleY="130383" custRadScaleRad="101815" custRadScaleInc="-19343">
        <dgm:presLayoutVars>
          <dgm:bulletEnabled val="1"/>
        </dgm:presLayoutVars>
      </dgm:prSet>
      <dgm:spPr/>
    </dgm:pt>
    <dgm:pt modelId="{FE48129D-0E27-4CA8-A55B-580D14E87299}" type="pres">
      <dgm:prSet presAssocID="{5CBCB5B0-AAB1-4286-974A-065F19E6383E}" presName="dummy" presStyleCnt="0"/>
      <dgm:spPr/>
    </dgm:pt>
    <dgm:pt modelId="{C543E1B4-4971-40A3-A396-5A4871C708BF}" type="pres">
      <dgm:prSet presAssocID="{EA57B175-80D3-4B4F-9EC7-B0E34EFB8246}" presName="sibTrans" presStyleLbl="sibTrans2D1" presStyleIdx="3" presStyleCnt="17"/>
      <dgm:spPr/>
    </dgm:pt>
    <dgm:pt modelId="{D179A78D-318C-48BF-A875-3E7DCC30867C}" type="pres">
      <dgm:prSet presAssocID="{CDB468A2-89B2-46D0-9F22-01A5E8E661E0}" presName="node" presStyleLbl="node1" presStyleIdx="4" presStyleCnt="17" custScaleX="132947" custScaleY="133421">
        <dgm:presLayoutVars>
          <dgm:bulletEnabled val="1"/>
        </dgm:presLayoutVars>
      </dgm:prSet>
      <dgm:spPr/>
    </dgm:pt>
    <dgm:pt modelId="{4822C97F-7846-4D1C-8DD2-60F78804489F}" type="pres">
      <dgm:prSet presAssocID="{CDB468A2-89B2-46D0-9F22-01A5E8E661E0}" presName="dummy" presStyleCnt="0"/>
      <dgm:spPr/>
    </dgm:pt>
    <dgm:pt modelId="{B3218643-0D63-4658-9338-66EDE1E2E7F7}" type="pres">
      <dgm:prSet presAssocID="{72A49066-246E-4BB7-8455-6307E54E4859}" presName="sibTrans" presStyleLbl="sibTrans2D1" presStyleIdx="4" presStyleCnt="17"/>
      <dgm:spPr/>
    </dgm:pt>
    <dgm:pt modelId="{3CC1894D-C84B-41D3-974F-FCC856CACA91}" type="pres">
      <dgm:prSet presAssocID="{9E81080D-45F1-4D28-8B53-3A9A2923F158}" presName="node" presStyleLbl="node1" presStyleIdx="5" presStyleCnt="17" custScaleX="143244" custScaleY="140797">
        <dgm:presLayoutVars>
          <dgm:bulletEnabled val="1"/>
        </dgm:presLayoutVars>
      </dgm:prSet>
      <dgm:spPr>
        <a:xfrm>
          <a:off x="7522904" y="3529149"/>
          <a:ext cx="951297" cy="935046"/>
        </a:xfrm>
        <a:prstGeom prst="ellipse">
          <a:avLst/>
        </a:prstGeom>
      </dgm:spPr>
    </dgm:pt>
    <dgm:pt modelId="{88200716-2673-495C-80E8-7E4CF6560432}" type="pres">
      <dgm:prSet presAssocID="{9E81080D-45F1-4D28-8B53-3A9A2923F158}" presName="dummy" presStyleCnt="0"/>
      <dgm:spPr/>
    </dgm:pt>
    <dgm:pt modelId="{5C9A0522-940B-4FD5-A2BB-E3DADBEB65D7}" type="pres">
      <dgm:prSet presAssocID="{FC96F476-3E99-42D0-8E10-4FE6FE313888}" presName="sibTrans" presStyleLbl="sibTrans2D1" presStyleIdx="5" presStyleCnt="17"/>
      <dgm:spPr/>
    </dgm:pt>
    <dgm:pt modelId="{E5538957-16CE-41B7-9EE8-BF83B94128A8}" type="pres">
      <dgm:prSet presAssocID="{407986A6-4120-4C45-AA68-3277956CE7D0}" presName="node" presStyleLbl="node1" presStyleIdx="6" presStyleCnt="17" custScaleX="139173" custScaleY="143640">
        <dgm:presLayoutVars>
          <dgm:bulletEnabled val="1"/>
        </dgm:presLayoutVars>
      </dgm:prSet>
      <dgm:spPr>
        <a:xfrm>
          <a:off x="7061972" y="4472533"/>
          <a:ext cx="924261" cy="953926"/>
        </a:xfrm>
        <a:prstGeom prst="ellipse">
          <a:avLst/>
        </a:prstGeom>
      </dgm:spPr>
    </dgm:pt>
    <dgm:pt modelId="{E627280B-1FAF-4508-BDE8-62276E918ADF}" type="pres">
      <dgm:prSet presAssocID="{407986A6-4120-4C45-AA68-3277956CE7D0}" presName="dummy" presStyleCnt="0"/>
      <dgm:spPr/>
    </dgm:pt>
    <dgm:pt modelId="{F839FFF6-038C-4212-81E8-3301E1729B68}" type="pres">
      <dgm:prSet presAssocID="{AA7DD154-D949-4526-A8EE-5E8F3BCBA662}" presName="sibTrans" presStyleLbl="sibTrans2D1" presStyleIdx="6" presStyleCnt="17"/>
      <dgm:spPr/>
    </dgm:pt>
    <dgm:pt modelId="{9A213333-43F4-4244-9EF3-B0EA9FB9B8CA}" type="pres">
      <dgm:prSet presAssocID="{25104D81-1562-46AB-8024-D39268654144}" presName="node" presStyleLbl="node1" presStyleIdx="7" presStyleCnt="17" custScaleX="133958" custScaleY="127019" custRadScaleRad="100010" custRadScaleInc="297682">
        <dgm:presLayoutVars>
          <dgm:bulletEnabled val="1"/>
        </dgm:presLayoutVars>
      </dgm:prSet>
      <dgm:spPr>
        <a:xfrm>
          <a:off x="5308323" y="5571035"/>
          <a:ext cx="889627" cy="843545"/>
        </a:xfrm>
        <a:prstGeom prst="ellipse">
          <a:avLst/>
        </a:prstGeom>
      </dgm:spPr>
    </dgm:pt>
    <dgm:pt modelId="{1EB82212-3ACD-422D-AB18-B62442FE4C65}" type="pres">
      <dgm:prSet presAssocID="{25104D81-1562-46AB-8024-D39268654144}" presName="dummy" presStyleCnt="0"/>
      <dgm:spPr/>
    </dgm:pt>
    <dgm:pt modelId="{D3098959-1C75-45CB-9BA6-6F221BBE6220}" type="pres">
      <dgm:prSet presAssocID="{EDC5ED48-05B6-4800-9DF8-72DEA9FEC36A}" presName="sibTrans" presStyleLbl="sibTrans2D1" presStyleIdx="7" presStyleCnt="17"/>
      <dgm:spPr/>
    </dgm:pt>
    <dgm:pt modelId="{9C68729C-C1A2-4E39-8AB1-1AC66E7855EF}" type="pres">
      <dgm:prSet presAssocID="{24FEBD85-C0F0-40C7-BBDE-8373CC3B9E11}" presName="node" presStyleLbl="node1" presStyleIdx="8" presStyleCnt="17" custScaleX="134506" custScaleY="141687" custRadScaleRad="98805" custRadScaleInc="-298414">
        <dgm:presLayoutVars>
          <dgm:bulletEnabled val="1"/>
        </dgm:presLayoutVars>
      </dgm:prSet>
      <dgm:spPr>
        <a:xfrm>
          <a:off x="6267880" y="5169620"/>
          <a:ext cx="893267" cy="940956"/>
        </a:xfrm>
        <a:prstGeom prst="ellipse">
          <a:avLst/>
        </a:prstGeom>
      </dgm:spPr>
    </dgm:pt>
    <dgm:pt modelId="{D3CFCC59-7DB6-40C7-A123-FBB88F358E37}" type="pres">
      <dgm:prSet presAssocID="{24FEBD85-C0F0-40C7-BBDE-8373CC3B9E11}" presName="dummy" presStyleCnt="0"/>
      <dgm:spPr/>
    </dgm:pt>
    <dgm:pt modelId="{DA019EB0-9340-4825-BDFD-5C0077E97901}" type="pres">
      <dgm:prSet presAssocID="{EDB6CE64-41A2-4532-843F-C804C2A793C2}" presName="sibTrans" presStyleLbl="sibTrans2D1" presStyleIdx="8" presStyleCnt="17"/>
      <dgm:spPr/>
    </dgm:pt>
    <dgm:pt modelId="{699795E8-4930-477E-93FB-047E1489FEC6}" type="pres">
      <dgm:prSet presAssocID="{210F82E9-E50B-4262-A802-769E7F73904C}" presName="node" presStyleLbl="node1" presStyleIdx="9" presStyleCnt="17" custScaleX="132882" custScaleY="133328">
        <dgm:presLayoutVars>
          <dgm:bulletEnabled val="1"/>
        </dgm:presLayoutVars>
      </dgm:prSet>
      <dgm:spPr>
        <a:xfrm>
          <a:off x="4239300" y="5608376"/>
          <a:ext cx="882481" cy="885443"/>
        </a:xfrm>
        <a:prstGeom prst="ellipse">
          <a:avLst/>
        </a:prstGeom>
      </dgm:spPr>
    </dgm:pt>
    <dgm:pt modelId="{A5B9E6D5-0211-41F6-BA83-26BBA9A9E385}" type="pres">
      <dgm:prSet presAssocID="{210F82E9-E50B-4262-A802-769E7F73904C}" presName="dummy" presStyleCnt="0"/>
      <dgm:spPr/>
    </dgm:pt>
    <dgm:pt modelId="{3DD4D5B9-2D54-44F4-B338-30E975676AF8}" type="pres">
      <dgm:prSet presAssocID="{55E26C04-D5B5-4031-A4B1-02889CF3AF00}" presName="sibTrans" presStyleLbl="sibTrans2D1" presStyleIdx="9" presStyleCnt="17"/>
      <dgm:spPr/>
    </dgm:pt>
    <dgm:pt modelId="{90FBD76C-606F-4CDC-B0D4-69177A48F92C}" type="pres">
      <dgm:prSet presAssocID="{E2DF0CA0-1D57-4F4E-930A-72D0759C5935}" presName="node" presStyleLbl="node1" presStyleIdx="10" presStyleCnt="17" custScaleX="133878" custScaleY="122420" custRadScaleRad="100670" custRadScaleInc="18598">
        <dgm:presLayoutVars>
          <dgm:bulletEnabled val="1"/>
        </dgm:presLayoutVars>
      </dgm:prSet>
      <dgm:spPr/>
    </dgm:pt>
    <dgm:pt modelId="{1CB0FA78-0FFA-452F-AF8A-D579AD69BD8C}" type="pres">
      <dgm:prSet presAssocID="{E2DF0CA0-1D57-4F4E-930A-72D0759C5935}" presName="dummy" presStyleCnt="0"/>
      <dgm:spPr/>
    </dgm:pt>
    <dgm:pt modelId="{54AA658E-131B-4EA2-8E76-5A85957B348C}" type="pres">
      <dgm:prSet presAssocID="{21D72284-D14C-41DE-8441-69BB0AA99DC0}" presName="sibTrans" presStyleLbl="sibTrans2D1" presStyleIdx="10" presStyleCnt="17"/>
      <dgm:spPr/>
    </dgm:pt>
    <dgm:pt modelId="{39010341-E9B0-4744-B33C-E6872FC19DAD}" type="pres">
      <dgm:prSet presAssocID="{FF864A48-493B-4DDF-92D3-BE2BD3BF122F}" presName="node" presStyleLbl="node1" presStyleIdx="11" presStyleCnt="17" custScaleX="140025" custScaleY="136508">
        <dgm:presLayoutVars>
          <dgm:bulletEnabled val="1"/>
        </dgm:presLayoutVars>
      </dgm:prSet>
      <dgm:spPr/>
    </dgm:pt>
    <dgm:pt modelId="{70017ED8-FFA1-4651-AF4F-FF26AC7BD2AF}" type="pres">
      <dgm:prSet presAssocID="{FF864A48-493B-4DDF-92D3-BE2BD3BF122F}" presName="dummy" presStyleCnt="0"/>
      <dgm:spPr/>
    </dgm:pt>
    <dgm:pt modelId="{7D43628B-5867-4147-A459-DC1F420CD5E3}" type="pres">
      <dgm:prSet presAssocID="{8421A096-7054-47AE-B575-1CA3D9268DB0}" presName="sibTrans" presStyleLbl="sibTrans2D1" presStyleIdx="11" presStyleCnt="17"/>
      <dgm:spPr/>
    </dgm:pt>
    <dgm:pt modelId="{74BBC979-5DB6-4194-B350-217D3CEF2433}" type="pres">
      <dgm:prSet presAssocID="{426350A8-4096-443C-B839-BD20DD293B2E}" presName="node" presStyleLbl="node1" presStyleIdx="12" presStyleCnt="17" custScaleX="144006" custScaleY="140414">
        <dgm:presLayoutVars>
          <dgm:bulletEnabled val="1"/>
        </dgm:presLayoutVars>
      </dgm:prSet>
      <dgm:spPr/>
    </dgm:pt>
    <dgm:pt modelId="{CD6B5C4B-E5AB-4D41-A58A-7ACC15283FA5}" type="pres">
      <dgm:prSet presAssocID="{426350A8-4096-443C-B839-BD20DD293B2E}" presName="dummy" presStyleCnt="0"/>
      <dgm:spPr/>
    </dgm:pt>
    <dgm:pt modelId="{06AD829C-227E-4F71-800A-EDB3EE703073}" type="pres">
      <dgm:prSet presAssocID="{DE80F615-2B86-4F67-BC1E-896D115FBDBB}" presName="sibTrans" presStyleLbl="sibTrans2D1" presStyleIdx="12" presStyleCnt="17"/>
      <dgm:spPr/>
    </dgm:pt>
    <dgm:pt modelId="{88DC1CA9-8A8B-4FDE-982B-31F6155491BA}" type="pres">
      <dgm:prSet presAssocID="{82D34FA9-28B4-45A8-92C1-E3E0A8FC8BE3}" presName="node" presStyleLbl="node1" presStyleIdx="13" presStyleCnt="17" custScaleX="135144" custScaleY="137819">
        <dgm:presLayoutVars>
          <dgm:bulletEnabled val="1"/>
        </dgm:presLayoutVars>
      </dgm:prSet>
      <dgm:spPr/>
    </dgm:pt>
    <dgm:pt modelId="{D9B016F9-0B1C-4991-A40A-8F976B91BD85}" type="pres">
      <dgm:prSet presAssocID="{82D34FA9-28B4-45A8-92C1-E3E0A8FC8BE3}" presName="dummy" presStyleCnt="0"/>
      <dgm:spPr/>
    </dgm:pt>
    <dgm:pt modelId="{3BD0D083-CA0D-43B7-81F3-C7039759042D}" type="pres">
      <dgm:prSet presAssocID="{65677E34-4942-47C2-AF77-653DAE181A4B}" presName="sibTrans" presStyleLbl="sibTrans2D1" presStyleIdx="13" presStyleCnt="17"/>
      <dgm:spPr/>
    </dgm:pt>
    <dgm:pt modelId="{AFF090B9-FC95-45AE-A9D5-751DC090DABF}" type="pres">
      <dgm:prSet presAssocID="{0B312FDC-6951-4FE3-AF59-0FE3875968E2}" presName="node" presStyleLbl="node1" presStyleIdx="14" presStyleCnt="17" custScaleX="133850" custScaleY="131454">
        <dgm:presLayoutVars>
          <dgm:bulletEnabled val="1"/>
        </dgm:presLayoutVars>
      </dgm:prSet>
      <dgm:spPr/>
    </dgm:pt>
    <dgm:pt modelId="{FC173DBB-AB07-4E0C-A294-53DEBFA589D8}" type="pres">
      <dgm:prSet presAssocID="{0B312FDC-6951-4FE3-AF59-0FE3875968E2}" presName="dummy" presStyleCnt="0"/>
      <dgm:spPr/>
    </dgm:pt>
    <dgm:pt modelId="{E56ED340-0F9A-4CDA-B211-8F483C60DD74}" type="pres">
      <dgm:prSet presAssocID="{D262F062-A5F7-4965-805D-314485467EF0}" presName="sibTrans" presStyleLbl="sibTrans2D1" presStyleIdx="14" presStyleCnt="17"/>
      <dgm:spPr/>
    </dgm:pt>
    <dgm:pt modelId="{5CC614D1-C7C5-4E7F-9738-D07C144D2E73}" type="pres">
      <dgm:prSet presAssocID="{7D16B243-698A-4ABC-9966-F163F696C0E7}" presName="node" presStyleLbl="node1" presStyleIdx="15" presStyleCnt="17" custScaleX="132933" custScaleY="129022">
        <dgm:presLayoutVars>
          <dgm:bulletEnabled val="1"/>
        </dgm:presLayoutVars>
      </dgm:prSet>
      <dgm:spPr/>
    </dgm:pt>
    <dgm:pt modelId="{61B00CBE-D1E1-4C2A-8888-DD2E61269215}" type="pres">
      <dgm:prSet presAssocID="{7D16B243-698A-4ABC-9966-F163F696C0E7}" presName="dummy" presStyleCnt="0"/>
      <dgm:spPr/>
    </dgm:pt>
    <dgm:pt modelId="{93B6D81E-5157-4E78-A960-0EB0358DBB2E}" type="pres">
      <dgm:prSet presAssocID="{D06B30D9-5C67-4DAE-B89A-DE4EF2E0EE7B}" presName="sibTrans" presStyleLbl="sibTrans2D1" presStyleIdx="15" presStyleCnt="17"/>
      <dgm:spPr/>
    </dgm:pt>
    <dgm:pt modelId="{4DD7CF50-30A4-4E72-86AA-B30933184B75}" type="pres">
      <dgm:prSet presAssocID="{91A37D51-5F99-444C-A11A-B64ECC235964}" presName="node" presStyleLbl="node1" presStyleIdx="16" presStyleCnt="17" custScaleX="128306" custScaleY="127455">
        <dgm:presLayoutVars>
          <dgm:bulletEnabled val="1"/>
        </dgm:presLayoutVars>
      </dgm:prSet>
      <dgm:spPr/>
    </dgm:pt>
    <dgm:pt modelId="{8B9147DF-E08B-42D0-A4B8-677338038CAC}" type="pres">
      <dgm:prSet presAssocID="{91A37D51-5F99-444C-A11A-B64ECC235964}" presName="dummy" presStyleCnt="0"/>
      <dgm:spPr/>
    </dgm:pt>
    <dgm:pt modelId="{D4C7B066-1B92-4574-9631-9F74E713BC13}" type="pres">
      <dgm:prSet presAssocID="{5455E318-4752-4C88-B095-46CC5371C6C0}" presName="sibTrans" presStyleLbl="sibTrans2D1" presStyleIdx="16" presStyleCnt="17"/>
      <dgm:spPr/>
    </dgm:pt>
  </dgm:ptLst>
  <dgm:cxnLst>
    <dgm:cxn modelId="{FA821103-BB59-483D-AD42-810446BA7AD2}" type="presOf" srcId="{65677E34-4942-47C2-AF77-653DAE181A4B}" destId="{3BD0D083-CA0D-43B7-81F3-C7039759042D}" srcOrd="0" destOrd="0" presId="urn:microsoft.com/office/officeart/2005/8/layout/radial6"/>
    <dgm:cxn modelId="{65137204-7321-4BA3-A264-A99AB3965B83}" type="presOf" srcId="{407986A6-4120-4C45-AA68-3277956CE7D0}" destId="{E5538957-16CE-41B7-9EE8-BF83B94128A8}" srcOrd="0" destOrd="0" presId="urn:microsoft.com/office/officeart/2005/8/layout/radial6"/>
    <dgm:cxn modelId="{75679304-025E-4060-B005-5D6F55E111C9}" type="presOf" srcId="{9A14D11D-89F8-4B88-8F0D-82E8BDC627C1}" destId="{8268FB52-69EF-4C09-B185-7FF365A2AC9E}" srcOrd="0" destOrd="0" presId="urn:microsoft.com/office/officeart/2005/8/layout/radial6"/>
    <dgm:cxn modelId="{E55A630C-BE3E-4834-9719-CE0D0BE4932D}" srcId="{7BD933B9-57DF-42D5-82B8-BCECD8B7A44C}" destId="{7F89D251-B7C7-49C4-8A6B-30FB814F7156}" srcOrd="1" destOrd="0" parTransId="{F52C177D-BAF3-4582-8B44-39DC31A3A622}" sibTransId="{9A14D11D-89F8-4B88-8F0D-82E8BDC627C1}"/>
    <dgm:cxn modelId="{F494FB0C-F140-4223-A24A-444E18D744BA}" type="presOf" srcId="{8421A096-7054-47AE-B575-1CA3D9268DB0}" destId="{7D43628B-5867-4147-A459-DC1F420CD5E3}" srcOrd="0" destOrd="0" presId="urn:microsoft.com/office/officeart/2005/8/layout/radial6"/>
    <dgm:cxn modelId="{0282CB12-411B-4040-8096-2F5C8361F341}" type="presOf" srcId="{55E26C04-D5B5-4031-A4B1-02889CF3AF00}" destId="{3DD4D5B9-2D54-44F4-B338-30E975676AF8}" srcOrd="0" destOrd="0" presId="urn:microsoft.com/office/officeart/2005/8/layout/radial6"/>
    <dgm:cxn modelId="{36851726-32B3-458B-832E-177EC135D82B}" srcId="{7BD933B9-57DF-42D5-82B8-BCECD8B7A44C}" destId="{24FEBD85-C0F0-40C7-BBDE-8373CC3B9E11}" srcOrd="8" destOrd="0" parTransId="{2FD66AF0-7E00-47FB-B394-BF7E89E76069}" sibTransId="{EDB6CE64-41A2-4532-843F-C804C2A793C2}"/>
    <dgm:cxn modelId="{F78A1C2B-EBA6-4D5B-AFE1-183AB90A2748}" type="presOf" srcId="{9ACE6C8E-08B0-4577-AF72-19F48657B478}" destId="{84CC3F61-DFA4-475E-91AA-EBF177FD317B}" srcOrd="0" destOrd="0" presId="urn:microsoft.com/office/officeart/2005/8/layout/radial6"/>
    <dgm:cxn modelId="{4D681D30-1B41-4B49-A57A-D381CC4CF3F2}" type="presOf" srcId="{0B312FDC-6951-4FE3-AF59-0FE3875968E2}" destId="{AFF090B9-FC95-45AE-A9D5-751DC090DABF}" srcOrd="0" destOrd="0" presId="urn:microsoft.com/office/officeart/2005/8/layout/radial6"/>
    <dgm:cxn modelId="{247B0632-AF08-4BBE-AE1E-E4B8D427AF8F}" srcId="{7BD933B9-57DF-42D5-82B8-BCECD8B7A44C}" destId="{A65555E8-BF32-41F0-9388-218461F6577C}" srcOrd="0" destOrd="0" parTransId="{9E474A3D-B973-44AD-BE1D-E50901A57EF3}" sibTransId="{B44C6475-E106-4322-B4F8-42B60B5DCDB5}"/>
    <dgm:cxn modelId="{8EF45634-68B9-47F9-8717-79C9BF90AB4E}" type="presOf" srcId="{FC96F476-3E99-42D0-8E10-4FE6FE313888}" destId="{5C9A0522-940B-4FD5-A2BB-E3DADBEB65D7}" srcOrd="0" destOrd="0" presId="urn:microsoft.com/office/officeart/2005/8/layout/radial6"/>
    <dgm:cxn modelId="{E2660B38-AD08-4E84-86D1-7DFD1E83EF0D}" srcId="{7BD933B9-57DF-42D5-82B8-BCECD8B7A44C}" destId="{7D16B243-698A-4ABC-9966-F163F696C0E7}" srcOrd="15" destOrd="0" parTransId="{5053DCA5-85A4-4D5A-9AE0-28ACFBC49EC9}" sibTransId="{D06B30D9-5C67-4DAE-B89A-DE4EF2E0EE7B}"/>
    <dgm:cxn modelId="{B8E5603B-8D72-47F1-8326-446F9B5E22EC}" type="presOf" srcId="{FF864A48-493B-4DDF-92D3-BE2BD3BF122F}" destId="{39010341-E9B0-4744-B33C-E6872FC19DAD}" srcOrd="0" destOrd="0" presId="urn:microsoft.com/office/officeart/2005/8/layout/radial6"/>
    <dgm:cxn modelId="{B25D7F3D-CBD9-409B-8869-F4EB462D5FA6}" srcId="{7BD933B9-57DF-42D5-82B8-BCECD8B7A44C}" destId="{CDB468A2-89B2-46D0-9F22-01A5E8E661E0}" srcOrd="4" destOrd="0" parTransId="{F08CD91B-1974-4F3B-96AC-01E1B4CEEF89}" sibTransId="{72A49066-246E-4BB7-8455-6307E54E4859}"/>
    <dgm:cxn modelId="{BE2B3148-1A6B-4C23-8D52-73F00A0D1177}" srcId="{7BD933B9-57DF-42D5-82B8-BCECD8B7A44C}" destId="{25104D81-1562-46AB-8024-D39268654144}" srcOrd="7" destOrd="0" parTransId="{F2E5464E-5AEA-4527-AAAA-A5103A9BD495}" sibTransId="{EDC5ED48-05B6-4800-9DF8-72DEA9FEC36A}"/>
    <dgm:cxn modelId="{46B6116C-A803-4968-B7E4-B2BD0585053B}" type="presOf" srcId="{91A37D51-5F99-444C-A11A-B64ECC235964}" destId="{4DD7CF50-30A4-4E72-86AA-B30933184B75}" srcOrd="0" destOrd="0" presId="urn:microsoft.com/office/officeart/2005/8/layout/radial6"/>
    <dgm:cxn modelId="{C51FB96C-DD4B-43A5-9058-343018401DF5}" srcId="{7BD933B9-57DF-42D5-82B8-BCECD8B7A44C}" destId="{407986A6-4120-4C45-AA68-3277956CE7D0}" srcOrd="6" destOrd="0" parTransId="{E4BC7731-907B-4D71-B330-9FEABCE2A950}" sibTransId="{AA7DD154-D949-4526-A8EE-5E8F3BCBA662}"/>
    <dgm:cxn modelId="{7DB15C4D-6747-4C04-983F-D11177DF17FE}" type="presOf" srcId="{7D16B243-698A-4ABC-9966-F163F696C0E7}" destId="{5CC614D1-C7C5-4E7F-9738-D07C144D2E73}" srcOrd="0" destOrd="0" presId="urn:microsoft.com/office/officeart/2005/8/layout/radial6"/>
    <dgm:cxn modelId="{5A091E6E-B817-4ECD-802A-B1379B882DFD}" type="presOf" srcId="{9E81080D-45F1-4D28-8B53-3A9A2923F158}" destId="{3CC1894D-C84B-41D3-974F-FCC856CACA91}" srcOrd="0" destOrd="0" presId="urn:microsoft.com/office/officeart/2005/8/layout/radial6"/>
    <dgm:cxn modelId="{035F434F-7264-40DA-9D1F-B8793473F6E8}" srcId="{00E0A49C-AB16-457F-B0ED-4591434B9565}" destId="{C338CDB8-5D40-4433-8D06-A13284D727AE}" srcOrd="2" destOrd="0" parTransId="{6324D9F8-BC75-4AF6-A9C9-19DA6361229E}" sibTransId="{C7B1D065-E49E-4A61-A9DD-DD896EF2E81C}"/>
    <dgm:cxn modelId="{D16C2E50-E27E-414D-A63C-B79B28F56C44}" type="presOf" srcId="{21D72284-D14C-41DE-8441-69BB0AA99DC0}" destId="{54AA658E-131B-4EA2-8E76-5A85957B348C}" srcOrd="0" destOrd="0" presId="urn:microsoft.com/office/officeart/2005/8/layout/radial6"/>
    <dgm:cxn modelId="{A1591751-5541-40FD-B4C3-012C97E1C559}" type="presOf" srcId="{210F82E9-E50B-4262-A802-769E7F73904C}" destId="{699795E8-4930-477E-93FB-047E1489FEC6}" srcOrd="0" destOrd="0" presId="urn:microsoft.com/office/officeart/2005/8/layout/radial6"/>
    <dgm:cxn modelId="{A7DA9B71-755C-405F-8A56-78859ABFCF6A}" type="presOf" srcId="{D262F062-A5F7-4965-805D-314485467EF0}" destId="{E56ED340-0F9A-4CDA-B211-8F483C60DD74}" srcOrd="0" destOrd="0" presId="urn:microsoft.com/office/officeart/2005/8/layout/radial6"/>
    <dgm:cxn modelId="{5A57F653-A03A-486B-8CDB-AA869665264F}" type="presOf" srcId="{EA57B175-80D3-4B4F-9EC7-B0E34EFB8246}" destId="{C543E1B4-4971-40A3-A396-5A4871C708BF}" srcOrd="0" destOrd="0" presId="urn:microsoft.com/office/officeart/2005/8/layout/radial6"/>
    <dgm:cxn modelId="{8A7E3E85-B0B1-4301-ABC4-B6FBEB0F4974}" type="presOf" srcId="{A65555E8-BF32-41F0-9388-218461F6577C}" destId="{23A61F23-CFE9-4D64-9D4B-004A86DD0F52}" srcOrd="0" destOrd="0" presId="urn:microsoft.com/office/officeart/2005/8/layout/radial6"/>
    <dgm:cxn modelId="{0A00F985-F113-4C33-9076-729E5AF59248}" srcId="{7BD933B9-57DF-42D5-82B8-BCECD8B7A44C}" destId="{9ACE6C8E-08B0-4577-AF72-19F48657B478}" srcOrd="2" destOrd="0" parTransId="{EA043D9B-A5CC-4D38-B07E-29F269213057}" sibTransId="{281E5C0D-F4A3-4DB0-B617-10EDDC74CEF7}"/>
    <dgm:cxn modelId="{CE3BF086-1E55-44D5-844F-AE5DE90221B2}" type="presOf" srcId="{281E5C0D-F4A3-4DB0-B617-10EDDC74CEF7}" destId="{301E0B80-A8F6-43C3-BABD-74107CED3222}" srcOrd="0" destOrd="0" presId="urn:microsoft.com/office/officeart/2005/8/layout/radial6"/>
    <dgm:cxn modelId="{9482CD89-98D4-4269-8729-E1C5A545B988}" srcId="{7BD933B9-57DF-42D5-82B8-BCECD8B7A44C}" destId="{5CBCB5B0-AAB1-4286-974A-065F19E6383E}" srcOrd="3" destOrd="0" parTransId="{64115FC6-1391-42F7-84CA-67F2251636A4}" sibTransId="{EA57B175-80D3-4B4F-9EC7-B0E34EFB8246}"/>
    <dgm:cxn modelId="{33586C8B-813C-4127-95EF-8BBE9CC6E945}" type="presOf" srcId="{82D34FA9-28B4-45A8-92C1-E3E0A8FC8BE3}" destId="{88DC1CA9-8A8B-4FDE-982B-31F6155491BA}" srcOrd="0" destOrd="0" presId="urn:microsoft.com/office/officeart/2005/8/layout/radial6"/>
    <dgm:cxn modelId="{9C825B90-6F4B-4E8D-9614-961F44DB26E2}" srcId="{00E0A49C-AB16-457F-B0ED-4591434B9565}" destId="{6EFF1BF5-2840-4CCE-B12F-27BD5CC27D0A}" srcOrd="1" destOrd="0" parTransId="{4132109B-AB36-47B0-BA85-7E443C46D0E7}" sibTransId="{C9130FFC-2CB1-4536-8830-233CF1945A0C}"/>
    <dgm:cxn modelId="{33B20C9A-643C-4057-AE74-4CA49F5AE57B}" type="presOf" srcId="{426350A8-4096-443C-B839-BD20DD293B2E}" destId="{74BBC979-5DB6-4194-B350-217D3CEF2433}" srcOrd="0" destOrd="0" presId="urn:microsoft.com/office/officeart/2005/8/layout/radial6"/>
    <dgm:cxn modelId="{E96076A0-8BAA-41EC-8CCE-63D23F8A004F}" srcId="{00E0A49C-AB16-457F-B0ED-4591434B9565}" destId="{2DF05F3C-5CE1-4771-BF9B-A579AED9FCAA}" srcOrd="4" destOrd="0" parTransId="{5B91BD49-1A55-45C9-8B7E-5AFDCAFBA3D0}" sibTransId="{9CC28B1E-8CA3-4AED-83E1-61368A56BE37}"/>
    <dgm:cxn modelId="{DCC32FA1-4900-421E-A319-987A9743D3AF}" type="presOf" srcId="{00E0A49C-AB16-457F-B0ED-4591434B9565}" destId="{412EA5AE-E68A-4533-AC2B-3D1C458C984D}" srcOrd="0" destOrd="0" presId="urn:microsoft.com/office/officeart/2005/8/layout/radial6"/>
    <dgm:cxn modelId="{191EC3A2-BA26-46AB-8828-D986ED1C9635}" srcId="{7BD933B9-57DF-42D5-82B8-BCECD8B7A44C}" destId="{FF864A48-493B-4DDF-92D3-BE2BD3BF122F}" srcOrd="11" destOrd="0" parTransId="{C2178EAD-DD97-44C4-B9E3-8F5E7A600F69}" sibTransId="{8421A096-7054-47AE-B575-1CA3D9268DB0}"/>
    <dgm:cxn modelId="{024379A8-9780-4888-83D7-DD1D81348F9D}" type="presOf" srcId="{DE80F615-2B86-4F67-BC1E-896D115FBDBB}" destId="{06AD829C-227E-4F71-800A-EDB3EE703073}" srcOrd="0" destOrd="0" presId="urn:microsoft.com/office/officeart/2005/8/layout/radial6"/>
    <dgm:cxn modelId="{404574A9-6472-47F2-B6C7-B31A1A506934}" srcId="{7BD933B9-57DF-42D5-82B8-BCECD8B7A44C}" destId="{82D34FA9-28B4-45A8-92C1-E3E0A8FC8BE3}" srcOrd="13" destOrd="0" parTransId="{B5A6B547-C18F-45A1-A77E-98B349F64968}" sibTransId="{65677E34-4942-47C2-AF77-653DAE181A4B}"/>
    <dgm:cxn modelId="{717BABAA-9A9A-4B34-AC2F-8E5B0669A9DE}" type="presOf" srcId="{CDB468A2-89B2-46D0-9F22-01A5E8E661E0}" destId="{D179A78D-318C-48BF-A875-3E7DCC30867C}" srcOrd="0" destOrd="0" presId="urn:microsoft.com/office/officeart/2005/8/layout/radial6"/>
    <dgm:cxn modelId="{5CCE46AD-74E2-49F1-AE99-66854043837B}" type="presOf" srcId="{25104D81-1562-46AB-8024-D39268654144}" destId="{9A213333-43F4-4244-9EF3-B0EA9FB9B8CA}" srcOrd="0" destOrd="0" presId="urn:microsoft.com/office/officeart/2005/8/layout/radial6"/>
    <dgm:cxn modelId="{3FACEAAD-5E0C-4A32-BD94-667EE0C494E6}" type="presOf" srcId="{7F89D251-B7C7-49C4-8A6B-30FB814F7156}" destId="{36B5B22D-46FC-4F62-995D-AFDF08C4973F}" srcOrd="0" destOrd="0" presId="urn:microsoft.com/office/officeart/2005/8/layout/radial6"/>
    <dgm:cxn modelId="{F5443BBE-9C7B-41DA-AA95-1E5FE4334105}" type="presOf" srcId="{E2DF0CA0-1D57-4F4E-930A-72D0759C5935}" destId="{90FBD76C-606F-4CDC-B0D4-69177A48F92C}" srcOrd="0" destOrd="0" presId="urn:microsoft.com/office/officeart/2005/8/layout/radial6"/>
    <dgm:cxn modelId="{2456D6C0-ED91-48A6-AA13-629EA96E1205}" srcId="{7BD933B9-57DF-42D5-82B8-BCECD8B7A44C}" destId="{E2DF0CA0-1D57-4F4E-930A-72D0759C5935}" srcOrd="10" destOrd="0" parTransId="{91780B7A-7F3D-485B-8C3A-9497C8A50CF1}" sibTransId="{21D72284-D14C-41DE-8441-69BB0AA99DC0}"/>
    <dgm:cxn modelId="{A3B6D0C1-A6C3-427B-BFE9-206FC0EF9C95}" type="presOf" srcId="{D06B30D9-5C67-4DAE-B89A-DE4EF2E0EE7B}" destId="{93B6D81E-5157-4E78-A960-0EB0358DBB2E}" srcOrd="0" destOrd="0" presId="urn:microsoft.com/office/officeart/2005/8/layout/radial6"/>
    <dgm:cxn modelId="{45BA46C9-6896-42DF-9744-9147C3FFDC2F}" srcId="{7BD933B9-57DF-42D5-82B8-BCECD8B7A44C}" destId="{91A37D51-5F99-444C-A11A-B64ECC235964}" srcOrd="16" destOrd="0" parTransId="{55EB7A02-E0D7-4D9F-AD86-F469B4EB7227}" sibTransId="{5455E318-4752-4C88-B095-46CC5371C6C0}"/>
    <dgm:cxn modelId="{B04A19CB-DEAE-430C-A2AC-EC4DC1B13882}" srcId="{7BD933B9-57DF-42D5-82B8-BCECD8B7A44C}" destId="{9E81080D-45F1-4D28-8B53-3A9A2923F158}" srcOrd="5" destOrd="0" parTransId="{30A1481F-B558-4407-A0AD-17959B033DDB}" sibTransId="{FC96F476-3E99-42D0-8E10-4FE6FE313888}"/>
    <dgm:cxn modelId="{5793A7D0-6440-4C4D-A392-CC1B1B0CC6DB}" type="presOf" srcId="{72A49066-246E-4BB7-8455-6307E54E4859}" destId="{B3218643-0D63-4658-9338-66EDE1E2E7F7}" srcOrd="0" destOrd="0" presId="urn:microsoft.com/office/officeart/2005/8/layout/radial6"/>
    <dgm:cxn modelId="{F0C6A9D4-BB2D-45C6-A6FC-CB12F03D8844}" srcId="{7BD933B9-57DF-42D5-82B8-BCECD8B7A44C}" destId="{426350A8-4096-443C-B839-BD20DD293B2E}" srcOrd="12" destOrd="0" parTransId="{1B174BE7-38E8-4356-A4E5-4C8BC9A05524}" sibTransId="{DE80F615-2B86-4F67-BC1E-896D115FBDBB}"/>
    <dgm:cxn modelId="{84027BD6-31F1-4D2A-A7B0-02E0A906C557}" type="presOf" srcId="{B44C6475-E106-4322-B4F8-42B60B5DCDB5}" destId="{3A1876CB-894D-4E01-A2AB-6ECA8CA75B4A}" srcOrd="0" destOrd="0" presId="urn:microsoft.com/office/officeart/2005/8/layout/radial6"/>
    <dgm:cxn modelId="{EE25A6D8-49AE-456D-8913-181DA2D0C2E4}" srcId="{7BD933B9-57DF-42D5-82B8-BCECD8B7A44C}" destId="{0B312FDC-6951-4FE3-AF59-0FE3875968E2}" srcOrd="14" destOrd="0" parTransId="{C8C4B00C-6047-4BAC-BD65-982F5A48C3B9}" sibTransId="{D262F062-A5F7-4965-805D-314485467EF0}"/>
    <dgm:cxn modelId="{89498FDD-599D-45C5-BC73-D791D961CE4C}" srcId="{7BD933B9-57DF-42D5-82B8-BCECD8B7A44C}" destId="{210F82E9-E50B-4262-A802-769E7F73904C}" srcOrd="9" destOrd="0" parTransId="{AF19CA23-8A88-4B06-8808-18E33CEAFCE2}" sibTransId="{55E26C04-D5B5-4031-A4B1-02889CF3AF00}"/>
    <dgm:cxn modelId="{A9D36AE0-6FFD-4B5F-B251-19726959BE48}" type="presOf" srcId="{EDB6CE64-41A2-4532-843F-C804C2A793C2}" destId="{DA019EB0-9340-4825-BDFD-5C0077E97901}" srcOrd="0" destOrd="0" presId="urn:microsoft.com/office/officeart/2005/8/layout/radial6"/>
    <dgm:cxn modelId="{9DC11BE3-5943-443E-937C-AFBB79C142CF}" srcId="{00E0A49C-AB16-457F-B0ED-4591434B9565}" destId="{3386B48F-4D76-4908-BD87-466F433D4821}" srcOrd="3" destOrd="0" parTransId="{E3F7634F-7DEF-472A-99DE-6EF04F17FE84}" sibTransId="{3A5E9249-BF44-42A7-9200-483600579C1E}"/>
    <dgm:cxn modelId="{9FEDD5E6-10B7-4589-BEF6-9027206AF3B4}" srcId="{00E0A49C-AB16-457F-B0ED-4591434B9565}" destId="{7BD933B9-57DF-42D5-82B8-BCECD8B7A44C}" srcOrd="0" destOrd="0" parTransId="{0AA413F6-052F-4BD7-A3E9-06A96116C62F}" sibTransId="{465DB39D-948A-41EE-B139-65F3D7F7D83E}"/>
    <dgm:cxn modelId="{C2F307E7-DCEA-411F-834B-49500FFF615E}" type="presOf" srcId="{7BD933B9-57DF-42D5-82B8-BCECD8B7A44C}" destId="{DC08F35C-2977-4DE6-9B82-24AF17FFEA6D}" srcOrd="0" destOrd="0" presId="urn:microsoft.com/office/officeart/2005/8/layout/radial6"/>
    <dgm:cxn modelId="{EEA2ADF0-06DD-4064-860F-399D620F0F0B}" type="presOf" srcId="{5455E318-4752-4C88-B095-46CC5371C6C0}" destId="{D4C7B066-1B92-4574-9631-9F74E713BC13}" srcOrd="0" destOrd="0" presId="urn:microsoft.com/office/officeart/2005/8/layout/radial6"/>
    <dgm:cxn modelId="{FB1D03F8-1AB2-4BF8-BCEC-C6A36D65B3C8}" type="presOf" srcId="{AA7DD154-D949-4526-A8EE-5E8F3BCBA662}" destId="{F839FFF6-038C-4212-81E8-3301E1729B68}" srcOrd="0" destOrd="0" presId="urn:microsoft.com/office/officeart/2005/8/layout/radial6"/>
    <dgm:cxn modelId="{F67D16F9-B4FA-4554-A8A4-746802625F47}" type="presOf" srcId="{EDC5ED48-05B6-4800-9DF8-72DEA9FEC36A}" destId="{D3098959-1C75-45CB-9BA6-6F221BBE6220}" srcOrd="0" destOrd="0" presId="urn:microsoft.com/office/officeart/2005/8/layout/radial6"/>
    <dgm:cxn modelId="{03A9F8FA-02AA-4463-B1DA-585A2CA29187}" type="presOf" srcId="{24FEBD85-C0F0-40C7-BBDE-8373CC3B9E11}" destId="{9C68729C-C1A2-4E39-8AB1-1AC66E7855EF}" srcOrd="0" destOrd="0" presId="urn:microsoft.com/office/officeart/2005/8/layout/radial6"/>
    <dgm:cxn modelId="{CB9BAAFB-FFAF-4022-A2AD-70E113C38C9F}" type="presOf" srcId="{5CBCB5B0-AAB1-4286-974A-065F19E6383E}" destId="{91191998-D2E4-4490-AE2A-DDBC6322A29C}" srcOrd="0" destOrd="0" presId="urn:microsoft.com/office/officeart/2005/8/layout/radial6"/>
    <dgm:cxn modelId="{BE648ADE-9610-4510-B876-199D1BA9AA46}" type="presParOf" srcId="{412EA5AE-E68A-4533-AC2B-3D1C458C984D}" destId="{DC08F35C-2977-4DE6-9B82-24AF17FFEA6D}" srcOrd="0" destOrd="0" presId="urn:microsoft.com/office/officeart/2005/8/layout/radial6"/>
    <dgm:cxn modelId="{28C9135E-D722-4D06-84B5-BA98336E6246}" type="presParOf" srcId="{412EA5AE-E68A-4533-AC2B-3D1C458C984D}" destId="{23A61F23-CFE9-4D64-9D4B-004A86DD0F52}" srcOrd="1" destOrd="0" presId="urn:microsoft.com/office/officeart/2005/8/layout/radial6"/>
    <dgm:cxn modelId="{1B80DCF7-B2CD-4664-8626-9AC394C50DE8}" type="presParOf" srcId="{412EA5AE-E68A-4533-AC2B-3D1C458C984D}" destId="{D716C057-0975-43EE-B897-0B5370A48479}" srcOrd="2" destOrd="0" presId="urn:microsoft.com/office/officeart/2005/8/layout/radial6"/>
    <dgm:cxn modelId="{18BA8D6F-C8CE-4ACD-B559-2F645D323E34}" type="presParOf" srcId="{412EA5AE-E68A-4533-AC2B-3D1C458C984D}" destId="{3A1876CB-894D-4E01-A2AB-6ECA8CA75B4A}" srcOrd="3" destOrd="0" presId="urn:microsoft.com/office/officeart/2005/8/layout/radial6"/>
    <dgm:cxn modelId="{244E383C-12EE-47E8-861D-54BB99D160C4}" type="presParOf" srcId="{412EA5AE-E68A-4533-AC2B-3D1C458C984D}" destId="{36B5B22D-46FC-4F62-995D-AFDF08C4973F}" srcOrd="4" destOrd="0" presId="urn:microsoft.com/office/officeart/2005/8/layout/radial6"/>
    <dgm:cxn modelId="{8DCCD4F2-517A-47E4-B34C-55298B99DFF3}" type="presParOf" srcId="{412EA5AE-E68A-4533-AC2B-3D1C458C984D}" destId="{79C07D06-AB5D-4F96-9DE4-22650CB8BE65}" srcOrd="5" destOrd="0" presId="urn:microsoft.com/office/officeart/2005/8/layout/radial6"/>
    <dgm:cxn modelId="{A33BF71E-F479-46E7-9022-147CB9E23325}" type="presParOf" srcId="{412EA5AE-E68A-4533-AC2B-3D1C458C984D}" destId="{8268FB52-69EF-4C09-B185-7FF365A2AC9E}" srcOrd="6" destOrd="0" presId="urn:microsoft.com/office/officeart/2005/8/layout/radial6"/>
    <dgm:cxn modelId="{9B3A0FE4-DFFB-40AF-8FFF-6C1319EBEC58}" type="presParOf" srcId="{412EA5AE-E68A-4533-AC2B-3D1C458C984D}" destId="{84CC3F61-DFA4-475E-91AA-EBF177FD317B}" srcOrd="7" destOrd="0" presId="urn:microsoft.com/office/officeart/2005/8/layout/radial6"/>
    <dgm:cxn modelId="{65A7DA91-FB00-4CFF-B9ED-8F218722EA9D}" type="presParOf" srcId="{412EA5AE-E68A-4533-AC2B-3D1C458C984D}" destId="{C1DCC81A-9FAA-4E73-B423-AC6EB7E24831}" srcOrd="8" destOrd="0" presId="urn:microsoft.com/office/officeart/2005/8/layout/radial6"/>
    <dgm:cxn modelId="{6EB270D8-02CD-4A48-8928-6EDC542A3ADF}" type="presParOf" srcId="{412EA5AE-E68A-4533-AC2B-3D1C458C984D}" destId="{301E0B80-A8F6-43C3-BABD-74107CED3222}" srcOrd="9" destOrd="0" presId="urn:microsoft.com/office/officeart/2005/8/layout/radial6"/>
    <dgm:cxn modelId="{1D71E14E-A719-434F-909E-BBA1833E5695}" type="presParOf" srcId="{412EA5AE-E68A-4533-AC2B-3D1C458C984D}" destId="{91191998-D2E4-4490-AE2A-DDBC6322A29C}" srcOrd="10" destOrd="0" presId="urn:microsoft.com/office/officeart/2005/8/layout/radial6"/>
    <dgm:cxn modelId="{19C30553-FCEB-442C-8D20-3C3EA0EF3053}" type="presParOf" srcId="{412EA5AE-E68A-4533-AC2B-3D1C458C984D}" destId="{FE48129D-0E27-4CA8-A55B-580D14E87299}" srcOrd="11" destOrd="0" presId="urn:microsoft.com/office/officeart/2005/8/layout/radial6"/>
    <dgm:cxn modelId="{6A6E5E8B-9E94-4F65-8ABF-89C20D9D989D}" type="presParOf" srcId="{412EA5AE-E68A-4533-AC2B-3D1C458C984D}" destId="{C543E1B4-4971-40A3-A396-5A4871C708BF}" srcOrd="12" destOrd="0" presId="urn:microsoft.com/office/officeart/2005/8/layout/radial6"/>
    <dgm:cxn modelId="{C315EDD2-7086-4D22-9E0F-C65755B2B90C}" type="presParOf" srcId="{412EA5AE-E68A-4533-AC2B-3D1C458C984D}" destId="{D179A78D-318C-48BF-A875-3E7DCC30867C}" srcOrd="13" destOrd="0" presId="urn:microsoft.com/office/officeart/2005/8/layout/radial6"/>
    <dgm:cxn modelId="{BB2AEDFA-3097-4DD9-A65F-0DA591DAD287}" type="presParOf" srcId="{412EA5AE-E68A-4533-AC2B-3D1C458C984D}" destId="{4822C97F-7846-4D1C-8DD2-60F78804489F}" srcOrd="14" destOrd="0" presId="urn:microsoft.com/office/officeart/2005/8/layout/radial6"/>
    <dgm:cxn modelId="{7ECA11B8-608A-4584-AA32-D93F203015D3}" type="presParOf" srcId="{412EA5AE-E68A-4533-AC2B-3D1C458C984D}" destId="{B3218643-0D63-4658-9338-66EDE1E2E7F7}" srcOrd="15" destOrd="0" presId="urn:microsoft.com/office/officeart/2005/8/layout/radial6"/>
    <dgm:cxn modelId="{F4562E59-6D77-4ECF-8490-276C16AA6D1E}" type="presParOf" srcId="{412EA5AE-E68A-4533-AC2B-3D1C458C984D}" destId="{3CC1894D-C84B-41D3-974F-FCC856CACA91}" srcOrd="16" destOrd="0" presId="urn:microsoft.com/office/officeart/2005/8/layout/radial6"/>
    <dgm:cxn modelId="{2A859099-E0F1-4078-B5FB-D1107C96F9ED}" type="presParOf" srcId="{412EA5AE-E68A-4533-AC2B-3D1C458C984D}" destId="{88200716-2673-495C-80E8-7E4CF6560432}" srcOrd="17" destOrd="0" presId="urn:microsoft.com/office/officeart/2005/8/layout/radial6"/>
    <dgm:cxn modelId="{6213E128-5720-4260-AE58-5F4EFAFD1ADA}" type="presParOf" srcId="{412EA5AE-E68A-4533-AC2B-3D1C458C984D}" destId="{5C9A0522-940B-4FD5-A2BB-E3DADBEB65D7}" srcOrd="18" destOrd="0" presId="urn:microsoft.com/office/officeart/2005/8/layout/radial6"/>
    <dgm:cxn modelId="{5E6F5382-0502-4FD9-8043-F7C0A49A60ED}" type="presParOf" srcId="{412EA5AE-E68A-4533-AC2B-3D1C458C984D}" destId="{E5538957-16CE-41B7-9EE8-BF83B94128A8}" srcOrd="19" destOrd="0" presId="urn:microsoft.com/office/officeart/2005/8/layout/radial6"/>
    <dgm:cxn modelId="{7ADAA89D-D385-489A-92B3-6E50D373FEDB}" type="presParOf" srcId="{412EA5AE-E68A-4533-AC2B-3D1C458C984D}" destId="{E627280B-1FAF-4508-BDE8-62276E918ADF}" srcOrd="20" destOrd="0" presId="urn:microsoft.com/office/officeart/2005/8/layout/radial6"/>
    <dgm:cxn modelId="{501D08F5-D1F3-4BCB-8742-1F52509554BE}" type="presParOf" srcId="{412EA5AE-E68A-4533-AC2B-3D1C458C984D}" destId="{F839FFF6-038C-4212-81E8-3301E1729B68}" srcOrd="21" destOrd="0" presId="urn:microsoft.com/office/officeart/2005/8/layout/radial6"/>
    <dgm:cxn modelId="{31F61B8C-291C-4FF5-8B72-C069B694D09B}" type="presParOf" srcId="{412EA5AE-E68A-4533-AC2B-3D1C458C984D}" destId="{9A213333-43F4-4244-9EF3-B0EA9FB9B8CA}" srcOrd="22" destOrd="0" presId="urn:microsoft.com/office/officeart/2005/8/layout/radial6"/>
    <dgm:cxn modelId="{1AD239EC-3319-465B-BAE8-FD8C38213A73}" type="presParOf" srcId="{412EA5AE-E68A-4533-AC2B-3D1C458C984D}" destId="{1EB82212-3ACD-422D-AB18-B62442FE4C65}" srcOrd="23" destOrd="0" presId="urn:microsoft.com/office/officeart/2005/8/layout/radial6"/>
    <dgm:cxn modelId="{C049C28E-EFBC-46B8-918D-A860CC1215C0}" type="presParOf" srcId="{412EA5AE-E68A-4533-AC2B-3D1C458C984D}" destId="{D3098959-1C75-45CB-9BA6-6F221BBE6220}" srcOrd="24" destOrd="0" presId="urn:microsoft.com/office/officeart/2005/8/layout/radial6"/>
    <dgm:cxn modelId="{C525126E-79A5-455B-A8AE-941932864DE6}" type="presParOf" srcId="{412EA5AE-E68A-4533-AC2B-3D1C458C984D}" destId="{9C68729C-C1A2-4E39-8AB1-1AC66E7855EF}" srcOrd="25" destOrd="0" presId="urn:microsoft.com/office/officeart/2005/8/layout/radial6"/>
    <dgm:cxn modelId="{6D48D642-C596-44B4-BBB6-5D7B755FC6C2}" type="presParOf" srcId="{412EA5AE-E68A-4533-AC2B-3D1C458C984D}" destId="{D3CFCC59-7DB6-40C7-A123-FBB88F358E37}" srcOrd="26" destOrd="0" presId="urn:microsoft.com/office/officeart/2005/8/layout/radial6"/>
    <dgm:cxn modelId="{742D1E9D-230B-4244-8245-906F2962DC74}" type="presParOf" srcId="{412EA5AE-E68A-4533-AC2B-3D1C458C984D}" destId="{DA019EB0-9340-4825-BDFD-5C0077E97901}" srcOrd="27" destOrd="0" presId="urn:microsoft.com/office/officeart/2005/8/layout/radial6"/>
    <dgm:cxn modelId="{A8586B3A-9EF6-496D-B44D-D42B263219F7}" type="presParOf" srcId="{412EA5AE-E68A-4533-AC2B-3D1C458C984D}" destId="{699795E8-4930-477E-93FB-047E1489FEC6}" srcOrd="28" destOrd="0" presId="urn:microsoft.com/office/officeart/2005/8/layout/radial6"/>
    <dgm:cxn modelId="{40CAF537-C069-4FAB-98F9-B93322241793}" type="presParOf" srcId="{412EA5AE-E68A-4533-AC2B-3D1C458C984D}" destId="{A5B9E6D5-0211-41F6-BA83-26BBA9A9E385}" srcOrd="29" destOrd="0" presId="urn:microsoft.com/office/officeart/2005/8/layout/radial6"/>
    <dgm:cxn modelId="{8A5C1ED7-8D9E-43B1-8057-D1CCA4E2D097}" type="presParOf" srcId="{412EA5AE-E68A-4533-AC2B-3D1C458C984D}" destId="{3DD4D5B9-2D54-44F4-B338-30E975676AF8}" srcOrd="30" destOrd="0" presId="urn:microsoft.com/office/officeart/2005/8/layout/radial6"/>
    <dgm:cxn modelId="{B8379582-9F6C-468A-AB04-E569880A5B18}" type="presParOf" srcId="{412EA5AE-E68A-4533-AC2B-3D1C458C984D}" destId="{90FBD76C-606F-4CDC-B0D4-69177A48F92C}" srcOrd="31" destOrd="0" presId="urn:microsoft.com/office/officeart/2005/8/layout/radial6"/>
    <dgm:cxn modelId="{CFF3C433-703D-48F0-956F-8EF03D4AB240}" type="presParOf" srcId="{412EA5AE-E68A-4533-AC2B-3D1C458C984D}" destId="{1CB0FA78-0FFA-452F-AF8A-D579AD69BD8C}" srcOrd="32" destOrd="0" presId="urn:microsoft.com/office/officeart/2005/8/layout/radial6"/>
    <dgm:cxn modelId="{56FCFBC9-4E75-409F-80F1-FCD1351E43EA}" type="presParOf" srcId="{412EA5AE-E68A-4533-AC2B-3D1C458C984D}" destId="{54AA658E-131B-4EA2-8E76-5A85957B348C}" srcOrd="33" destOrd="0" presId="urn:microsoft.com/office/officeart/2005/8/layout/radial6"/>
    <dgm:cxn modelId="{3F1834E1-FEAC-40F8-8ED9-E55E5582792B}" type="presParOf" srcId="{412EA5AE-E68A-4533-AC2B-3D1C458C984D}" destId="{39010341-E9B0-4744-B33C-E6872FC19DAD}" srcOrd="34" destOrd="0" presId="urn:microsoft.com/office/officeart/2005/8/layout/radial6"/>
    <dgm:cxn modelId="{FA9A0496-609B-4A2D-A0F6-E4AFE80FFB60}" type="presParOf" srcId="{412EA5AE-E68A-4533-AC2B-3D1C458C984D}" destId="{70017ED8-FFA1-4651-AF4F-FF26AC7BD2AF}" srcOrd="35" destOrd="0" presId="urn:microsoft.com/office/officeart/2005/8/layout/radial6"/>
    <dgm:cxn modelId="{8FA7F427-A5EF-4EE3-B4C4-452F18D6D494}" type="presParOf" srcId="{412EA5AE-E68A-4533-AC2B-3D1C458C984D}" destId="{7D43628B-5867-4147-A459-DC1F420CD5E3}" srcOrd="36" destOrd="0" presId="urn:microsoft.com/office/officeart/2005/8/layout/radial6"/>
    <dgm:cxn modelId="{732D4A00-74EC-4283-8B3E-1E203D390838}" type="presParOf" srcId="{412EA5AE-E68A-4533-AC2B-3D1C458C984D}" destId="{74BBC979-5DB6-4194-B350-217D3CEF2433}" srcOrd="37" destOrd="0" presId="urn:microsoft.com/office/officeart/2005/8/layout/radial6"/>
    <dgm:cxn modelId="{0367BE6F-EB2E-47FC-9660-A6D512605076}" type="presParOf" srcId="{412EA5AE-E68A-4533-AC2B-3D1C458C984D}" destId="{CD6B5C4B-E5AB-4D41-A58A-7ACC15283FA5}" srcOrd="38" destOrd="0" presId="urn:microsoft.com/office/officeart/2005/8/layout/radial6"/>
    <dgm:cxn modelId="{79522947-7E68-44E9-A914-AFC5D71B2178}" type="presParOf" srcId="{412EA5AE-E68A-4533-AC2B-3D1C458C984D}" destId="{06AD829C-227E-4F71-800A-EDB3EE703073}" srcOrd="39" destOrd="0" presId="urn:microsoft.com/office/officeart/2005/8/layout/radial6"/>
    <dgm:cxn modelId="{29169DC5-31C2-4033-A9F9-E20238BD104C}" type="presParOf" srcId="{412EA5AE-E68A-4533-AC2B-3D1C458C984D}" destId="{88DC1CA9-8A8B-4FDE-982B-31F6155491BA}" srcOrd="40" destOrd="0" presId="urn:microsoft.com/office/officeart/2005/8/layout/radial6"/>
    <dgm:cxn modelId="{DB7A1B02-267B-4E19-B3DB-2B6A26C1F03B}" type="presParOf" srcId="{412EA5AE-E68A-4533-AC2B-3D1C458C984D}" destId="{D9B016F9-0B1C-4991-A40A-8F976B91BD85}" srcOrd="41" destOrd="0" presId="urn:microsoft.com/office/officeart/2005/8/layout/radial6"/>
    <dgm:cxn modelId="{0391B9AA-DCE7-407E-B8B5-03A0F1128C1F}" type="presParOf" srcId="{412EA5AE-E68A-4533-AC2B-3D1C458C984D}" destId="{3BD0D083-CA0D-43B7-81F3-C7039759042D}" srcOrd="42" destOrd="0" presId="urn:microsoft.com/office/officeart/2005/8/layout/radial6"/>
    <dgm:cxn modelId="{F59D5296-30DC-4439-8901-1802EF8431E2}" type="presParOf" srcId="{412EA5AE-E68A-4533-AC2B-3D1C458C984D}" destId="{AFF090B9-FC95-45AE-A9D5-751DC090DABF}" srcOrd="43" destOrd="0" presId="urn:microsoft.com/office/officeart/2005/8/layout/radial6"/>
    <dgm:cxn modelId="{54D9A759-709C-4D3E-835A-242801413B7E}" type="presParOf" srcId="{412EA5AE-E68A-4533-AC2B-3D1C458C984D}" destId="{FC173DBB-AB07-4E0C-A294-53DEBFA589D8}" srcOrd="44" destOrd="0" presId="urn:microsoft.com/office/officeart/2005/8/layout/radial6"/>
    <dgm:cxn modelId="{C9B20A8D-4276-4C35-ACDF-C4F9D53B40F8}" type="presParOf" srcId="{412EA5AE-E68A-4533-AC2B-3D1C458C984D}" destId="{E56ED340-0F9A-4CDA-B211-8F483C60DD74}" srcOrd="45" destOrd="0" presId="urn:microsoft.com/office/officeart/2005/8/layout/radial6"/>
    <dgm:cxn modelId="{A6C1C8B7-224F-4B9E-BF20-226B9EBEFA75}" type="presParOf" srcId="{412EA5AE-E68A-4533-AC2B-3D1C458C984D}" destId="{5CC614D1-C7C5-4E7F-9738-D07C144D2E73}" srcOrd="46" destOrd="0" presId="urn:microsoft.com/office/officeart/2005/8/layout/radial6"/>
    <dgm:cxn modelId="{79E86FBA-3702-4C68-AA80-964798A26118}" type="presParOf" srcId="{412EA5AE-E68A-4533-AC2B-3D1C458C984D}" destId="{61B00CBE-D1E1-4C2A-8888-DD2E61269215}" srcOrd="47" destOrd="0" presId="urn:microsoft.com/office/officeart/2005/8/layout/radial6"/>
    <dgm:cxn modelId="{FAA28705-F7E5-4071-97A2-C9B88C508409}" type="presParOf" srcId="{412EA5AE-E68A-4533-AC2B-3D1C458C984D}" destId="{93B6D81E-5157-4E78-A960-0EB0358DBB2E}" srcOrd="48" destOrd="0" presId="urn:microsoft.com/office/officeart/2005/8/layout/radial6"/>
    <dgm:cxn modelId="{B89B2073-3C1D-4716-BCF0-0B8E2F1BB580}" type="presParOf" srcId="{412EA5AE-E68A-4533-AC2B-3D1C458C984D}" destId="{4DD7CF50-30A4-4E72-86AA-B30933184B75}" srcOrd="49" destOrd="0" presId="urn:microsoft.com/office/officeart/2005/8/layout/radial6"/>
    <dgm:cxn modelId="{6B3AB5D8-F2FA-4746-AE86-2E6F45FDBBC0}" type="presParOf" srcId="{412EA5AE-E68A-4533-AC2B-3D1C458C984D}" destId="{8B9147DF-E08B-42D0-A4B8-677338038CAC}" srcOrd="50" destOrd="0" presId="urn:microsoft.com/office/officeart/2005/8/layout/radial6"/>
    <dgm:cxn modelId="{9D99B8D8-5F5A-4D62-BA77-B54C8CB67F71}" type="presParOf" srcId="{412EA5AE-E68A-4533-AC2B-3D1C458C984D}" destId="{D4C7B066-1B92-4574-9631-9F74E713BC13}" srcOrd="51" destOrd="0" presId="urn:microsoft.com/office/officeart/2005/8/layout/radial6"/>
  </dgm:cxnLst>
  <dgm:bg/>
  <dgm:whole>
    <a:ln>
      <a:gradFill>
        <a:gsLst>
          <a:gs pos="21000">
            <a:schemeClr val="accent1">
              <a:lumMod val="5000"/>
              <a:lumOff val="95000"/>
            </a:schemeClr>
          </a:gs>
          <a:gs pos="74000">
            <a:schemeClr val="accent1">
              <a:lumMod val="45000"/>
              <a:lumOff val="55000"/>
            </a:schemeClr>
          </a:gs>
          <a:gs pos="83000">
            <a:schemeClr val="accent1">
              <a:lumMod val="45000"/>
              <a:lumOff val="55000"/>
            </a:schemeClr>
          </a:gs>
          <a:gs pos="100000">
            <a:schemeClr val="accent1">
              <a:lumMod val="30000"/>
              <a:lumOff val="70000"/>
            </a:schemeClr>
          </a:gs>
        </a:gsLst>
        <a:lin ang="5400000" scaled="1"/>
      </a:gradFill>
      <a:prstDash val="sysDash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C7B066-1B92-4574-9631-9F74E713BC13}">
      <dsp:nvSpPr>
        <dsp:cNvPr id="0" name=""/>
        <dsp:cNvSpPr/>
      </dsp:nvSpPr>
      <dsp:spPr>
        <a:xfrm>
          <a:off x="2292469" y="283763"/>
          <a:ext cx="5840559" cy="5840559"/>
        </a:xfrm>
        <a:prstGeom prst="blockArc">
          <a:avLst>
            <a:gd name="adj1" fmla="val 14929412"/>
            <a:gd name="adj2" fmla="val 16200000"/>
            <a:gd name="adj3" fmla="val 163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3B6D81E-5157-4E78-A960-0EB0358DBB2E}">
      <dsp:nvSpPr>
        <dsp:cNvPr id="0" name=""/>
        <dsp:cNvSpPr/>
      </dsp:nvSpPr>
      <dsp:spPr>
        <a:xfrm>
          <a:off x="2292469" y="283763"/>
          <a:ext cx="5840559" cy="5840559"/>
        </a:xfrm>
        <a:prstGeom prst="blockArc">
          <a:avLst>
            <a:gd name="adj1" fmla="val 13658824"/>
            <a:gd name="adj2" fmla="val 14929412"/>
            <a:gd name="adj3" fmla="val 163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56ED340-0F9A-4CDA-B211-8F483C60DD74}">
      <dsp:nvSpPr>
        <dsp:cNvPr id="0" name=""/>
        <dsp:cNvSpPr/>
      </dsp:nvSpPr>
      <dsp:spPr>
        <a:xfrm>
          <a:off x="2292469" y="283763"/>
          <a:ext cx="5840559" cy="5840559"/>
        </a:xfrm>
        <a:prstGeom prst="blockArc">
          <a:avLst>
            <a:gd name="adj1" fmla="val 12388235"/>
            <a:gd name="adj2" fmla="val 13658824"/>
            <a:gd name="adj3" fmla="val 163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BD0D083-CA0D-43B7-81F3-C7039759042D}">
      <dsp:nvSpPr>
        <dsp:cNvPr id="0" name=""/>
        <dsp:cNvSpPr/>
      </dsp:nvSpPr>
      <dsp:spPr>
        <a:xfrm>
          <a:off x="2292469" y="283763"/>
          <a:ext cx="5840559" cy="5840559"/>
        </a:xfrm>
        <a:prstGeom prst="blockArc">
          <a:avLst>
            <a:gd name="adj1" fmla="val 11117647"/>
            <a:gd name="adj2" fmla="val 12388235"/>
            <a:gd name="adj3" fmla="val 163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6AD829C-227E-4F71-800A-EDB3EE703073}">
      <dsp:nvSpPr>
        <dsp:cNvPr id="0" name=""/>
        <dsp:cNvSpPr/>
      </dsp:nvSpPr>
      <dsp:spPr>
        <a:xfrm>
          <a:off x="2292469" y="283763"/>
          <a:ext cx="5840559" cy="5840559"/>
        </a:xfrm>
        <a:prstGeom prst="blockArc">
          <a:avLst>
            <a:gd name="adj1" fmla="val 9847059"/>
            <a:gd name="adj2" fmla="val 11117647"/>
            <a:gd name="adj3" fmla="val 163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D43628B-5867-4147-A459-DC1F420CD5E3}">
      <dsp:nvSpPr>
        <dsp:cNvPr id="0" name=""/>
        <dsp:cNvSpPr/>
      </dsp:nvSpPr>
      <dsp:spPr>
        <a:xfrm>
          <a:off x="2292469" y="283763"/>
          <a:ext cx="5840559" cy="5840559"/>
        </a:xfrm>
        <a:prstGeom prst="blockArc">
          <a:avLst>
            <a:gd name="adj1" fmla="val 8576471"/>
            <a:gd name="adj2" fmla="val 9847059"/>
            <a:gd name="adj3" fmla="val 163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4AA658E-131B-4EA2-8E76-5A85957B348C}">
      <dsp:nvSpPr>
        <dsp:cNvPr id="0" name=""/>
        <dsp:cNvSpPr/>
      </dsp:nvSpPr>
      <dsp:spPr>
        <a:xfrm>
          <a:off x="2326376" y="329595"/>
          <a:ext cx="5840559" cy="5840559"/>
        </a:xfrm>
        <a:prstGeom prst="blockArc">
          <a:avLst>
            <a:gd name="adj1" fmla="val 7448067"/>
            <a:gd name="adj2" fmla="val 8644140"/>
            <a:gd name="adj3" fmla="val 163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DD4D5B9-2D54-44F4-B338-30E975676AF8}">
      <dsp:nvSpPr>
        <dsp:cNvPr id="0" name=""/>
        <dsp:cNvSpPr/>
      </dsp:nvSpPr>
      <dsp:spPr>
        <a:xfrm>
          <a:off x="2242606" y="274892"/>
          <a:ext cx="5840559" cy="5840559"/>
        </a:xfrm>
        <a:prstGeom prst="blockArc">
          <a:avLst>
            <a:gd name="adj1" fmla="val 5975181"/>
            <a:gd name="adj2" fmla="val 7329310"/>
            <a:gd name="adj3" fmla="val 163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A019EB0-9340-4825-BDFD-5C0077E97901}">
      <dsp:nvSpPr>
        <dsp:cNvPr id="0" name=""/>
        <dsp:cNvSpPr/>
      </dsp:nvSpPr>
      <dsp:spPr>
        <a:xfrm>
          <a:off x="2241651" y="274731"/>
          <a:ext cx="5840559" cy="5840559"/>
        </a:xfrm>
        <a:prstGeom prst="blockArc">
          <a:avLst>
            <a:gd name="adj1" fmla="val 3455115"/>
            <a:gd name="adj2" fmla="val 5974032"/>
            <a:gd name="adj3" fmla="val 163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3098959-1C75-45CB-9BA6-6F221BBE6220}">
      <dsp:nvSpPr>
        <dsp:cNvPr id="0" name=""/>
        <dsp:cNvSpPr/>
      </dsp:nvSpPr>
      <dsp:spPr>
        <a:xfrm>
          <a:off x="4295434" y="5572496"/>
          <a:ext cx="5840559" cy="5840559"/>
        </a:xfrm>
        <a:prstGeom prst="blockArc">
          <a:avLst>
            <a:gd name="adj1" fmla="val 14380245"/>
            <a:gd name="adj2" fmla="val 15602109"/>
            <a:gd name="adj3" fmla="val 163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839FFF6-038C-4212-81E8-3301E1729B68}">
      <dsp:nvSpPr>
        <dsp:cNvPr id="0" name=""/>
        <dsp:cNvSpPr/>
      </dsp:nvSpPr>
      <dsp:spPr>
        <a:xfrm>
          <a:off x="2343843" y="217737"/>
          <a:ext cx="5840559" cy="5840559"/>
        </a:xfrm>
        <a:prstGeom prst="blockArc">
          <a:avLst>
            <a:gd name="adj1" fmla="val 2322828"/>
            <a:gd name="adj2" fmla="val 4816787"/>
            <a:gd name="adj3" fmla="val 163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C9A0522-940B-4FD5-A2BB-E3DADBEB65D7}">
      <dsp:nvSpPr>
        <dsp:cNvPr id="0" name=""/>
        <dsp:cNvSpPr/>
      </dsp:nvSpPr>
      <dsp:spPr>
        <a:xfrm>
          <a:off x="2292469" y="283763"/>
          <a:ext cx="5840559" cy="5840559"/>
        </a:xfrm>
        <a:prstGeom prst="blockArc">
          <a:avLst>
            <a:gd name="adj1" fmla="val 952941"/>
            <a:gd name="adj2" fmla="val 2223529"/>
            <a:gd name="adj3" fmla="val 163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3218643-0D63-4658-9338-66EDE1E2E7F7}">
      <dsp:nvSpPr>
        <dsp:cNvPr id="0" name=""/>
        <dsp:cNvSpPr/>
      </dsp:nvSpPr>
      <dsp:spPr>
        <a:xfrm>
          <a:off x="2292469" y="283763"/>
          <a:ext cx="5840559" cy="5840559"/>
        </a:xfrm>
        <a:prstGeom prst="blockArc">
          <a:avLst>
            <a:gd name="adj1" fmla="val 21282353"/>
            <a:gd name="adj2" fmla="val 952941"/>
            <a:gd name="adj3" fmla="val 163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543E1B4-4971-40A3-A396-5A4871C708BF}">
      <dsp:nvSpPr>
        <dsp:cNvPr id="0" name=""/>
        <dsp:cNvSpPr/>
      </dsp:nvSpPr>
      <dsp:spPr>
        <a:xfrm>
          <a:off x="2283083" y="147651"/>
          <a:ext cx="5840559" cy="5840559"/>
        </a:xfrm>
        <a:prstGeom prst="blockArc">
          <a:avLst>
            <a:gd name="adj1" fmla="val 20077948"/>
            <a:gd name="adj2" fmla="val 21444304"/>
            <a:gd name="adj3" fmla="val 163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01E0B80-A8F6-43C3-BABD-74107CED3222}">
      <dsp:nvSpPr>
        <dsp:cNvPr id="0" name=""/>
        <dsp:cNvSpPr/>
      </dsp:nvSpPr>
      <dsp:spPr>
        <a:xfrm>
          <a:off x="2409212" y="384628"/>
          <a:ext cx="5840559" cy="5840559"/>
        </a:xfrm>
        <a:prstGeom prst="blockArc">
          <a:avLst>
            <a:gd name="adj1" fmla="val 18558036"/>
            <a:gd name="adj2" fmla="val 19759204"/>
            <a:gd name="adj3" fmla="val 163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268FB52-69EF-4C09-B185-7FF365A2AC9E}">
      <dsp:nvSpPr>
        <dsp:cNvPr id="0" name=""/>
        <dsp:cNvSpPr/>
      </dsp:nvSpPr>
      <dsp:spPr>
        <a:xfrm>
          <a:off x="2292469" y="283763"/>
          <a:ext cx="5840559" cy="5840559"/>
        </a:xfrm>
        <a:prstGeom prst="blockArc">
          <a:avLst>
            <a:gd name="adj1" fmla="val 17470588"/>
            <a:gd name="adj2" fmla="val 18741176"/>
            <a:gd name="adj3" fmla="val 163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A1876CB-894D-4E01-A2AB-6ECA8CA75B4A}">
      <dsp:nvSpPr>
        <dsp:cNvPr id="0" name=""/>
        <dsp:cNvSpPr/>
      </dsp:nvSpPr>
      <dsp:spPr>
        <a:xfrm>
          <a:off x="2292469" y="283763"/>
          <a:ext cx="5840559" cy="5840559"/>
        </a:xfrm>
        <a:prstGeom prst="blockArc">
          <a:avLst>
            <a:gd name="adj1" fmla="val 16200000"/>
            <a:gd name="adj2" fmla="val 17470588"/>
            <a:gd name="adj3" fmla="val 163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C08F35C-2977-4DE6-9B82-24AF17FFEA6D}">
      <dsp:nvSpPr>
        <dsp:cNvPr id="0" name=""/>
        <dsp:cNvSpPr/>
      </dsp:nvSpPr>
      <dsp:spPr>
        <a:xfrm>
          <a:off x="4542135" y="2599821"/>
          <a:ext cx="1341226" cy="120844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200" kern="1200" dirty="0"/>
            <a:t>Sektor for diakoni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200" kern="1200" dirty="0"/>
            <a:t>Leder + diakon</a:t>
          </a:r>
        </a:p>
      </dsp:txBody>
      <dsp:txXfrm>
        <a:off x="4738553" y="2776793"/>
        <a:ext cx="948390" cy="854498"/>
      </dsp:txXfrm>
    </dsp:sp>
    <dsp:sp modelId="{23A61F23-CFE9-4D64-9D4B-004A86DD0F52}">
      <dsp:nvSpPr>
        <dsp:cNvPr id="0" name=""/>
        <dsp:cNvSpPr/>
      </dsp:nvSpPr>
      <dsp:spPr>
        <a:xfrm>
          <a:off x="4775296" y="-106995"/>
          <a:ext cx="874904" cy="829333"/>
        </a:xfrm>
        <a:prstGeom prst="ellipse">
          <a:avLst/>
        </a:prstGeom>
        <a:solidFill>
          <a:srgbClr val="A03A6F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100" kern="1200" dirty="0">
            <a:solidFill>
              <a:schemeClr val="bg1"/>
            </a:solidFill>
          </a:endParaRPr>
        </a:p>
      </dsp:txBody>
      <dsp:txXfrm>
        <a:off x="4903423" y="14458"/>
        <a:ext cx="618650" cy="586427"/>
      </dsp:txXfrm>
    </dsp:sp>
    <dsp:sp modelId="{36B5B22D-46FC-4F62-995D-AFDF08C4973F}">
      <dsp:nvSpPr>
        <dsp:cNvPr id="0" name=""/>
        <dsp:cNvSpPr/>
      </dsp:nvSpPr>
      <dsp:spPr>
        <a:xfrm>
          <a:off x="5801165" y="69759"/>
          <a:ext cx="915747" cy="866994"/>
        </a:xfrm>
        <a:prstGeom prst="ellipse">
          <a:avLst/>
        </a:prstGeom>
        <a:gradFill rotWithShape="0">
          <a:gsLst>
            <a:gs pos="32022">
              <a:srgbClr val="A03A6F"/>
            </a:gs>
            <a:gs pos="56000">
              <a:srgbClr val="ED9945"/>
            </a:gs>
            <a:gs pos="46000">
              <a:srgbClr val="B06079"/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100" b="0" kern="1200" dirty="0"/>
            <a:t>Tilbud/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100" b="0" kern="1200" dirty="0"/>
            <a:t>gruppe</a:t>
          </a:r>
        </a:p>
      </dsp:txBody>
      <dsp:txXfrm>
        <a:off x="5935273" y="196727"/>
        <a:ext cx="647531" cy="613058"/>
      </dsp:txXfrm>
    </dsp:sp>
    <dsp:sp modelId="{84CC3F61-DFA4-475E-91AA-EBF177FD317B}">
      <dsp:nvSpPr>
        <dsp:cNvPr id="0" name=""/>
        <dsp:cNvSpPr/>
      </dsp:nvSpPr>
      <dsp:spPr>
        <a:xfrm>
          <a:off x="6736640" y="630655"/>
          <a:ext cx="854762" cy="865885"/>
        </a:xfrm>
        <a:prstGeom prst="ellipse">
          <a:avLst/>
        </a:prstGeom>
        <a:gradFill rotWithShape="0">
          <a:gsLst>
            <a:gs pos="50500">
              <a:srgbClr val="92D050"/>
            </a:gs>
            <a:gs pos="70000">
              <a:srgbClr val="7B91CF"/>
            </a:gs>
            <a:gs pos="31000">
              <a:srgbClr val="F79635"/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100" b="0" kern="1200" dirty="0"/>
            <a:t>Tilbud/ gruppe</a:t>
          </a:r>
        </a:p>
      </dsp:txBody>
      <dsp:txXfrm>
        <a:off x="6861817" y="757461"/>
        <a:ext cx="604408" cy="612273"/>
      </dsp:txXfrm>
    </dsp:sp>
    <dsp:sp modelId="{91191998-D2E4-4490-AE2A-DDBC6322A29C}">
      <dsp:nvSpPr>
        <dsp:cNvPr id="0" name=""/>
        <dsp:cNvSpPr/>
      </dsp:nvSpPr>
      <dsp:spPr>
        <a:xfrm>
          <a:off x="7393080" y="1394115"/>
          <a:ext cx="854762" cy="865885"/>
        </a:xfrm>
        <a:prstGeom prst="ellipse">
          <a:avLst/>
        </a:prstGeom>
        <a:gradFill rotWithShape="0">
          <a:gsLst>
            <a:gs pos="68000">
              <a:srgbClr val="7B91CF"/>
            </a:gs>
            <a:gs pos="36000">
              <a:srgbClr val="ED9945"/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100" kern="1200" dirty="0"/>
        </a:p>
      </dsp:txBody>
      <dsp:txXfrm>
        <a:off x="7518257" y="1520921"/>
        <a:ext cx="604408" cy="612273"/>
      </dsp:txXfrm>
    </dsp:sp>
    <dsp:sp modelId="{D179A78D-318C-48BF-A875-3E7DCC30867C}">
      <dsp:nvSpPr>
        <dsp:cNvPr id="0" name=""/>
        <dsp:cNvSpPr/>
      </dsp:nvSpPr>
      <dsp:spPr>
        <a:xfrm>
          <a:off x="7655308" y="2493768"/>
          <a:ext cx="882913" cy="886061"/>
        </a:xfrm>
        <a:prstGeom prst="ellipse">
          <a:avLst/>
        </a:prstGeom>
        <a:gradFill rotWithShape="0">
          <a:gsLst>
            <a:gs pos="100000">
              <a:srgbClr val="7B91CF"/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100" kern="1200" dirty="0"/>
        </a:p>
      </dsp:txBody>
      <dsp:txXfrm>
        <a:off x="7784608" y="2623529"/>
        <a:ext cx="624313" cy="626539"/>
      </dsp:txXfrm>
    </dsp:sp>
    <dsp:sp modelId="{3CC1894D-C84B-41D3-974F-FCC856CACA91}">
      <dsp:nvSpPr>
        <dsp:cNvPr id="0" name=""/>
        <dsp:cNvSpPr/>
      </dsp:nvSpPr>
      <dsp:spPr>
        <a:xfrm>
          <a:off x="7522904" y="3529149"/>
          <a:ext cx="951297" cy="935046"/>
        </a:xfrm>
        <a:prstGeom prst="ellipse">
          <a:avLst/>
        </a:prstGeom>
        <a:gradFill rotWithShape="0">
          <a:gsLst>
            <a:gs pos="100000">
              <a:srgbClr val="7B91CF"/>
            </a:gs>
            <a:gs pos="100000">
              <a:srgbClr val="15608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rgbClr>
            </a:gs>
            <a:gs pos="100000">
              <a:srgbClr val="15608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100" kern="1200" dirty="0">
            <a:solidFill>
              <a:prstClr val="black"/>
            </a:solidFill>
            <a:latin typeface="Aptos" panose="02110004020202020204"/>
            <a:ea typeface="+mn-ea"/>
            <a:cs typeface="+mn-cs"/>
          </a:endParaRPr>
        </a:p>
      </dsp:txBody>
      <dsp:txXfrm>
        <a:off x="7662218" y="3666083"/>
        <a:ext cx="672669" cy="661178"/>
      </dsp:txXfrm>
    </dsp:sp>
    <dsp:sp modelId="{E5538957-16CE-41B7-9EE8-BF83B94128A8}">
      <dsp:nvSpPr>
        <dsp:cNvPr id="0" name=""/>
        <dsp:cNvSpPr/>
      </dsp:nvSpPr>
      <dsp:spPr>
        <a:xfrm>
          <a:off x="7061972" y="4472533"/>
          <a:ext cx="924261" cy="953926"/>
        </a:xfrm>
        <a:prstGeom prst="ellipse">
          <a:avLst/>
        </a:prstGeom>
        <a:gradFill rotWithShape="0">
          <a:gsLst>
            <a:gs pos="100000">
              <a:srgbClr val="7B91CF"/>
            </a:gs>
            <a:gs pos="100000">
              <a:srgbClr val="15608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rgbClr>
            </a:gs>
            <a:gs pos="100000">
              <a:srgbClr val="15608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100" kern="1200" dirty="0"/>
        </a:p>
      </dsp:txBody>
      <dsp:txXfrm>
        <a:off x="7197327" y="4612232"/>
        <a:ext cx="653551" cy="674528"/>
      </dsp:txXfrm>
    </dsp:sp>
    <dsp:sp modelId="{9A213333-43F4-4244-9EF3-B0EA9FB9B8CA}">
      <dsp:nvSpPr>
        <dsp:cNvPr id="0" name=""/>
        <dsp:cNvSpPr/>
      </dsp:nvSpPr>
      <dsp:spPr>
        <a:xfrm>
          <a:off x="5308323" y="5571035"/>
          <a:ext cx="889627" cy="843545"/>
        </a:xfrm>
        <a:prstGeom prst="ellipse">
          <a:avLst/>
        </a:prstGeom>
        <a:gradFill rotWithShape="0">
          <a:gsLst>
            <a:gs pos="100000">
              <a:srgbClr val="7B91CF"/>
            </a:gs>
            <a:gs pos="100000">
              <a:srgbClr val="15608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rgbClr>
            </a:gs>
            <a:gs pos="100000">
              <a:srgbClr val="15608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100" kern="1200" dirty="0">
            <a:solidFill>
              <a:prstClr val="black"/>
            </a:solidFill>
            <a:latin typeface="Aptos" panose="02110004020202020204"/>
            <a:ea typeface="+mn-ea"/>
            <a:cs typeface="+mn-cs"/>
          </a:endParaRPr>
        </a:p>
      </dsp:txBody>
      <dsp:txXfrm>
        <a:off x="5438606" y="5694569"/>
        <a:ext cx="629061" cy="596477"/>
      </dsp:txXfrm>
    </dsp:sp>
    <dsp:sp modelId="{9C68729C-C1A2-4E39-8AB1-1AC66E7855EF}">
      <dsp:nvSpPr>
        <dsp:cNvPr id="0" name=""/>
        <dsp:cNvSpPr/>
      </dsp:nvSpPr>
      <dsp:spPr>
        <a:xfrm>
          <a:off x="6267880" y="5169620"/>
          <a:ext cx="893267" cy="940956"/>
        </a:xfrm>
        <a:prstGeom prst="ellipse">
          <a:avLst/>
        </a:prstGeom>
        <a:gradFill rotWithShape="0">
          <a:gsLst>
            <a:gs pos="100000">
              <a:srgbClr val="7B91CF"/>
            </a:gs>
            <a:gs pos="100000">
              <a:srgbClr val="15608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rgbClr>
            </a:gs>
            <a:gs pos="100000">
              <a:srgbClr val="15608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100" kern="1200" dirty="0">
            <a:solidFill>
              <a:prstClr val="black"/>
            </a:solidFill>
            <a:latin typeface="Aptos" panose="02110004020202020204"/>
            <a:ea typeface="+mn-ea"/>
            <a:cs typeface="+mn-cs"/>
          </a:endParaRPr>
        </a:p>
      </dsp:txBody>
      <dsp:txXfrm>
        <a:off x="6398696" y="5307420"/>
        <a:ext cx="631635" cy="665356"/>
      </dsp:txXfrm>
    </dsp:sp>
    <dsp:sp modelId="{699795E8-4930-477E-93FB-047E1489FEC6}">
      <dsp:nvSpPr>
        <dsp:cNvPr id="0" name=""/>
        <dsp:cNvSpPr/>
      </dsp:nvSpPr>
      <dsp:spPr>
        <a:xfrm>
          <a:off x="4239300" y="5608376"/>
          <a:ext cx="882481" cy="885443"/>
        </a:xfrm>
        <a:prstGeom prst="ellipse">
          <a:avLst/>
        </a:prstGeom>
        <a:gradFill rotWithShape="0">
          <a:gsLst>
            <a:gs pos="100000">
              <a:srgbClr val="7B91CF"/>
            </a:gs>
            <a:gs pos="100000">
              <a:srgbClr val="15608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rgbClr>
            </a:gs>
            <a:gs pos="100000">
              <a:srgbClr val="15608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100" kern="1200" dirty="0">
            <a:solidFill>
              <a:prstClr val="black"/>
            </a:solidFill>
            <a:latin typeface="Aptos" panose="02110004020202020204"/>
            <a:ea typeface="+mn-ea"/>
            <a:cs typeface="+mn-cs"/>
          </a:endParaRPr>
        </a:p>
      </dsp:txBody>
      <dsp:txXfrm>
        <a:off x="4368536" y="5738046"/>
        <a:ext cx="624009" cy="626103"/>
      </dsp:txXfrm>
    </dsp:sp>
    <dsp:sp modelId="{90FBD76C-606F-4CDC-B0D4-69177A48F92C}">
      <dsp:nvSpPr>
        <dsp:cNvPr id="0" name=""/>
        <dsp:cNvSpPr/>
      </dsp:nvSpPr>
      <dsp:spPr>
        <a:xfrm>
          <a:off x="3176847" y="5240767"/>
          <a:ext cx="889096" cy="813002"/>
        </a:xfrm>
        <a:prstGeom prst="ellipse">
          <a:avLst/>
        </a:prstGeom>
        <a:gradFill rotWithShape="0">
          <a:gsLst>
            <a:gs pos="39000">
              <a:srgbClr val="F27EB8"/>
            </a:gs>
            <a:gs pos="64000">
              <a:srgbClr val="92D050"/>
            </a:gs>
          </a:gsLst>
          <a:lin ang="5400000" scaled="1"/>
        </a:gra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100" kern="1200" dirty="0"/>
        </a:p>
      </dsp:txBody>
      <dsp:txXfrm>
        <a:off x="3307052" y="5359828"/>
        <a:ext cx="628686" cy="574880"/>
      </dsp:txXfrm>
    </dsp:sp>
    <dsp:sp modelId="{39010341-E9B0-4744-B33C-E6872FC19DAD}">
      <dsp:nvSpPr>
        <dsp:cNvPr id="0" name=""/>
        <dsp:cNvSpPr/>
      </dsp:nvSpPr>
      <dsp:spPr>
        <a:xfrm>
          <a:off x="2436434" y="4496215"/>
          <a:ext cx="929919" cy="906562"/>
        </a:xfrm>
        <a:prstGeom prst="ellipse">
          <a:avLst/>
        </a:prstGeom>
        <a:solidFill>
          <a:srgbClr val="F7A3D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100" kern="1200" dirty="0"/>
        </a:p>
      </dsp:txBody>
      <dsp:txXfrm>
        <a:off x="2572617" y="4628978"/>
        <a:ext cx="657553" cy="641036"/>
      </dsp:txXfrm>
    </dsp:sp>
    <dsp:sp modelId="{74BBC979-5DB6-4194-B350-217D3CEF2433}">
      <dsp:nvSpPr>
        <dsp:cNvPr id="0" name=""/>
        <dsp:cNvSpPr/>
      </dsp:nvSpPr>
      <dsp:spPr>
        <a:xfrm>
          <a:off x="1948765" y="3530421"/>
          <a:ext cx="956357" cy="932502"/>
        </a:xfrm>
        <a:prstGeom prst="ellipse">
          <a:avLst/>
        </a:prstGeom>
        <a:gradFill rotWithShape="0">
          <a:gsLst>
            <a:gs pos="99000">
              <a:srgbClr val="F7A3D1"/>
            </a:gs>
            <a:gs pos="100000">
              <a:srgbClr val="92D050"/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100" kern="1200" dirty="0"/>
        </a:p>
      </dsp:txBody>
      <dsp:txXfrm>
        <a:off x="2088820" y="3666983"/>
        <a:ext cx="676247" cy="659378"/>
      </dsp:txXfrm>
    </dsp:sp>
    <dsp:sp modelId="{88DC1CA9-8A8B-4FDE-982B-31F6155491BA}">
      <dsp:nvSpPr>
        <dsp:cNvPr id="0" name=""/>
        <dsp:cNvSpPr/>
      </dsp:nvSpPr>
      <dsp:spPr>
        <a:xfrm>
          <a:off x="1879980" y="2479164"/>
          <a:ext cx="897504" cy="915269"/>
        </a:xfrm>
        <a:prstGeom prst="ellipse">
          <a:avLst/>
        </a:prstGeom>
        <a:solidFill>
          <a:srgbClr val="A03A6F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100" kern="1200" dirty="0">
            <a:solidFill>
              <a:schemeClr val="bg1"/>
            </a:solidFill>
          </a:endParaRPr>
        </a:p>
      </dsp:txBody>
      <dsp:txXfrm>
        <a:off x="2011416" y="2613202"/>
        <a:ext cx="634632" cy="647193"/>
      </dsp:txXfrm>
    </dsp:sp>
    <dsp:sp modelId="{AFF090B9-FC95-45AE-A9D5-751DC090DABF}">
      <dsp:nvSpPr>
        <dsp:cNvPr id="0" name=""/>
        <dsp:cNvSpPr/>
      </dsp:nvSpPr>
      <dsp:spPr>
        <a:xfrm>
          <a:off x="2175567" y="1476519"/>
          <a:ext cx="888910" cy="872998"/>
        </a:xfrm>
        <a:prstGeom prst="ellipse">
          <a:avLst/>
        </a:prstGeom>
        <a:solidFill>
          <a:srgbClr val="A03A6F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l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950" kern="1200" dirty="0">
            <a:solidFill>
              <a:schemeClr val="bg1"/>
            </a:solidFill>
          </a:endParaRPr>
        </a:p>
      </dsp:txBody>
      <dsp:txXfrm>
        <a:off x="2305745" y="1604367"/>
        <a:ext cx="628554" cy="617302"/>
      </dsp:txXfrm>
    </dsp:sp>
    <dsp:sp modelId="{5CC614D1-C7C5-4E7F-9738-D07C144D2E73}">
      <dsp:nvSpPr>
        <dsp:cNvPr id="0" name=""/>
        <dsp:cNvSpPr/>
      </dsp:nvSpPr>
      <dsp:spPr>
        <a:xfrm>
          <a:off x="2820065" y="635174"/>
          <a:ext cx="882820" cy="856847"/>
        </a:xfrm>
        <a:prstGeom prst="ellipse">
          <a:avLst/>
        </a:prstGeom>
        <a:solidFill>
          <a:srgbClr val="A03A6F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100" kern="1200" dirty="0">
            <a:solidFill>
              <a:schemeClr val="bg1"/>
            </a:solidFill>
          </a:endParaRPr>
        </a:p>
      </dsp:txBody>
      <dsp:txXfrm>
        <a:off x="2949351" y="760656"/>
        <a:ext cx="624248" cy="605883"/>
      </dsp:txXfrm>
    </dsp:sp>
    <dsp:sp modelId="{4DD7CF50-30A4-4E72-86AA-B30933184B75}">
      <dsp:nvSpPr>
        <dsp:cNvPr id="0" name=""/>
        <dsp:cNvSpPr/>
      </dsp:nvSpPr>
      <dsp:spPr>
        <a:xfrm>
          <a:off x="3740412" y="80036"/>
          <a:ext cx="852092" cy="846440"/>
        </a:xfrm>
        <a:prstGeom prst="ellipse">
          <a:avLst/>
        </a:prstGeom>
        <a:solidFill>
          <a:srgbClr val="A03A6F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100" kern="1200" dirty="0">
            <a:solidFill>
              <a:schemeClr val="bg1"/>
            </a:solidFill>
          </a:endParaRPr>
        </a:p>
      </dsp:txBody>
      <dsp:txXfrm>
        <a:off x="3865198" y="203994"/>
        <a:ext cx="602520" cy="5985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2045F8A-1DA2-2DD7-4FF8-35825D5ADF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71991773-8DCA-7AFD-6F6A-78E9BE5A5C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361AF2-399A-7BED-4780-325C6D97B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B0A1-1DFB-4661-82BF-01202D198C24}" type="datetimeFigureOut">
              <a:rPr lang="nb-NO" smtClean="0"/>
              <a:t>28.06.2024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0801E57-D510-51F4-DB40-D69044D85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F1735AE-5731-265F-D124-75D53E738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35093-BBDF-4491-BA88-041E28DBDB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56811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E0E9990-250A-3135-4E5B-3E5E841CD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BBDD84DB-DE1A-6F17-FA21-73731246B8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DFC06E2-4BB5-86C5-AF9D-12AB13A96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B0A1-1DFB-4661-82BF-01202D198C24}" type="datetimeFigureOut">
              <a:rPr lang="nb-NO" smtClean="0"/>
              <a:t>28.06.2024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D52AEFC-9FD3-1807-3E43-40EEF985A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FD5CB78-163F-81F6-1B27-A94A51612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35093-BBDF-4491-BA88-041E28DBDB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8950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F4955E94-CF75-391B-39E5-71F88ED5CD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6E4C0E0B-CD52-3D68-35C5-25E42607A1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3485E47-53AD-84F2-BAA7-6023C0E91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B0A1-1DFB-4661-82BF-01202D198C24}" type="datetimeFigureOut">
              <a:rPr lang="nb-NO" smtClean="0"/>
              <a:t>28.06.2024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DCFCAE6-4014-ECCF-578D-B777B36D3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CE28390-E7D6-7D3F-AE0F-827866109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35093-BBDF-4491-BA88-041E28DBDB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09107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8C4A24A-95CB-B214-8EEC-EEAAED862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049DEA8-62B8-A049-48CF-FE1CE851E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B59D74F-FDC1-3CCC-18B2-3E689FA68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B0A1-1DFB-4661-82BF-01202D198C24}" type="datetimeFigureOut">
              <a:rPr lang="nb-NO" smtClean="0"/>
              <a:t>28.06.2024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C18C244-F86F-66B7-9A67-4C31BA28D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9BAED6C-F585-9B7D-C79C-FDE2D411C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35093-BBDF-4491-BA88-041E28DBDB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15740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07FA08E-6844-C6C9-57BD-188F62BFF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059CDD8F-35A6-2A78-AB50-587C57FE4C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E69600A-742C-535E-1F7F-1851441D6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B0A1-1DFB-4661-82BF-01202D198C24}" type="datetimeFigureOut">
              <a:rPr lang="nb-NO" smtClean="0"/>
              <a:t>28.06.2024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1EDC0B0-B394-22D1-CB0A-C8481F704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69BACD5-BEFF-3293-E976-A25D88F62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35093-BBDF-4491-BA88-041E28DBDB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98063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5B977CD-FC4E-F63F-8F62-D712A50FA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55DD973-C76D-89C8-D064-A1696F9E4F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58DBBD8F-3FBC-1E26-EB87-E5C6FE77C7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AC30632-6F0B-049B-D624-A628164A0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B0A1-1DFB-4661-82BF-01202D198C24}" type="datetimeFigureOut">
              <a:rPr lang="nb-NO" smtClean="0"/>
              <a:t>28.06.2024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E003DE79-B00C-221D-CD6E-5AD18A22D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D8B68DD-DEA6-77CB-BF23-D933F43C6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35093-BBDF-4491-BA88-041E28DBDB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1397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5C308EE-E677-48E8-A97B-953C5F363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52551F7-AB51-77AA-5C57-F0A971DCD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64B9BCE8-B05B-1FB8-6C4A-847236E42A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748FD9B1-FA15-BB9C-E60C-4FFB580537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C8AA6024-3909-FCC0-13F0-ECEB05826E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85A39A94-9599-39F2-DC4D-9E86BC9E3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B0A1-1DFB-4661-82BF-01202D198C24}" type="datetimeFigureOut">
              <a:rPr lang="nb-NO" smtClean="0"/>
              <a:t>28.06.2024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D49ED798-5551-3C36-6C99-C1F5A50D8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C370CC2D-0AF2-2FE2-6DBE-E878F450C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35093-BBDF-4491-BA88-041E28DBDB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42569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DCFCCEA-165A-0734-9C88-29CE2A004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8066987-8C9F-8A33-4252-0943727E5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B0A1-1DFB-4661-82BF-01202D198C24}" type="datetimeFigureOut">
              <a:rPr lang="nb-NO" smtClean="0"/>
              <a:t>28.06.2024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EBF67ACD-094D-F1BC-2790-38DCB42CA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776D3B1-EF97-7AA0-9BFC-3F27C30CB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35093-BBDF-4491-BA88-041E28DBDB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77284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42995D85-A17E-26C4-331F-F38800258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B0A1-1DFB-4661-82BF-01202D198C24}" type="datetimeFigureOut">
              <a:rPr lang="nb-NO" smtClean="0"/>
              <a:t>28.06.2024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C3ADE7CD-E9F3-17FF-96BD-86EB6D22F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43E37C83-D0E4-A5DF-D2DD-2210BC753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35093-BBDF-4491-BA88-041E28DBDB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30280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FE98445-424F-61CC-4BD3-7F763E02E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78D1169-6ACA-6441-14EB-FF289C5345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DDF09118-9925-5DAA-A3D6-10480147B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951158F-6663-A106-74FE-8AF40C04F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B0A1-1DFB-4661-82BF-01202D198C24}" type="datetimeFigureOut">
              <a:rPr lang="nb-NO" smtClean="0"/>
              <a:t>28.06.2024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B09D28D-7F3E-7580-A98E-8D66643BE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BBF8ECD-2371-9909-D69C-767E2E527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35093-BBDF-4491-BA88-041E28DBDB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77263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2AE50BE-0EEF-2486-6246-C8E0F314D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44A21214-D202-7EBA-261B-C1EE28FFB3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B4297FC0-4F2F-6BBB-7BBF-4CA3C21C6D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E7D1835-9F8A-CB18-B515-B1C0E81D4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B0A1-1DFB-4661-82BF-01202D198C24}" type="datetimeFigureOut">
              <a:rPr lang="nb-NO" smtClean="0"/>
              <a:t>28.06.2024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FACC7C3F-94A6-2806-2F7C-8A6E1258A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C2FB1E3-630D-3B08-27D1-60D5D5FF4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35093-BBDF-4491-BA88-041E28DBDB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75028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EBFB5E20-1748-F0FF-BE51-E4AA7B49D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C75B3BE-ACE3-4C89-DF92-ABF1E5DE78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4705231-ED10-12FF-3044-B8B04D8865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C60B0A1-1DFB-4661-82BF-01202D198C24}" type="datetimeFigureOut">
              <a:rPr lang="nb-NO" smtClean="0"/>
              <a:t>28.06.2024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37FE429-B13C-B641-8687-629A4C4971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ACD40F6-A0F5-644A-177C-C0E6EEC49F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C35093-BBDF-4491-BA88-041E28DBDB0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66544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566639223"/>
              </p:ext>
            </p:extLst>
          </p:nvPr>
        </p:nvGraphicFramePr>
        <p:xfrm>
          <a:off x="713244" y="276972"/>
          <a:ext cx="10418202" cy="6414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7" name="Rett linje 16"/>
          <p:cNvCxnSpPr>
            <a:cxnSpLocks/>
          </p:cNvCxnSpPr>
          <p:nvPr/>
        </p:nvCxnSpPr>
        <p:spPr>
          <a:xfrm flipH="1" flipV="1">
            <a:off x="5206684" y="1177020"/>
            <a:ext cx="584828" cy="1655002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tt linje 22"/>
          <p:cNvCxnSpPr>
            <a:cxnSpLocks/>
          </p:cNvCxnSpPr>
          <p:nvPr/>
        </p:nvCxnSpPr>
        <p:spPr>
          <a:xfrm>
            <a:off x="3968531" y="2361836"/>
            <a:ext cx="1449727" cy="815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tt linje 24"/>
          <p:cNvCxnSpPr>
            <a:cxnSpLocks/>
          </p:cNvCxnSpPr>
          <p:nvPr/>
        </p:nvCxnSpPr>
        <p:spPr>
          <a:xfrm>
            <a:off x="4461141" y="1672451"/>
            <a:ext cx="1139909" cy="1289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tt linje 25"/>
          <p:cNvCxnSpPr>
            <a:cxnSpLocks/>
          </p:cNvCxnSpPr>
          <p:nvPr/>
        </p:nvCxnSpPr>
        <p:spPr>
          <a:xfrm flipH="1">
            <a:off x="6018183" y="1029945"/>
            <a:ext cx="27588" cy="17774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tt linje 26"/>
          <p:cNvCxnSpPr>
            <a:cxnSpLocks/>
          </p:cNvCxnSpPr>
          <p:nvPr/>
        </p:nvCxnSpPr>
        <p:spPr>
          <a:xfrm flipH="1">
            <a:off x="6284122" y="1192673"/>
            <a:ext cx="584123" cy="17149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tt linje 27"/>
          <p:cNvCxnSpPr>
            <a:cxnSpLocks/>
          </p:cNvCxnSpPr>
          <p:nvPr/>
        </p:nvCxnSpPr>
        <p:spPr>
          <a:xfrm flipV="1">
            <a:off x="6706842" y="3200727"/>
            <a:ext cx="1714403" cy="2268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ett linje 44"/>
          <p:cNvCxnSpPr>
            <a:cxnSpLocks/>
          </p:cNvCxnSpPr>
          <p:nvPr/>
        </p:nvCxnSpPr>
        <p:spPr>
          <a:xfrm>
            <a:off x="6366480" y="3950366"/>
            <a:ext cx="915292" cy="1457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ett linje 45"/>
          <p:cNvCxnSpPr>
            <a:cxnSpLocks/>
          </p:cNvCxnSpPr>
          <p:nvPr/>
        </p:nvCxnSpPr>
        <p:spPr>
          <a:xfrm flipH="1">
            <a:off x="5601050" y="4047352"/>
            <a:ext cx="308945" cy="17385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ett linje 55"/>
          <p:cNvCxnSpPr>
            <a:cxnSpLocks/>
          </p:cNvCxnSpPr>
          <p:nvPr/>
        </p:nvCxnSpPr>
        <p:spPr>
          <a:xfrm flipH="1">
            <a:off x="6488808" y="1642603"/>
            <a:ext cx="1155160" cy="1319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Rett linje 62"/>
          <p:cNvCxnSpPr>
            <a:cxnSpLocks/>
          </p:cNvCxnSpPr>
          <p:nvPr/>
        </p:nvCxnSpPr>
        <p:spPr>
          <a:xfrm flipV="1">
            <a:off x="6626918" y="2242391"/>
            <a:ext cx="1568576" cy="9163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Rett linje 69"/>
          <p:cNvCxnSpPr>
            <a:cxnSpLocks/>
          </p:cNvCxnSpPr>
          <p:nvPr/>
        </p:nvCxnSpPr>
        <p:spPr>
          <a:xfrm flipH="1">
            <a:off x="4174000" y="3813495"/>
            <a:ext cx="1310497" cy="1075607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Rett linje 92"/>
          <p:cNvCxnSpPr>
            <a:cxnSpLocks/>
          </p:cNvCxnSpPr>
          <p:nvPr/>
        </p:nvCxnSpPr>
        <p:spPr>
          <a:xfrm>
            <a:off x="6590572" y="3822988"/>
            <a:ext cx="1325580" cy="102232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kstSylinder 1"/>
          <p:cNvSpPr txBox="1"/>
          <p:nvPr/>
        </p:nvSpPr>
        <p:spPr>
          <a:xfrm>
            <a:off x="430607" y="540601"/>
            <a:ext cx="1929910" cy="875503"/>
          </a:xfrm>
          <a:prstGeom prst="ellipse">
            <a:avLst/>
          </a:prstGeom>
          <a:noFill/>
          <a:ln w="25400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nb-NO" sz="1723" b="1">
                <a:solidFill>
                  <a:srgbClr val="A03A6F"/>
                </a:solidFill>
              </a:rPr>
              <a:t>Neste-kjærlighet</a:t>
            </a:r>
          </a:p>
        </p:txBody>
      </p:sp>
      <p:sp>
        <p:nvSpPr>
          <p:cNvPr id="30" name="Rektangel 29"/>
          <p:cNvSpPr/>
          <p:nvPr/>
        </p:nvSpPr>
        <p:spPr>
          <a:xfrm>
            <a:off x="8862810" y="1849040"/>
            <a:ext cx="1245748" cy="310962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87530" tIns="43765" rIns="87530" bIns="43765" rtlCol="0" anchor="ctr"/>
          <a:lstStyle/>
          <a:p>
            <a:pPr algn="ctr"/>
            <a:endParaRPr lang="nb-NO" sz="1149" dirty="0"/>
          </a:p>
        </p:txBody>
      </p:sp>
      <p:sp>
        <p:nvSpPr>
          <p:cNvPr id="31" name="Rektangel 30"/>
          <p:cNvSpPr/>
          <p:nvPr/>
        </p:nvSpPr>
        <p:spPr>
          <a:xfrm>
            <a:off x="7713624" y="6102670"/>
            <a:ext cx="1325580" cy="289648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 sz="1149" dirty="0"/>
          </a:p>
        </p:txBody>
      </p:sp>
      <p:sp>
        <p:nvSpPr>
          <p:cNvPr id="32" name="Rektangel 31"/>
          <p:cNvSpPr/>
          <p:nvPr/>
        </p:nvSpPr>
        <p:spPr>
          <a:xfrm>
            <a:off x="8455347" y="5454793"/>
            <a:ext cx="1270037" cy="324169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 sz="1149" dirty="0"/>
          </a:p>
        </p:txBody>
      </p:sp>
      <p:sp>
        <p:nvSpPr>
          <p:cNvPr id="33" name="Rektangel 32"/>
          <p:cNvSpPr/>
          <p:nvPr/>
        </p:nvSpPr>
        <p:spPr>
          <a:xfrm>
            <a:off x="9221362" y="3008676"/>
            <a:ext cx="1270037" cy="337219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 sz="1149" dirty="0"/>
          </a:p>
        </p:txBody>
      </p:sp>
      <p:sp>
        <p:nvSpPr>
          <p:cNvPr id="35" name="Rektangel 34"/>
          <p:cNvSpPr/>
          <p:nvPr/>
        </p:nvSpPr>
        <p:spPr>
          <a:xfrm>
            <a:off x="9152572" y="4143089"/>
            <a:ext cx="1185196" cy="335801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 sz="1149" dirty="0"/>
          </a:p>
        </p:txBody>
      </p:sp>
      <p:sp>
        <p:nvSpPr>
          <p:cNvPr id="36" name="Rektangel 35"/>
          <p:cNvSpPr/>
          <p:nvPr/>
        </p:nvSpPr>
        <p:spPr>
          <a:xfrm>
            <a:off x="3804326" y="6450845"/>
            <a:ext cx="1313629" cy="240708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 sz="1149" dirty="0"/>
          </a:p>
        </p:txBody>
      </p:sp>
      <p:sp>
        <p:nvSpPr>
          <p:cNvPr id="37" name="Rektangel 36"/>
          <p:cNvSpPr/>
          <p:nvPr/>
        </p:nvSpPr>
        <p:spPr>
          <a:xfrm>
            <a:off x="2621593" y="861336"/>
            <a:ext cx="1103615" cy="337219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 sz="1149" dirty="0"/>
          </a:p>
        </p:txBody>
      </p:sp>
      <p:cxnSp>
        <p:nvCxnSpPr>
          <p:cNvPr id="38" name="Rett linje 37"/>
          <p:cNvCxnSpPr>
            <a:cxnSpLocks/>
          </p:cNvCxnSpPr>
          <p:nvPr/>
        </p:nvCxnSpPr>
        <p:spPr>
          <a:xfrm flipV="1">
            <a:off x="3736415" y="3618357"/>
            <a:ext cx="1628280" cy="4624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ktangel 39"/>
          <p:cNvSpPr/>
          <p:nvPr/>
        </p:nvSpPr>
        <p:spPr>
          <a:xfrm>
            <a:off x="3496401" y="295644"/>
            <a:ext cx="1139909" cy="300629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nb-NO" sz="1149" dirty="0"/>
          </a:p>
        </p:txBody>
      </p:sp>
      <p:sp>
        <p:nvSpPr>
          <p:cNvPr id="41" name="Rektangel 40"/>
          <p:cNvSpPr/>
          <p:nvPr/>
        </p:nvSpPr>
        <p:spPr>
          <a:xfrm>
            <a:off x="6694867" y="6478860"/>
            <a:ext cx="1313628" cy="243934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 sz="1149" dirty="0"/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E4DB4F91-64D3-41B4-BF1E-33C0AACA0E36}"/>
              </a:ext>
            </a:extLst>
          </p:cNvPr>
          <p:cNvSpPr txBox="1"/>
          <p:nvPr/>
        </p:nvSpPr>
        <p:spPr>
          <a:xfrm>
            <a:off x="9462902" y="4531607"/>
            <a:ext cx="2243749" cy="875503"/>
          </a:xfrm>
          <a:prstGeom prst="ellipse">
            <a:avLst/>
          </a:prstGeom>
          <a:noFill/>
          <a:ln w="25400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nb-NO" sz="1723" b="1" dirty="0">
                <a:solidFill>
                  <a:srgbClr val="7B91CF"/>
                </a:solidFill>
              </a:rPr>
              <a:t>Inkluderende fellesskap</a:t>
            </a:r>
          </a:p>
        </p:txBody>
      </p:sp>
      <p:sp>
        <p:nvSpPr>
          <p:cNvPr id="42" name="Rektangel 41">
            <a:extLst>
              <a:ext uri="{FF2B5EF4-FFF2-40B4-BE49-F238E27FC236}">
                <a16:creationId xmlns:a16="http://schemas.microsoft.com/office/drawing/2014/main" id="{E201EC28-15D7-47DC-9D66-2681325B4CCD}"/>
              </a:ext>
            </a:extLst>
          </p:cNvPr>
          <p:cNvSpPr/>
          <p:nvPr/>
        </p:nvSpPr>
        <p:spPr>
          <a:xfrm>
            <a:off x="6151917" y="37079"/>
            <a:ext cx="1159897" cy="243003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87530" tIns="43765" rIns="87530" bIns="43765" rtlCol="0" anchor="ctr"/>
          <a:lstStyle/>
          <a:p>
            <a:pPr algn="ctr"/>
            <a:endParaRPr lang="nb-NO" sz="1149" dirty="0"/>
          </a:p>
        </p:txBody>
      </p:sp>
      <p:cxnSp>
        <p:nvCxnSpPr>
          <p:cNvPr id="54" name="Rett linje 53">
            <a:extLst>
              <a:ext uri="{FF2B5EF4-FFF2-40B4-BE49-F238E27FC236}">
                <a16:creationId xmlns:a16="http://schemas.microsoft.com/office/drawing/2014/main" id="{1FBF70D9-B21D-43BA-953A-E35C62B3FA11}"/>
              </a:ext>
            </a:extLst>
          </p:cNvPr>
          <p:cNvCxnSpPr>
            <a:cxnSpLocks/>
          </p:cNvCxnSpPr>
          <p:nvPr/>
        </p:nvCxnSpPr>
        <p:spPr>
          <a:xfrm>
            <a:off x="3657600" y="3177286"/>
            <a:ext cx="1681519" cy="2205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kstSylinder 57">
            <a:extLst>
              <a:ext uri="{FF2B5EF4-FFF2-40B4-BE49-F238E27FC236}">
                <a16:creationId xmlns:a16="http://schemas.microsoft.com/office/drawing/2014/main" id="{EE664CB6-1B24-46EB-97D7-40BB98D39114}"/>
              </a:ext>
            </a:extLst>
          </p:cNvPr>
          <p:cNvSpPr txBox="1"/>
          <p:nvPr/>
        </p:nvSpPr>
        <p:spPr>
          <a:xfrm>
            <a:off x="9827111" y="597153"/>
            <a:ext cx="2160223" cy="865584"/>
          </a:xfrm>
          <a:prstGeom prst="ellipse">
            <a:avLst/>
          </a:prstGeom>
          <a:noFill/>
          <a:ln w="25400">
            <a:solidFill>
              <a:srgbClr val="00000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b-NO" sz="1700" b="1" dirty="0">
                <a:solidFill>
                  <a:srgbClr val="ED9945"/>
                </a:solidFill>
              </a:rPr>
              <a:t>Kamp for rettferdighet</a:t>
            </a:r>
            <a:endParaRPr lang="nb-NO" sz="1700" dirty="0">
              <a:cs typeface="Calibri" panose="020F0502020204030204"/>
            </a:endParaRPr>
          </a:p>
        </p:txBody>
      </p:sp>
      <p:sp>
        <p:nvSpPr>
          <p:cNvPr id="60" name="TekstSylinder 59">
            <a:extLst>
              <a:ext uri="{FF2B5EF4-FFF2-40B4-BE49-F238E27FC236}">
                <a16:creationId xmlns:a16="http://schemas.microsoft.com/office/drawing/2014/main" id="{94F7E161-7245-4DEF-88E9-EFCE696A3D82}"/>
              </a:ext>
            </a:extLst>
          </p:cNvPr>
          <p:cNvSpPr txBox="1"/>
          <p:nvPr/>
        </p:nvSpPr>
        <p:spPr>
          <a:xfrm>
            <a:off x="177699" y="3561812"/>
            <a:ext cx="1998309" cy="86558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b-NO" sz="1700" b="1">
                <a:solidFill>
                  <a:srgbClr val="F27EB8"/>
                </a:solidFill>
              </a:rPr>
              <a:t>Stillhet og bønn</a:t>
            </a:r>
          </a:p>
        </p:txBody>
      </p:sp>
      <p:sp>
        <p:nvSpPr>
          <p:cNvPr id="66" name="TekstSylinder 65">
            <a:extLst>
              <a:ext uri="{FF2B5EF4-FFF2-40B4-BE49-F238E27FC236}">
                <a16:creationId xmlns:a16="http://schemas.microsoft.com/office/drawing/2014/main" id="{BA08AC64-5E62-429D-AE7B-31E453E4C5CC}"/>
              </a:ext>
            </a:extLst>
          </p:cNvPr>
          <p:cNvSpPr txBox="1"/>
          <p:nvPr/>
        </p:nvSpPr>
        <p:spPr>
          <a:xfrm>
            <a:off x="667968" y="5565243"/>
            <a:ext cx="2118100" cy="865584"/>
          </a:xfrm>
          <a:prstGeom prst="ellipse">
            <a:avLst/>
          </a:prstGeom>
          <a:noFill/>
          <a:ln w="25400">
            <a:solidFill>
              <a:srgbClr val="00000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b-NO" sz="1700" b="1" dirty="0">
                <a:solidFill>
                  <a:srgbClr val="92D050"/>
                </a:solidFill>
              </a:rPr>
              <a:t>Vern om skaperverket</a:t>
            </a:r>
          </a:p>
        </p:txBody>
      </p:sp>
      <p:cxnSp>
        <p:nvCxnSpPr>
          <p:cNvPr id="84" name="Rett linje 83">
            <a:extLst>
              <a:ext uri="{FF2B5EF4-FFF2-40B4-BE49-F238E27FC236}">
                <a16:creationId xmlns:a16="http://schemas.microsoft.com/office/drawing/2014/main" id="{89C4296E-4F7A-484E-8D36-63772C3565FE}"/>
              </a:ext>
            </a:extLst>
          </p:cNvPr>
          <p:cNvCxnSpPr>
            <a:cxnSpLocks/>
          </p:cNvCxnSpPr>
          <p:nvPr/>
        </p:nvCxnSpPr>
        <p:spPr>
          <a:xfrm flipH="1">
            <a:off x="4772511" y="3985555"/>
            <a:ext cx="913392" cy="1469238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Rett linje 98">
            <a:extLst>
              <a:ext uri="{FF2B5EF4-FFF2-40B4-BE49-F238E27FC236}">
                <a16:creationId xmlns:a16="http://schemas.microsoft.com/office/drawing/2014/main" id="{8C517A45-CD23-442B-8E8F-FF8D1AA836FC}"/>
              </a:ext>
            </a:extLst>
          </p:cNvPr>
          <p:cNvCxnSpPr>
            <a:cxnSpLocks/>
          </p:cNvCxnSpPr>
          <p:nvPr/>
        </p:nvCxnSpPr>
        <p:spPr>
          <a:xfrm>
            <a:off x="6706842" y="3585740"/>
            <a:ext cx="1568576" cy="4256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ektangel 101">
            <a:extLst>
              <a:ext uri="{FF2B5EF4-FFF2-40B4-BE49-F238E27FC236}">
                <a16:creationId xmlns:a16="http://schemas.microsoft.com/office/drawing/2014/main" id="{BE900939-E798-4BA0-BE39-99127FD9A629}"/>
              </a:ext>
            </a:extLst>
          </p:cNvPr>
          <p:cNvSpPr/>
          <p:nvPr/>
        </p:nvSpPr>
        <p:spPr>
          <a:xfrm>
            <a:off x="2786068" y="6039752"/>
            <a:ext cx="1239980" cy="289648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 sz="1149" dirty="0"/>
          </a:p>
        </p:txBody>
      </p:sp>
      <p:sp>
        <p:nvSpPr>
          <p:cNvPr id="103" name="Rektangel 102">
            <a:extLst>
              <a:ext uri="{FF2B5EF4-FFF2-40B4-BE49-F238E27FC236}">
                <a16:creationId xmlns:a16="http://schemas.microsoft.com/office/drawing/2014/main" id="{50D126DC-1D70-4A0F-ABBE-C36CC3494EC8}"/>
              </a:ext>
            </a:extLst>
          </p:cNvPr>
          <p:cNvSpPr/>
          <p:nvPr/>
        </p:nvSpPr>
        <p:spPr>
          <a:xfrm>
            <a:off x="1739908" y="4436728"/>
            <a:ext cx="1177400" cy="296138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 sz="1149" dirty="0"/>
          </a:p>
        </p:txBody>
      </p:sp>
      <p:sp>
        <p:nvSpPr>
          <p:cNvPr id="110" name="Rektangel 109">
            <a:extLst>
              <a:ext uri="{FF2B5EF4-FFF2-40B4-BE49-F238E27FC236}">
                <a16:creationId xmlns:a16="http://schemas.microsoft.com/office/drawing/2014/main" id="{A6373D16-638E-405B-BD66-EE4C17997E7D}"/>
              </a:ext>
            </a:extLst>
          </p:cNvPr>
          <p:cNvSpPr/>
          <p:nvPr/>
        </p:nvSpPr>
        <p:spPr>
          <a:xfrm>
            <a:off x="8220996" y="1010279"/>
            <a:ext cx="1127572" cy="325290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sz="1149" dirty="0"/>
              <a:t>Navn kontaktperson</a:t>
            </a:r>
          </a:p>
        </p:txBody>
      </p:sp>
      <p:sp>
        <p:nvSpPr>
          <p:cNvPr id="111" name="Rektangel 110">
            <a:extLst>
              <a:ext uri="{FF2B5EF4-FFF2-40B4-BE49-F238E27FC236}">
                <a16:creationId xmlns:a16="http://schemas.microsoft.com/office/drawing/2014/main" id="{67BBD7F2-D536-43EF-A166-60C611B3D04E}"/>
              </a:ext>
            </a:extLst>
          </p:cNvPr>
          <p:cNvSpPr/>
          <p:nvPr/>
        </p:nvSpPr>
        <p:spPr>
          <a:xfrm>
            <a:off x="1934272" y="1828356"/>
            <a:ext cx="1103616" cy="337219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 sz="1149" dirty="0"/>
          </a:p>
        </p:txBody>
      </p:sp>
      <p:sp>
        <p:nvSpPr>
          <p:cNvPr id="112" name="Rektangel 111">
            <a:extLst>
              <a:ext uri="{FF2B5EF4-FFF2-40B4-BE49-F238E27FC236}">
                <a16:creationId xmlns:a16="http://schemas.microsoft.com/office/drawing/2014/main" id="{5F4236B9-B6DE-4CDF-B8EC-F32024C41D83}"/>
              </a:ext>
            </a:extLst>
          </p:cNvPr>
          <p:cNvSpPr/>
          <p:nvPr/>
        </p:nvSpPr>
        <p:spPr>
          <a:xfrm>
            <a:off x="1587308" y="2992604"/>
            <a:ext cx="1177400" cy="328502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 sz="1149" dirty="0"/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3A7EA0D3-A6B3-561B-00E2-1F24B57CA1EC}"/>
              </a:ext>
            </a:extLst>
          </p:cNvPr>
          <p:cNvSpPr txBox="1"/>
          <p:nvPr/>
        </p:nvSpPr>
        <p:spPr>
          <a:xfrm>
            <a:off x="82378" y="54637"/>
            <a:ext cx="30644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b="1" dirty="0"/>
              <a:t>Sektor for diakoni, Ålgård sokn</a:t>
            </a:r>
          </a:p>
        </p:txBody>
      </p:sp>
      <p:cxnSp>
        <p:nvCxnSpPr>
          <p:cNvPr id="55" name="Rett linje 54">
            <a:extLst>
              <a:ext uri="{FF2B5EF4-FFF2-40B4-BE49-F238E27FC236}">
                <a16:creationId xmlns:a16="http://schemas.microsoft.com/office/drawing/2014/main" id="{CF12F382-0543-4097-607A-0094F43499CF}"/>
              </a:ext>
            </a:extLst>
          </p:cNvPr>
          <p:cNvCxnSpPr>
            <a:cxnSpLocks/>
          </p:cNvCxnSpPr>
          <p:nvPr/>
        </p:nvCxnSpPr>
        <p:spPr>
          <a:xfrm>
            <a:off x="6151917" y="4064000"/>
            <a:ext cx="308945" cy="17149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ktangel 3">
            <a:extLst>
              <a:ext uri="{FF2B5EF4-FFF2-40B4-BE49-F238E27FC236}">
                <a16:creationId xmlns:a16="http://schemas.microsoft.com/office/drawing/2014/main" id="{BCBD132A-E44D-382F-1FB2-4111FB594468}"/>
              </a:ext>
            </a:extLst>
          </p:cNvPr>
          <p:cNvSpPr/>
          <p:nvPr/>
        </p:nvSpPr>
        <p:spPr>
          <a:xfrm>
            <a:off x="1999637" y="5097154"/>
            <a:ext cx="1243912" cy="329745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 sz="1149" dirty="0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58AC7D01-5410-A2A4-8BC6-FCFF73254299}"/>
              </a:ext>
            </a:extLst>
          </p:cNvPr>
          <p:cNvSpPr/>
          <p:nvPr/>
        </p:nvSpPr>
        <p:spPr>
          <a:xfrm>
            <a:off x="7378863" y="377956"/>
            <a:ext cx="1155160" cy="325290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sz="1149" dirty="0"/>
              <a:t>Navn kontaktperson</a:t>
            </a:r>
          </a:p>
        </p:txBody>
      </p:sp>
    </p:spTree>
    <p:extLst>
      <p:ext uri="{BB962C8B-B14F-4D97-AF65-F5344CB8AC3E}">
        <p14:creationId xmlns:p14="http://schemas.microsoft.com/office/powerpoint/2010/main" val="3742971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vdeling xmlns="295c2458-0409-4d43-9535-4a921432a93d" xsi:nil="true"/>
    <lcf76f155ced4ddcb4097134ff3c332f xmlns="295c2458-0409-4d43-9535-4a921432a93d">
      <Terms xmlns="http://schemas.microsoft.com/office/infopath/2007/PartnerControls"/>
    </lcf76f155ced4ddcb4097134ff3c332f>
    <Dokumenttype xmlns="295c2458-0409-4d43-9535-4a921432a93d" xsi:nil="true"/>
    <TaxCatchAll xmlns="e45dc70e-1f5c-49f2-af1a-a984e915ffd9" xsi:nil="true"/>
    <Tema xmlns="295c2458-0409-4d43-9535-4a921432a93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3C33663A459FC4B95E1E09A8C39872B" ma:contentTypeVersion="23" ma:contentTypeDescription="Opprett et nytt dokument." ma:contentTypeScope="" ma:versionID="2d9f09043cc6a99bb61112d350d83471">
  <xsd:schema xmlns:xsd="http://www.w3.org/2001/XMLSchema" xmlns:xs="http://www.w3.org/2001/XMLSchema" xmlns:p="http://schemas.microsoft.com/office/2006/metadata/properties" xmlns:ns2="295c2458-0409-4d43-9535-4a921432a93d" xmlns:ns3="e45dc70e-1f5c-49f2-af1a-a984e915ffd9" targetNamespace="http://schemas.microsoft.com/office/2006/metadata/properties" ma:root="true" ma:fieldsID="33f753ec60053046d5892449c773423a" ns2:_="" ns3:_="">
    <xsd:import namespace="295c2458-0409-4d43-9535-4a921432a93d"/>
    <xsd:import namespace="e45dc70e-1f5c-49f2-af1a-a984e915ffd9"/>
    <xsd:element name="properties">
      <xsd:complexType>
        <xsd:sequence>
          <xsd:element name="documentManagement">
            <xsd:complexType>
              <xsd:all>
                <xsd:element ref="ns2:Avdeling" minOccurs="0"/>
                <xsd:element ref="ns2:Tema" minOccurs="0"/>
                <xsd:element ref="ns2:Dokumenttype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5c2458-0409-4d43-9535-4a921432a93d" elementFormDefault="qualified">
    <xsd:import namespace="http://schemas.microsoft.com/office/2006/documentManagement/types"/>
    <xsd:import namespace="http://schemas.microsoft.com/office/infopath/2007/PartnerControls"/>
    <xsd:element name="Avdeling" ma:index="2" nillable="true" ma:displayName="Aktivitet" ma:format="Dropdown" ma:indexed="true" ma:internalName="Avdeling">
      <xsd:simpleType>
        <xsd:union memberTypes="dms:Text">
          <xsd:simpleType>
            <xsd:restriction base="dms:Choice">
              <xsd:enumeration value="Gudstjeneste"/>
              <xsd:enumeration value="Trosopplæring"/>
              <xsd:enumeration value="Utleie"/>
              <xsd:enumeration value="Diakoni"/>
              <xsd:enumeration value="Gjesdal kirkelige fellesråd"/>
              <xsd:enumeration value="Ålgård menighetsråd"/>
              <xsd:enumeration value="Gjesdal sokneråd"/>
              <xsd:enumeration value="Kontinuerlig barnearbeid"/>
              <xsd:enumeration value="Konfirmasjon"/>
              <xsd:enumeration value="HMS og beredskap"/>
            </xsd:restriction>
          </xsd:simpleType>
        </xsd:union>
      </xsd:simpleType>
    </xsd:element>
    <xsd:element name="Tema" ma:index="3" nillable="true" ma:displayName="Tema" ma:format="Dropdown" ma:internalName="Tema">
      <xsd:simpleType>
        <xsd:union memberTypes="dms:Text">
          <xsd:simpleType>
            <xsd:restriction base="dms:Choice">
              <xsd:enumeration value="Jul"/>
              <xsd:enumeration value="Påske"/>
              <xsd:enumeration value="Korona"/>
              <xsd:enumeration value="Sommerferie"/>
              <xsd:enumeration value="Samarbeid"/>
            </xsd:restriction>
          </xsd:simpleType>
        </xsd:union>
      </xsd:simpleType>
    </xsd:element>
    <xsd:element name="Dokumenttype" ma:index="4" nillable="true" ma:displayName="Dokumenttype" ma:format="Dropdown" ma:internalName="Dokumenttype" ma:readOnly="false">
      <xsd:simpleType>
        <xsd:union memberTypes="dms:Text">
          <xsd:simpleType>
            <xsd:restriction base="dms:Choice">
              <xsd:enumeration value="Referat"/>
              <xsd:enumeration value="Plan"/>
              <xsd:enumeration value="Annonse"/>
              <xsd:enumeration value="Møtebok"/>
              <xsd:enumeration value="Innkalling"/>
              <xsd:enumeration value="Budsjett"/>
              <xsd:enumeration value="Regnskap"/>
              <xsd:enumeration value="Avtale"/>
            </xsd:restriction>
          </xsd:simpleType>
        </xsd:union>
      </xsd:simpleType>
    </xsd:element>
    <xsd:element name="MediaServiceMetadata" ma:index="7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8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true">
      <xsd:simpleType>
        <xsd:restriction base="dms:Note"/>
      </xsd:simpleType>
    </xsd:element>
    <xsd:element name="MediaServiceAutoTags" ma:index="18" nillable="true" ma:displayName="Tags" ma:hidden="true" ma:internalName="MediaServiceAutoTags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1" nillable="true" ma:displayName="Extracted Text" ma:hidden="true" ma:internalName="MediaServiceOCR" ma:readOnly="true">
      <xsd:simpleType>
        <xsd:restriction base="dms:Note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5" nillable="true" ma:taxonomy="true" ma:internalName="lcf76f155ced4ddcb4097134ff3c332f" ma:taxonomyFieldName="MediaServiceImageTags" ma:displayName="Bildemerkelapper" ma:readOnly="false" ma:fieldId="{5cf76f15-5ced-4ddc-b409-7134ff3c332f}" ma:taxonomyMulti="true" ma:sspId="b3a6b0ce-165b-4a8d-b9fd-ef57ab820f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5dc70e-1f5c-49f2-af1a-a984e915ffd9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Delt med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0" nillable="true" ma:displayName="Delingsdetaljer" ma:hidden="true" ma:internalName="SharedWithDetails" ma:readOnly="true">
      <xsd:simpleType>
        <xsd:restriction base="dms:Note"/>
      </xsd:simpleType>
    </xsd:element>
    <xsd:element name="TaxCatchAll" ma:index="26" nillable="true" ma:displayName="Taxonomy Catch All Column" ma:hidden="true" ma:list="{965dc935-a7b5-4a29-8b0f-4f49165a4743}" ma:internalName="TaxCatchAll" ma:showField="CatchAllData" ma:web="e45dc70e-1f5c-49f2-af1a-a984e915ffd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Innholdstype"/>
        <xsd:element ref="dc:title" minOccurs="0" maxOccurs="1" ma:index="1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FC9B265-0701-4535-A916-52BF71BEB1F2}">
  <ds:schemaRefs>
    <ds:schemaRef ds:uri="http://schemas.microsoft.com/office/2006/metadata/properties"/>
    <ds:schemaRef ds:uri="http://schemas.microsoft.com/office/infopath/2007/PartnerControls"/>
    <ds:schemaRef ds:uri="295c2458-0409-4d43-9535-4a921432a93d"/>
    <ds:schemaRef ds:uri="e45dc70e-1f5c-49f2-af1a-a984e915ffd9"/>
  </ds:schemaRefs>
</ds:datastoreItem>
</file>

<file path=customXml/itemProps2.xml><?xml version="1.0" encoding="utf-8"?>
<ds:datastoreItem xmlns:ds="http://schemas.openxmlformats.org/officeDocument/2006/customXml" ds:itemID="{B7CFAE88-2385-41F0-9388-7DBC8F3A7B2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34BF439-6830-4CEF-B010-F704AEF34A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5c2458-0409-4d43-9535-4a921432a93d"/>
    <ds:schemaRef ds:uri="e45dc70e-1f5c-49f2-af1a-a984e915ffd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34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Office-tema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Tonje Vilberg Bjerkreim</dc:creator>
  <cp:lastModifiedBy>Tonje Vilberg Bjerkreim</cp:lastModifiedBy>
  <cp:revision>1</cp:revision>
  <dcterms:created xsi:type="dcterms:W3CDTF">2024-06-28T08:05:54Z</dcterms:created>
  <dcterms:modified xsi:type="dcterms:W3CDTF">2024-06-28T11:02:11Z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0x01010063C33663A459FC4B95E1E09A8C39872B</vt:lpwstr>
  </property>
</Properties>
</file>